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1" r:id="rId2"/>
  </p:sldMasterIdLst>
  <p:notesMasterIdLst>
    <p:notesMasterId r:id="rId63"/>
  </p:notesMasterIdLst>
  <p:handoutMasterIdLst>
    <p:handoutMasterId r:id="rId64"/>
  </p:handoutMasterIdLst>
  <p:sldIdLst>
    <p:sldId id="436" r:id="rId3"/>
    <p:sldId id="530" r:id="rId4"/>
    <p:sldId id="448" r:id="rId5"/>
    <p:sldId id="519" r:id="rId6"/>
    <p:sldId id="483" r:id="rId7"/>
    <p:sldId id="486" r:id="rId8"/>
    <p:sldId id="501" r:id="rId9"/>
    <p:sldId id="485" r:id="rId10"/>
    <p:sldId id="490" r:id="rId11"/>
    <p:sldId id="484" r:id="rId12"/>
    <p:sldId id="488" r:id="rId13"/>
    <p:sldId id="527" r:id="rId14"/>
    <p:sldId id="512" r:id="rId15"/>
    <p:sldId id="492" r:id="rId16"/>
    <p:sldId id="491" r:id="rId17"/>
    <p:sldId id="450" r:id="rId18"/>
    <p:sldId id="493" r:id="rId19"/>
    <p:sldId id="502" r:id="rId20"/>
    <p:sldId id="503" r:id="rId21"/>
    <p:sldId id="494" r:id="rId22"/>
    <p:sldId id="507" r:id="rId23"/>
    <p:sldId id="505" r:id="rId24"/>
    <p:sldId id="506" r:id="rId25"/>
    <p:sldId id="498" r:id="rId26"/>
    <p:sldId id="499" r:id="rId27"/>
    <p:sldId id="509" r:id="rId28"/>
    <p:sldId id="508" r:id="rId29"/>
    <p:sldId id="451" r:id="rId30"/>
    <p:sldId id="500" r:id="rId31"/>
    <p:sldId id="510" r:id="rId32"/>
    <p:sldId id="526" r:id="rId33"/>
    <p:sldId id="532" r:id="rId34"/>
    <p:sldId id="533" r:id="rId35"/>
    <p:sldId id="528" r:id="rId36"/>
    <p:sldId id="454" r:id="rId37"/>
    <p:sldId id="529" r:id="rId38"/>
    <p:sldId id="531" r:id="rId39"/>
    <p:sldId id="464" r:id="rId40"/>
    <p:sldId id="514" r:id="rId41"/>
    <p:sldId id="489" r:id="rId42"/>
    <p:sldId id="466" r:id="rId43"/>
    <p:sldId id="469" r:id="rId44"/>
    <p:sldId id="468" r:id="rId45"/>
    <p:sldId id="470" r:id="rId46"/>
    <p:sldId id="516" r:id="rId47"/>
    <p:sldId id="515" r:id="rId48"/>
    <p:sldId id="471" r:id="rId49"/>
    <p:sldId id="472" r:id="rId50"/>
    <p:sldId id="473" r:id="rId51"/>
    <p:sldId id="474" r:id="rId52"/>
    <p:sldId id="475" r:id="rId53"/>
    <p:sldId id="521" r:id="rId54"/>
    <p:sldId id="522" r:id="rId55"/>
    <p:sldId id="523" r:id="rId56"/>
    <p:sldId id="524" r:id="rId57"/>
    <p:sldId id="525" r:id="rId58"/>
    <p:sldId id="520" r:id="rId59"/>
    <p:sldId id="444" r:id="rId60"/>
    <p:sldId id="445" r:id="rId61"/>
    <p:sldId id="446" r:id="rId62"/>
  </p:sldIdLst>
  <p:sldSz cx="9144000" cy="6858000" type="screen4x3"/>
  <p:notesSz cx="6858000" cy="9144000"/>
  <p:defaultTextStyle>
    <a:defPPr>
      <a:defRPr lang="fr-FR"/>
    </a:defPPr>
    <a:lvl1pPr algn="l" rtl="0" eaLnBrk="0" fontAlgn="base" hangingPunct="0">
      <a:spcBef>
        <a:spcPct val="0"/>
      </a:spcBef>
      <a:spcAft>
        <a:spcPct val="0"/>
      </a:spcAft>
      <a:defRPr sz="5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5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5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5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5400" kern="1200">
        <a:solidFill>
          <a:schemeClr val="tx1"/>
        </a:solidFill>
        <a:latin typeface="Verdana" panose="020B0604030504040204" pitchFamily="34" charset="0"/>
        <a:ea typeface="+mn-ea"/>
        <a:cs typeface="+mn-cs"/>
      </a:defRPr>
    </a:lvl5pPr>
    <a:lvl6pPr marL="2286000" algn="l" defTabSz="914400" rtl="0" eaLnBrk="1" latinLnBrk="0" hangingPunct="1">
      <a:defRPr sz="5400" kern="1200">
        <a:solidFill>
          <a:schemeClr val="tx1"/>
        </a:solidFill>
        <a:latin typeface="Verdana" panose="020B0604030504040204" pitchFamily="34" charset="0"/>
        <a:ea typeface="+mn-ea"/>
        <a:cs typeface="+mn-cs"/>
      </a:defRPr>
    </a:lvl6pPr>
    <a:lvl7pPr marL="2743200" algn="l" defTabSz="914400" rtl="0" eaLnBrk="1" latinLnBrk="0" hangingPunct="1">
      <a:defRPr sz="5400" kern="1200">
        <a:solidFill>
          <a:schemeClr val="tx1"/>
        </a:solidFill>
        <a:latin typeface="Verdana" panose="020B0604030504040204" pitchFamily="34" charset="0"/>
        <a:ea typeface="+mn-ea"/>
        <a:cs typeface="+mn-cs"/>
      </a:defRPr>
    </a:lvl7pPr>
    <a:lvl8pPr marL="3200400" algn="l" defTabSz="914400" rtl="0" eaLnBrk="1" latinLnBrk="0" hangingPunct="1">
      <a:defRPr sz="5400" kern="1200">
        <a:solidFill>
          <a:schemeClr val="tx1"/>
        </a:solidFill>
        <a:latin typeface="Verdana" panose="020B0604030504040204" pitchFamily="34" charset="0"/>
        <a:ea typeface="+mn-ea"/>
        <a:cs typeface="+mn-cs"/>
      </a:defRPr>
    </a:lvl8pPr>
    <a:lvl9pPr marL="3657600" algn="l" defTabSz="914400" rtl="0" eaLnBrk="1" latinLnBrk="0" hangingPunct="1">
      <a:defRPr sz="5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00CC"/>
    <a:srgbClr val="B08600"/>
    <a:srgbClr val="D2A000"/>
    <a:srgbClr val="FFCC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4660"/>
  </p:normalViewPr>
  <p:slideViewPr>
    <p:cSldViewPr>
      <p:cViewPr varScale="1">
        <p:scale>
          <a:sx n="110" d="100"/>
          <a:sy n="110"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de-DE"/>
          </a:p>
        </p:txBody>
      </p:sp>
      <p:sp>
        <p:nvSpPr>
          <p:cNvPr id="216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216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de-DE"/>
          </a:p>
        </p:txBody>
      </p:sp>
      <p:sp>
        <p:nvSpPr>
          <p:cNvPr id="216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7EC4723D-82E7-47F9-8B01-FED0E3BE6127}" type="slidenum">
              <a:rPr lang="de-DE" altLang="de-DE"/>
              <a:pPr>
                <a:defRPr/>
              </a:pPr>
              <a:t>‹Nr.›</a:t>
            </a:fld>
            <a:endParaRPr lang="de-DE" altLang="de-DE"/>
          </a:p>
        </p:txBody>
      </p:sp>
    </p:spTree>
    <p:extLst>
      <p:ext uri="{BB962C8B-B14F-4D97-AF65-F5344CB8AC3E}">
        <p14:creationId xmlns:p14="http://schemas.microsoft.com/office/powerpoint/2010/main" val="278969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fr-F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Textmasterformate durch Klicken bearbeiten</a:t>
            </a:r>
          </a:p>
          <a:p>
            <a:pPr lvl="1"/>
            <a:r>
              <a:rPr lang="fr-FR" noProof="0" smtClean="0"/>
              <a:t>Zweite Ebene</a:t>
            </a:r>
          </a:p>
          <a:p>
            <a:pPr lvl="2"/>
            <a:r>
              <a:rPr lang="fr-FR" noProof="0" smtClean="0"/>
              <a:t>Dritte Ebene</a:t>
            </a:r>
          </a:p>
          <a:p>
            <a:pPr lvl="3"/>
            <a:r>
              <a:rPr lang="fr-FR" noProof="0" smtClean="0"/>
              <a:t>Vierte Ebene</a:t>
            </a:r>
          </a:p>
          <a:p>
            <a:pPr lvl="4"/>
            <a:r>
              <a:rPr lang="fr-FR" noProof="0" smtClean="0"/>
              <a:t>Fünfte Ebene</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fr-F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0041BF4-9C84-4A3C-AD2B-4B6A10091457}" type="slidenum">
              <a:rPr lang="fr-FR" altLang="de-DE"/>
              <a:pPr>
                <a:defRPr/>
              </a:pPr>
              <a:t>‹Nr.›</a:t>
            </a:fld>
            <a:endParaRPr lang="fr-FR" altLang="de-DE"/>
          </a:p>
        </p:txBody>
      </p:sp>
    </p:spTree>
    <p:extLst>
      <p:ext uri="{BB962C8B-B14F-4D97-AF65-F5344CB8AC3E}">
        <p14:creationId xmlns:p14="http://schemas.microsoft.com/office/powerpoint/2010/main" val="316131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23BC7-A6A3-422D-861C-FFA3B79D1ED8}" type="slidenum">
              <a:rPr lang="de-DE" altLang="de-DE" smtClean="0">
                <a:solidFill>
                  <a:srgbClr val="000000"/>
                </a:solidFill>
                <a:cs typeface="Arial" panose="020B0604020202020204" pitchFamily="34" charset="0"/>
              </a:rPr>
              <a:pPr>
                <a:spcBef>
                  <a:spcPct val="0"/>
                </a:spcBef>
              </a:pPr>
              <a:t>1</a:t>
            </a:fld>
            <a:endParaRPr lang="de-DE" altLang="de-DE" smtClean="0">
              <a:solidFill>
                <a:srgbClr val="000000"/>
              </a:solidFill>
              <a:cs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47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
          <p:cNvSpPr>
            <a:spLocks noChangeArrowheads="1" noTextEdit="1"/>
          </p:cNvSpPr>
          <p:nvPr>
            <p:ph type="sldImg"/>
          </p:nvPr>
        </p:nvSpPr>
        <p:spPr>
          <a:xfrm>
            <a:off x="1143000" y="695325"/>
            <a:ext cx="4572000" cy="3429000"/>
          </a:xfrm>
          <a:solidFill>
            <a:srgbClr val="FFFFFF"/>
          </a:solidFill>
          <a:ln/>
        </p:spPr>
      </p:sp>
      <p:sp>
        <p:nvSpPr>
          <p:cNvPr id="110595"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937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
          <p:cNvSpPr>
            <a:spLocks noChangeArrowheads="1" noTextEdit="1"/>
          </p:cNvSpPr>
          <p:nvPr>
            <p:ph type="sldImg"/>
          </p:nvPr>
        </p:nvSpPr>
        <p:spPr>
          <a:xfrm>
            <a:off x="1143000" y="695325"/>
            <a:ext cx="4572000" cy="3429000"/>
          </a:xfrm>
          <a:solidFill>
            <a:srgbClr val="FFFFFF"/>
          </a:solidFill>
          <a:ln/>
        </p:spPr>
      </p:sp>
      <p:sp>
        <p:nvSpPr>
          <p:cNvPr id="113667"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25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xfrm>
            <a:off x="1143000" y="695325"/>
            <a:ext cx="4572000" cy="3429000"/>
          </a:xfrm>
          <a:solidFill>
            <a:srgbClr val="FFFFFF"/>
          </a:solidFill>
          <a:ln/>
        </p:spPr>
      </p:sp>
      <p:sp>
        <p:nvSpPr>
          <p:cNvPr id="4505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43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
        <p:nvSpPr>
          <p:cNvPr id="491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Verdana" panose="020B0604030504040204" pitchFamily="34" charset="0"/>
              </a:defRPr>
            </a:lvl1pPr>
            <a:lvl2pPr marL="742950" indent="-285750">
              <a:defRPr sz="5400">
                <a:solidFill>
                  <a:schemeClr val="tx1"/>
                </a:solidFill>
                <a:latin typeface="Verdana" panose="020B0604030504040204" pitchFamily="34" charset="0"/>
              </a:defRPr>
            </a:lvl2pPr>
            <a:lvl3pPr marL="1143000" indent="-228600">
              <a:defRPr sz="5400">
                <a:solidFill>
                  <a:schemeClr val="tx1"/>
                </a:solidFill>
                <a:latin typeface="Verdana" panose="020B0604030504040204" pitchFamily="34" charset="0"/>
              </a:defRPr>
            </a:lvl3pPr>
            <a:lvl4pPr marL="1600200" indent="-228600">
              <a:defRPr sz="5400">
                <a:solidFill>
                  <a:schemeClr val="tx1"/>
                </a:solidFill>
                <a:latin typeface="Verdana" panose="020B0604030504040204" pitchFamily="34" charset="0"/>
              </a:defRPr>
            </a:lvl4pPr>
            <a:lvl5pPr marL="2057400" indent="-228600">
              <a:defRPr sz="5400">
                <a:solidFill>
                  <a:schemeClr val="tx1"/>
                </a:solidFill>
                <a:latin typeface="Verdana" panose="020B0604030504040204" pitchFamily="34" charset="0"/>
              </a:defRPr>
            </a:lvl5pPr>
            <a:lvl6pPr marL="2514600" indent="-228600" eaLnBrk="0" fontAlgn="base" hangingPunct="0">
              <a:spcBef>
                <a:spcPct val="0"/>
              </a:spcBef>
              <a:spcAft>
                <a:spcPct val="0"/>
              </a:spcAft>
              <a:defRPr sz="5400">
                <a:solidFill>
                  <a:schemeClr val="tx1"/>
                </a:solidFill>
                <a:latin typeface="Verdana" panose="020B0604030504040204" pitchFamily="34" charset="0"/>
              </a:defRPr>
            </a:lvl6pPr>
            <a:lvl7pPr marL="2971800" indent="-228600" eaLnBrk="0" fontAlgn="base" hangingPunct="0">
              <a:spcBef>
                <a:spcPct val="0"/>
              </a:spcBef>
              <a:spcAft>
                <a:spcPct val="0"/>
              </a:spcAft>
              <a:defRPr sz="5400">
                <a:solidFill>
                  <a:schemeClr val="tx1"/>
                </a:solidFill>
                <a:latin typeface="Verdana" panose="020B0604030504040204" pitchFamily="34" charset="0"/>
              </a:defRPr>
            </a:lvl7pPr>
            <a:lvl8pPr marL="3429000" indent="-228600" eaLnBrk="0" fontAlgn="base" hangingPunct="0">
              <a:spcBef>
                <a:spcPct val="0"/>
              </a:spcBef>
              <a:spcAft>
                <a:spcPct val="0"/>
              </a:spcAft>
              <a:defRPr sz="5400">
                <a:solidFill>
                  <a:schemeClr val="tx1"/>
                </a:solidFill>
                <a:latin typeface="Verdana" panose="020B0604030504040204" pitchFamily="34" charset="0"/>
              </a:defRPr>
            </a:lvl8pPr>
            <a:lvl9pPr marL="3886200" indent="-228600" eaLnBrk="0" fontAlgn="base" hangingPunct="0">
              <a:spcBef>
                <a:spcPct val="0"/>
              </a:spcBef>
              <a:spcAft>
                <a:spcPct val="0"/>
              </a:spcAft>
              <a:defRPr sz="5400">
                <a:solidFill>
                  <a:schemeClr val="tx1"/>
                </a:solidFill>
                <a:latin typeface="Verdana" panose="020B0604030504040204" pitchFamily="34" charset="0"/>
              </a:defRPr>
            </a:lvl9pPr>
          </a:lstStyle>
          <a:p>
            <a:fld id="{C2578C33-9F52-4026-9A74-9843C4484D7C}" type="slidenum">
              <a:rPr lang="fr-FR" altLang="de-DE" sz="1200" smtClean="0">
                <a:latin typeface="Arial" panose="020B0604020202020204" pitchFamily="34" charset="0"/>
              </a:rPr>
              <a:pPr/>
              <a:t>5</a:t>
            </a:fld>
            <a:endParaRPr lang="fr-FR" altLang="de-DE" sz="1200" smtClean="0">
              <a:latin typeface="Arial" panose="020B0604020202020204" pitchFamily="34" charset="0"/>
            </a:endParaRPr>
          </a:p>
        </p:txBody>
      </p:sp>
    </p:spTree>
    <p:extLst>
      <p:ext uri="{BB962C8B-B14F-4D97-AF65-F5344CB8AC3E}">
        <p14:creationId xmlns:p14="http://schemas.microsoft.com/office/powerpoint/2010/main" val="111107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
        <p:nvSpPr>
          <p:cNvPr id="593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Verdana" panose="020B0604030504040204" pitchFamily="34" charset="0"/>
              </a:defRPr>
            </a:lvl1pPr>
            <a:lvl2pPr marL="742950" indent="-285750">
              <a:defRPr sz="5400">
                <a:solidFill>
                  <a:schemeClr val="tx1"/>
                </a:solidFill>
                <a:latin typeface="Verdana" panose="020B0604030504040204" pitchFamily="34" charset="0"/>
              </a:defRPr>
            </a:lvl2pPr>
            <a:lvl3pPr marL="1143000" indent="-228600">
              <a:defRPr sz="5400">
                <a:solidFill>
                  <a:schemeClr val="tx1"/>
                </a:solidFill>
                <a:latin typeface="Verdana" panose="020B0604030504040204" pitchFamily="34" charset="0"/>
              </a:defRPr>
            </a:lvl3pPr>
            <a:lvl4pPr marL="1600200" indent="-228600">
              <a:defRPr sz="5400">
                <a:solidFill>
                  <a:schemeClr val="tx1"/>
                </a:solidFill>
                <a:latin typeface="Verdana" panose="020B0604030504040204" pitchFamily="34" charset="0"/>
              </a:defRPr>
            </a:lvl4pPr>
            <a:lvl5pPr marL="2057400" indent="-228600">
              <a:defRPr sz="5400">
                <a:solidFill>
                  <a:schemeClr val="tx1"/>
                </a:solidFill>
                <a:latin typeface="Verdana" panose="020B0604030504040204" pitchFamily="34" charset="0"/>
              </a:defRPr>
            </a:lvl5pPr>
            <a:lvl6pPr marL="2514600" indent="-228600" eaLnBrk="0" fontAlgn="base" hangingPunct="0">
              <a:spcBef>
                <a:spcPct val="0"/>
              </a:spcBef>
              <a:spcAft>
                <a:spcPct val="0"/>
              </a:spcAft>
              <a:defRPr sz="5400">
                <a:solidFill>
                  <a:schemeClr val="tx1"/>
                </a:solidFill>
                <a:latin typeface="Verdana" panose="020B0604030504040204" pitchFamily="34" charset="0"/>
              </a:defRPr>
            </a:lvl6pPr>
            <a:lvl7pPr marL="2971800" indent="-228600" eaLnBrk="0" fontAlgn="base" hangingPunct="0">
              <a:spcBef>
                <a:spcPct val="0"/>
              </a:spcBef>
              <a:spcAft>
                <a:spcPct val="0"/>
              </a:spcAft>
              <a:defRPr sz="5400">
                <a:solidFill>
                  <a:schemeClr val="tx1"/>
                </a:solidFill>
                <a:latin typeface="Verdana" panose="020B0604030504040204" pitchFamily="34" charset="0"/>
              </a:defRPr>
            </a:lvl7pPr>
            <a:lvl8pPr marL="3429000" indent="-228600" eaLnBrk="0" fontAlgn="base" hangingPunct="0">
              <a:spcBef>
                <a:spcPct val="0"/>
              </a:spcBef>
              <a:spcAft>
                <a:spcPct val="0"/>
              </a:spcAft>
              <a:defRPr sz="5400">
                <a:solidFill>
                  <a:schemeClr val="tx1"/>
                </a:solidFill>
                <a:latin typeface="Verdana" panose="020B0604030504040204" pitchFamily="34" charset="0"/>
              </a:defRPr>
            </a:lvl8pPr>
            <a:lvl9pPr marL="3886200" indent="-228600" eaLnBrk="0" fontAlgn="base" hangingPunct="0">
              <a:spcBef>
                <a:spcPct val="0"/>
              </a:spcBef>
              <a:spcAft>
                <a:spcPct val="0"/>
              </a:spcAft>
              <a:defRPr sz="5400">
                <a:solidFill>
                  <a:schemeClr val="tx1"/>
                </a:solidFill>
                <a:latin typeface="Verdana" panose="020B0604030504040204" pitchFamily="34" charset="0"/>
              </a:defRPr>
            </a:lvl9pPr>
          </a:lstStyle>
          <a:p>
            <a:fld id="{893DA5B9-08A5-4B27-AB63-3FFBE0F2DD06}" type="slidenum">
              <a:rPr lang="fr-FR" altLang="de-DE" sz="1200" smtClean="0">
                <a:latin typeface="Arial" panose="020B0604020202020204" pitchFamily="34" charset="0"/>
              </a:rPr>
              <a:pPr/>
              <a:t>14</a:t>
            </a:fld>
            <a:endParaRPr lang="fr-FR" altLang="de-DE" sz="1200" smtClean="0">
              <a:latin typeface="Arial" panose="020B0604020202020204" pitchFamily="34" charset="0"/>
            </a:endParaRPr>
          </a:p>
        </p:txBody>
      </p:sp>
    </p:spTree>
    <p:extLst>
      <p:ext uri="{BB962C8B-B14F-4D97-AF65-F5344CB8AC3E}">
        <p14:creationId xmlns:p14="http://schemas.microsoft.com/office/powerpoint/2010/main" val="403395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2E8384-146A-413F-95DE-2D808A2A8858}" type="slidenum">
              <a:rPr lang="fr-FR" altLang="de-DE" smtClean="0"/>
              <a:pPr>
                <a:spcBef>
                  <a:spcPct val="0"/>
                </a:spcBef>
              </a:pPr>
              <a:t>15</a:t>
            </a:fld>
            <a:endParaRPr lang="fr-FR" altLang="de-DE"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184920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DA8D84-84FB-4AEC-8B97-23B4DFEECD72}" type="slidenum">
              <a:rPr lang="fr-FR" altLang="de-DE" smtClean="0"/>
              <a:pPr>
                <a:spcBef>
                  <a:spcPct val="0"/>
                </a:spcBef>
              </a:pPr>
              <a:t>52</a:t>
            </a:fld>
            <a:endParaRPr lang="fr-FR" altLang="de-DE"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2509376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A19710-A886-44E4-9C63-D11A5A289418}" type="slidenum">
              <a:rPr lang="fr-FR" altLang="de-DE" smtClean="0"/>
              <a:pPr>
                <a:spcBef>
                  <a:spcPct val="0"/>
                </a:spcBef>
              </a:pPr>
              <a:t>53</a:t>
            </a:fld>
            <a:endParaRPr lang="fr-FR" altLang="de-DE"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348497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4D882E-1B69-46A7-B906-ADA925D90DCD}" type="slidenum">
              <a:rPr lang="fr-FR" altLang="de-DE" smtClean="0"/>
              <a:pPr>
                <a:spcBef>
                  <a:spcPct val="0"/>
                </a:spcBef>
              </a:pPr>
              <a:t>54</a:t>
            </a:fld>
            <a:endParaRPr lang="fr-FR" altLang="de-DE"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409771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4747F9-1225-43C4-87B9-DA5395E44C67}" type="slidenum">
              <a:rPr lang="fr-FR" altLang="de-DE" smtClean="0"/>
              <a:pPr>
                <a:spcBef>
                  <a:spcPct val="0"/>
                </a:spcBef>
              </a:pPr>
              <a:t>55</a:t>
            </a:fld>
            <a:endParaRPr lang="fr-FR" altLang="de-DE"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118649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1" hangingPunct="1">
                <a:defRPr/>
              </a:pPr>
              <a:endParaRPr lang="de-DE"/>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1" hangingPunct="1">
                <a:defRPr/>
              </a:pPr>
              <a:endParaRPr lang="de-DE"/>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de-CH"/>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de-CH"/>
            </a:p>
          </p:txBody>
        </p:sp>
      </p:grpSp>
      <p:sp>
        <p:nvSpPr>
          <p:cNvPr id="618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fr-FR"/>
              <a:t>Titelmasterformat durch Klicken bearbeiten</a:t>
            </a:r>
          </a:p>
        </p:txBody>
      </p:sp>
      <p:sp>
        <p:nvSpPr>
          <p:cNvPr id="618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Formatvorlage des Untertitelmasters durch Klicken bearbeiten</a:t>
            </a:r>
          </a:p>
        </p:txBody>
      </p:sp>
      <p:sp>
        <p:nvSpPr>
          <p:cNvPr id="41" name="Rectangle 41"/>
          <p:cNvSpPr>
            <a:spLocks noGrp="1" noChangeArrowheads="1"/>
          </p:cNvSpPr>
          <p:nvPr>
            <p:ph type="dt" sz="quarter" idx="10"/>
          </p:nvPr>
        </p:nvSpPr>
        <p:spPr/>
        <p:txBody>
          <a:bodyPr/>
          <a:lstStyle>
            <a:lvl1pPr>
              <a:defRPr/>
            </a:lvl1pPr>
          </a:lstStyle>
          <a:p>
            <a:pPr>
              <a:defRPr/>
            </a:pPr>
            <a:endParaRPr lang="fr-FR"/>
          </a:p>
        </p:txBody>
      </p:sp>
      <p:sp>
        <p:nvSpPr>
          <p:cNvPr id="42" name="Rectangle 42"/>
          <p:cNvSpPr>
            <a:spLocks noGrp="1" noChangeArrowheads="1"/>
          </p:cNvSpPr>
          <p:nvPr>
            <p:ph type="ftr" sz="quarter" idx="11"/>
          </p:nvPr>
        </p:nvSpPr>
        <p:spPr/>
        <p:txBody>
          <a:bodyPr/>
          <a:lstStyle>
            <a:lvl1pPr>
              <a:defRPr/>
            </a:lvl1pPr>
          </a:lstStyle>
          <a:p>
            <a:pPr>
              <a:defRPr/>
            </a:pPr>
            <a:endParaRPr lang="fr-FR"/>
          </a:p>
        </p:txBody>
      </p:sp>
      <p:sp>
        <p:nvSpPr>
          <p:cNvPr id="43" name="Rectangle 43"/>
          <p:cNvSpPr>
            <a:spLocks noGrp="1" noChangeArrowheads="1"/>
          </p:cNvSpPr>
          <p:nvPr>
            <p:ph type="sldNum" sz="quarter" idx="12"/>
          </p:nvPr>
        </p:nvSpPr>
        <p:spPr/>
        <p:txBody>
          <a:bodyPr/>
          <a:lstStyle>
            <a:lvl1pPr>
              <a:defRPr/>
            </a:lvl1pPr>
          </a:lstStyle>
          <a:p>
            <a:pPr>
              <a:defRPr/>
            </a:pPr>
            <a:fld id="{13AC21EA-AC38-4B34-A3A6-7C86C5EE31BF}" type="slidenum">
              <a:rPr lang="fr-FR" altLang="de-DE"/>
              <a:pPr>
                <a:defRPr/>
              </a:pPr>
              <a:t>‹Nr.›</a:t>
            </a:fld>
            <a:endParaRPr lang="fr-FR" altLang="de-DE"/>
          </a:p>
        </p:txBody>
      </p:sp>
    </p:spTree>
    <p:extLst>
      <p:ext uri="{BB962C8B-B14F-4D97-AF65-F5344CB8AC3E}">
        <p14:creationId xmlns:p14="http://schemas.microsoft.com/office/powerpoint/2010/main" val="253492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0"/>
          <p:cNvSpPr>
            <a:spLocks noGrp="1" noChangeArrowheads="1"/>
          </p:cNvSpPr>
          <p:nvPr>
            <p:ph type="dt" sz="half" idx="10"/>
          </p:nvPr>
        </p:nvSpPr>
        <p:spPr/>
        <p:txBody>
          <a:bodyPr/>
          <a:lstStyle>
            <a:lvl1pPr>
              <a:defRPr/>
            </a:lvl1pPr>
          </a:lstStyle>
          <a:p>
            <a:pPr>
              <a:defRPr/>
            </a:pPr>
            <a:endParaRPr lang="fr-FR"/>
          </a:p>
        </p:txBody>
      </p:sp>
      <p:sp>
        <p:nvSpPr>
          <p:cNvPr id="5" name="Rectangle 41"/>
          <p:cNvSpPr>
            <a:spLocks noGrp="1" noChangeArrowheads="1"/>
          </p:cNvSpPr>
          <p:nvPr>
            <p:ph type="ftr" sz="quarter" idx="11"/>
          </p:nvPr>
        </p:nvSpPr>
        <p:spPr/>
        <p:txBody>
          <a:bodyPr/>
          <a:lstStyle>
            <a:lvl1pPr>
              <a:defRPr/>
            </a:lvl1pPr>
          </a:lstStyle>
          <a:p>
            <a:pPr>
              <a:defRPr/>
            </a:pPr>
            <a:endParaRPr lang="fr-FR"/>
          </a:p>
        </p:txBody>
      </p:sp>
      <p:sp>
        <p:nvSpPr>
          <p:cNvPr id="6" name="Rectangle 42"/>
          <p:cNvSpPr>
            <a:spLocks noGrp="1" noChangeArrowheads="1"/>
          </p:cNvSpPr>
          <p:nvPr>
            <p:ph type="sldNum" sz="quarter" idx="12"/>
          </p:nvPr>
        </p:nvSpPr>
        <p:spPr/>
        <p:txBody>
          <a:bodyPr/>
          <a:lstStyle>
            <a:lvl1pPr>
              <a:defRPr/>
            </a:lvl1pPr>
          </a:lstStyle>
          <a:p>
            <a:pPr>
              <a:defRPr/>
            </a:pPr>
            <a:fld id="{4596DEC2-1089-45EC-8F35-73836C4C42A0}" type="slidenum">
              <a:rPr lang="fr-FR" altLang="de-DE"/>
              <a:pPr>
                <a:defRPr/>
              </a:pPr>
              <a:t>‹Nr.›</a:t>
            </a:fld>
            <a:endParaRPr lang="fr-FR" altLang="de-DE"/>
          </a:p>
        </p:txBody>
      </p:sp>
    </p:spTree>
    <p:extLst>
      <p:ext uri="{BB962C8B-B14F-4D97-AF65-F5344CB8AC3E}">
        <p14:creationId xmlns:p14="http://schemas.microsoft.com/office/powerpoint/2010/main" val="188066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7813"/>
            <a:ext cx="20574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7813"/>
            <a:ext cx="6019800" cy="58531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0"/>
          <p:cNvSpPr>
            <a:spLocks noGrp="1" noChangeArrowheads="1"/>
          </p:cNvSpPr>
          <p:nvPr>
            <p:ph type="dt" sz="half" idx="10"/>
          </p:nvPr>
        </p:nvSpPr>
        <p:spPr/>
        <p:txBody>
          <a:bodyPr/>
          <a:lstStyle>
            <a:lvl1pPr>
              <a:defRPr/>
            </a:lvl1pPr>
          </a:lstStyle>
          <a:p>
            <a:pPr>
              <a:defRPr/>
            </a:pPr>
            <a:endParaRPr lang="fr-FR"/>
          </a:p>
        </p:txBody>
      </p:sp>
      <p:sp>
        <p:nvSpPr>
          <p:cNvPr id="5" name="Rectangle 41"/>
          <p:cNvSpPr>
            <a:spLocks noGrp="1" noChangeArrowheads="1"/>
          </p:cNvSpPr>
          <p:nvPr>
            <p:ph type="ftr" sz="quarter" idx="11"/>
          </p:nvPr>
        </p:nvSpPr>
        <p:spPr/>
        <p:txBody>
          <a:bodyPr/>
          <a:lstStyle>
            <a:lvl1pPr>
              <a:defRPr/>
            </a:lvl1pPr>
          </a:lstStyle>
          <a:p>
            <a:pPr>
              <a:defRPr/>
            </a:pPr>
            <a:endParaRPr lang="fr-FR"/>
          </a:p>
        </p:txBody>
      </p:sp>
      <p:sp>
        <p:nvSpPr>
          <p:cNvPr id="6" name="Rectangle 42"/>
          <p:cNvSpPr>
            <a:spLocks noGrp="1" noChangeArrowheads="1"/>
          </p:cNvSpPr>
          <p:nvPr>
            <p:ph type="sldNum" sz="quarter" idx="12"/>
          </p:nvPr>
        </p:nvSpPr>
        <p:spPr/>
        <p:txBody>
          <a:bodyPr/>
          <a:lstStyle>
            <a:lvl1pPr>
              <a:defRPr/>
            </a:lvl1pPr>
          </a:lstStyle>
          <a:p>
            <a:pPr>
              <a:defRPr/>
            </a:pPr>
            <a:fld id="{47C8ADF6-DF5A-4814-B22A-DA99A4CF4D13}" type="slidenum">
              <a:rPr lang="fr-FR" altLang="de-DE"/>
              <a:pPr>
                <a:defRPr/>
              </a:pPr>
              <a:t>‹Nr.›</a:t>
            </a:fld>
            <a:endParaRPr lang="fr-FR" altLang="de-DE"/>
          </a:p>
        </p:txBody>
      </p:sp>
    </p:spTree>
    <p:extLst>
      <p:ext uri="{BB962C8B-B14F-4D97-AF65-F5344CB8AC3E}">
        <p14:creationId xmlns:p14="http://schemas.microsoft.com/office/powerpoint/2010/main" val="130314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0"/>
          <p:cNvSpPr>
            <a:spLocks noGrp="1" noChangeArrowheads="1"/>
          </p:cNvSpPr>
          <p:nvPr>
            <p:ph type="dt" sz="half" idx="10"/>
          </p:nvPr>
        </p:nvSpPr>
        <p:spPr/>
        <p:txBody>
          <a:bodyPr/>
          <a:lstStyle>
            <a:lvl1pPr>
              <a:defRPr/>
            </a:lvl1pPr>
          </a:lstStyle>
          <a:p>
            <a:pPr>
              <a:defRPr/>
            </a:pPr>
            <a:endParaRPr lang="fr-FR"/>
          </a:p>
        </p:txBody>
      </p:sp>
      <p:sp>
        <p:nvSpPr>
          <p:cNvPr id="6" name="Rectangle 41"/>
          <p:cNvSpPr>
            <a:spLocks noGrp="1" noChangeArrowheads="1"/>
          </p:cNvSpPr>
          <p:nvPr>
            <p:ph type="ftr" sz="quarter" idx="11"/>
          </p:nvPr>
        </p:nvSpPr>
        <p:spPr/>
        <p:txBody>
          <a:bodyPr/>
          <a:lstStyle>
            <a:lvl1pPr>
              <a:defRPr/>
            </a:lvl1pPr>
          </a:lstStyle>
          <a:p>
            <a:pPr>
              <a:defRPr/>
            </a:pPr>
            <a:endParaRPr lang="fr-FR"/>
          </a:p>
        </p:txBody>
      </p:sp>
      <p:sp>
        <p:nvSpPr>
          <p:cNvPr id="7" name="Rectangle 42"/>
          <p:cNvSpPr>
            <a:spLocks noGrp="1" noChangeArrowheads="1"/>
          </p:cNvSpPr>
          <p:nvPr>
            <p:ph type="sldNum" sz="quarter" idx="12"/>
          </p:nvPr>
        </p:nvSpPr>
        <p:spPr/>
        <p:txBody>
          <a:bodyPr/>
          <a:lstStyle>
            <a:lvl1pPr>
              <a:defRPr/>
            </a:lvl1pPr>
          </a:lstStyle>
          <a:p>
            <a:pPr>
              <a:defRPr/>
            </a:pPr>
            <a:fld id="{FBB7FA1E-2C89-479A-8BAF-B7B85BFA35A1}" type="slidenum">
              <a:rPr lang="fr-FR" altLang="de-DE"/>
              <a:pPr>
                <a:defRPr/>
              </a:pPr>
              <a:t>‹Nr.›</a:t>
            </a:fld>
            <a:endParaRPr lang="fr-FR" altLang="de-DE"/>
          </a:p>
        </p:txBody>
      </p:sp>
    </p:spTree>
    <p:extLst>
      <p:ext uri="{BB962C8B-B14F-4D97-AF65-F5344CB8AC3E}">
        <p14:creationId xmlns:p14="http://schemas.microsoft.com/office/powerpoint/2010/main" val="1179396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0"/>
          <p:cNvSpPr>
            <a:spLocks noGrp="1" noChangeArrowheads="1"/>
          </p:cNvSpPr>
          <p:nvPr>
            <p:ph type="dt" sz="half" idx="10"/>
          </p:nvPr>
        </p:nvSpPr>
        <p:spPr/>
        <p:txBody>
          <a:bodyPr/>
          <a:lstStyle>
            <a:lvl1pPr>
              <a:defRPr/>
            </a:lvl1pPr>
          </a:lstStyle>
          <a:p>
            <a:pPr>
              <a:defRPr/>
            </a:pPr>
            <a:endParaRPr lang="fr-FR"/>
          </a:p>
        </p:txBody>
      </p:sp>
      <p:sp>
        <p:nvSpPr>
          <p:cNvPr id="6" name="Rectangle 41"/>
          <p:cNvSpPr>
            <a:spLocks noGrp="1" noChangeArrowheads="1"/>
          </p:cNvSpPr>
          <p:nvPr>
            <p:ph type="ftr" sz="quarter" idx="11"/>
          </p:nvPr>
        </p:nvSpPr>
        <p:spPr/>
        <p:txBody>
          <a:bodyPr/>
          <a:lstStyle>
            <a:lvl1pPr>
              <a:defRPr/>
            </a:lvl1pPr>
          </a:lstStyle>
          <a:p>
            <a:pPr>
              <a:defRPr/>
            </a:pPr>
            <a:endParaRPr lang="fr-FR"/>
          </a:p>
        </p:txBody>
      </p:sp>
      <p:sp>
        <p:nvSpPr>
          <p:cNvPr id="7" name="Rectangle 42"/>
          <p:cNvSpPr>
            <a:spLocks noGrp="1" noChangeArrowheads="1"/>
          </p:cNvSpPr>
          <p:nvPr>
            <p:ph type="sldNum" sz="quarter" idx="12"/>
          </p:nvPr>
        </p:nvSpPr>
        <p:spPr/>
        <p:txBody>
          <a:bodyPr/>
          <a:lstStyle>
            <a:lvl1pPr>
              <a:defRPr/>
            </a:lvl1pPr>
          </a:lstStyle>
          <a:p>
            <a:pPr>
              <a:defRPr/>
            </a:pPr>
            <a:fld id="{7C7B8FA0-0D9E-499E-88AC-D24C1CF3F40F}" type="slidenum">
              <a:rPr lang="fr-FR" altLang="de-DE"/>
              <a:pPr>
                <a:defRPr/>
              </a:pPr>
              <a:t>‹Nr.›</a:t>
            </a:fld>
            <a:endParaRPr lang="fr-FR" altLang="de-DE"/>
          </a:p>
        </p:txBody>
      </p:sp>
    </p:spTree>
    <p:extLst>
      <p:ext uri="{BB962C8B-B14F-4D97-AF65-F5344CB8AC3E}">
        <p14:creationId xmlns:p14="http://schemas.microsoft.com/office/powerpoint/2010/main" val="423921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half" idx="3"/>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0"/>
          <p:cNvSpPr>
            <a:spLocks noGrp="1" noChangeArrowheads="1"/>
          </p:cNvSpPr>
          <p:nvPr>
            <p:ph type="dt" sz="half" idx="10"/>
          </p:nvPr>
        </p:nvSpPr>
        <p:spPr/>
        <p:txBody>
          <a:bodyPr/>
          <a:lstStyle>
            <a:lvl1pPr>
              <a:defRPr/>
            </a:lvl1pPr>
          </a:lstStyle>
          <a:p>
            <a:pPr>
              <a:defRPr/>
            </a:pPr>
            <a:endParaRPr lang="fr-FR"/>
          </a:p>
        </p:txBody>
      </p:sp>
      <p:sp>
        <p:nvSpPr>
          <p:cNvPr id="7" name="Rectangle 41"/>
          <p:cNvSpPr>
            <a:spLocks noGrp="1" noChangeArrowheads="1"/>
          </p:cNvSpPr>
          <p:nvPr>
            <p:ph type="ftr" sz="quarter" idx="11"/>
          </p:nvPr>
        </p:nvSpPr>
        <p:spPr/>
        <p:txBody>
          <a:bodyPr/>
          <a:lstStyle>
            <a:lvl1pPr>
              <a:defRPr/>
            </a:lvl1pPr>
          </a:lstStyle>
          <a:p>
            <a:pPr>
              <a:defRPr/>
            </a:pPr>
            <a:endParaRPr lang="fr-FR"/>
          </a:p>
        </p:txBody>
      </p:sp>
      <p:sp>
        <p:nvSpPr>
          <p:cNvPr id="8" name="Rectangle 42"/>
          <p:cNvSpPr>
            <a:spLocks noGrp="1" noChangeArrowheads="1"/>
          </p:cNvSpPr>
          <p:nvPr>
            <p:ph type="sldNum" sz="quarter" idx="12"/>
          </p:nvPr>
        </p:nvSpPr>
        <p:spPr/>
        <p:txBody>
          <a:bodyPr/>
          <a:lstStyle>
            <a:lvl1pPr>
              <a:defRPr/>
            </a:lvl1pPr>
          </a:lstStyle>
          <a:p>
            <a:pPr>
              <a:defRPr/>
            </a:pPr>
            <a:fld id="{B4E72ABC-2563-48D1-800F-C69912ACFCAF}" type="slidenum">
              <a:rPr lang="fr-FR" altLang="de-DE"/>
              <a:pPr>
                <a:defRPr/>
              </a:pPr>
              <a:t>‹Nr.›</a:t>
            </a:fld>
            <a:endParaRPr lang="fr-FR" altLang="de-DE"/>
          </a:p>
        </p:txBody>
      </p:sp>
    </p:spTree>
    <p:extLst>
      <p:ext uri="{BB962C8B-B14F-4D97-AF65-F5344CB8AC3E}">
        <p14:creationId xmlns:p14="http://schemas.microsoft.com/office/powerpoint/2010/main" val="2405052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0"/>
          <p:cNvSpPr>
            <a:spLocks noGrp="1" noChangeArrowheads="1"/>
          </p:cNvSpPr>
          <p:nvPr>
            <p:ph type="dt" sz="half" idx="10"/>
          </p:nvPr>
        </p:nvSpPr>
        <p:spPr/>
        <p:txBody>
          <a:bodyPr/>
          <a:lstStyle>
            <a:lvl1pPr>
              <a:defRPr/>
            </a:lvl1pPr>
          </a:lstStyle>
          <a:p>
            <a:pPr>
              <a:defRPr/>
            </a:pPr>
            <a:endParaRPr lang="fr-FR"/>
          </a:p>
        </p:txBody>
      </p:sp>
      <p:sp>
        <p:nvSpPr>
          <p:cNvPr id="7" name="Rectangle 41"/>
          <p:cNvSpPr>
            <a:spLocks noGrp="1" noChangeArrowheads="1"/>
          </p:cNvSpPr>
          <p:nvPr>
            <p:ph type="ftr" sz="quarter" idx="11"/>
          </p:nvPr>
        </p:nvSpPr>
        <p:spPr/>
        <p:txBody>
          <a:bodyPr/>
          <a:lstStyle>
            <a:lvl1pPr>
              <a:defRPr/>
            </a:lvl1pPr>
          </a:lstStyle>
          <a:p>
            <a:pPr>
              <a:defRPr/>
            </a:pPr>
            <a:endParaRPr lang="fr-FR"/>
          </a:p>
        </p:txBody>
      </p:sp>
      <p:sp>
        <p:nvSpPr>
          <p:cNvPr id="8" name="Rectangle 42"/>
          <p:cNvSpPr>
            <a:spLocks noGrp="1" noChangeArrowheads="1"/>
          </p:cNvSpPr>
          <p:nvPr>
            <p:ph type="sldNum" sz="quarter" idx="12"/>
          </p:nvPr>
        </p:nvSpPr>
        <p:spPr/>
        <p:txBody>
          <a:bodyPr/>
          <a:lstStyle>
            <a:lvl1pPr>
              <a:defRPr/>
            </a:lvl1pPr>
          </a:lstStyle>
          <a:p>
            <a:pPr>
              <a:defRPr/>
            </a:pPr>
            <a:fld id="{59A8B1E7-4912-42ED-9BEE-6E7D3CEDE9C3}" type="slidenum">
              <a:rPr lang="fr-FR" altLang="de-DE"/>
              <a:pPr>
                <a:defRPr/>
              </a:pPr>
              <a:t>‹Nr.›</a:t>
            </a:fld>
            <a:endParaRPr lang="fr-FR" altLang="de-DE"/>
          </a:p>
        </p:txBody>
      </p:sp>
    </p:spTree>
    <p:extLst>
      <p:ext uri="{BB962C8B-B14F-4D97-AF65-F5344CB8AC3E}">
        <p14:creationId xmlns:p14="http://schemas.microsoft.com/office/powerpoint/2010/main" val="17039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0"/>
          <p:cNvSpPr>
            <a:spLocks noGrp="1" noChangeArrowheads="1"/>
          </p:cNvSpPr>
          <p:nvPr>
            <p:ph type="dt" sz="half" idx="10"/>
          </p:nvPr>
        </p:nvSpPr>
        <p:spPr/>
        <p:txBody>
          <a:bodyPr/>
          <a:lstStyle>
            <a:lvl1pPr>
              <a:defRPr/>
            </a:lvl1pPr>
          </a:lstStyle>
          <a:p>
            <a:pPr>
              <a:defRPr/>
            </a:pPr>
            <a:endParaRPr lang="fr-FR"/>
          </a:p>
        </p:txBody>
      </p:sp>
      <p:sp>
        <p:nvSpPr>
          <p:cNvPr id="7" name="Rectangle 41"/>
          <p:cNvSpPr>
            <a:spLocks noGrp="1" noChangeArrowheads="1"/>
          </p:cNvSpPr>
          <p:nvPr>
            <p:ph type="ftr" sz="quarter" idx="11"/>
          </p:nvPr>
        </p:nvSpPr>
        <p:spPr/>
        <p:txBody>
          <a:bodyPr/>
          <a:lstStyle>
            <a:lvl1pPr>
              <a:defRPr/>
            </a:lvl1pPr>
          </a:lstStyle>
          <a:p>
            <a:pPr>
              <a:defRPr/>
            </a:pPr>
            <a:endParaRPr lang="fr-FR"/>
          </a:p>
        </p:txBody>
      </p:sp>
      <p:sp>
        <p:nvSpPr>
          <p:cNvPr id="8" name="Rectangle 42"/>
          <p:cNvSpPr>
            <a:spLocks noGrp="1" noChangeArrowheads="1"/>
          </p:cNvSpPr>
          <p:nvPr>
            <p:ph type="sldNum" sz="quarter" idx="12"/>
          </p:nvPr>
        </p:nvSpPr>
        <p:spPr/>
        <p:txBody>
          <a:bodyPr/>
          <a:lstStyle>
            <a:lvl1pPr>
              <a:defRPr/>
            </a:lvl1pPr>
          </a:lstStyle>
          <a:p>
            <a:pPr>
              <a:defRPr/>
            </a:pPr>
            <a:fld id="{D02C634C-3DEE-4084-93DA-8EC5C5547EF2}" type="slidenum">
              <a:rPr lang="fr-FR" altLang="de-DE"/>
              <a:pPr>
                <a:defRPr/>
              </a:pPr>
              <a:t>‹Nr.›</a:t>
            </a:fld>
            <a:endParaRPr lang="fr-FR" altLang="de-DE"/>
          </a:p>
        </p:txBody>
      </p:sp>
    </p:spTree>
    <p:extLst>
      <p:ext uri="{BB962C8B-B14F-4D97-AF65-F5344CB8AC3E}">
        <p14:creationId xmlns:p14="http://schemas.microsoft.com/office/powerpoint/2010/main" val="36685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0"/>
          <p:cNvSpPr>
            <a:spLocks noGrp="1" noChangeArrowheads="1"/>
          </p:cNvSpPr>
          <p:nvPr>
            <p:ph type="dt" sz="half" idx="10"/>
          </p:nvPr>
        </p:nvSpPr>
        <p:spPr/>
        <p:txBody>
          <a:bodyPr/>
          <a:lstStyle>
            <a:lvl1pPr>
              <a:defRPr/>
            </a:lvl1pPr>
          </a:lstStyle>
          <a:p>
            <a:pPr>
              <a:defRPr/>
            </a:pPr>
            <a:endParaRPr lang="fr-FR"/>
          </a:p>
        </p:txBody>
      </p:sp>
      <p:sp>
        <p:nvSpPr>
          <p:cNvPr id="7" name="Rectangle 41"/>
          <p:cNvSpPr>
            <a:spLocks noGrp="1" noChangeArrowheads="1"/>
          </p:cNvSpPr>
          <p:nvPr>
            <p:ph type="ftr" sz="quarter" idx="11"/>
          </p:nvPr>
        </p:nvSpPr>
        <p:spPr/>
        <p:txBody>
          <a:bodyPr/>
          <a:lstStyle>
            <a:lvl1pPr>
              <a:defRPr/>
            </a:lvl1pPr>
          </a:lstStyle>
          <a:p>
            <a:pPr>
              <a:defRPr/>
            </a:pPr>
            <a:endParaRPr lang="fr-FR"/>
          </a:p>
        </p:txBody>
      </p:sp>
      <p:sp>
        <p:nvSpPr>
          <p:cNvPr id="8" name="Rectangle 42"/>
          <p:cNvSpPr>
            <a:spLocks noGrp="1" noChangeArrowheads="1"/>
          </p:cNvSpPr>
          <p:nvPr>
            <p:ph type="sldNum" sz="quarter" idx="12"/>
          </p:nvPr>
        </p:nvSpPr>
        <p:spPr/>
        <p:txBody>
          <a:bodyPr/>
          <a:lstStyle>
            <a:lvl1pPr>
              <a:defRPr/>
            </a:lvl1pPr>
          </a:lstStyle>
          <a:p>
            <a:pPr>
              <a:defRPr/>
            </a:pPr>
            <a:fld id="{471FE385-F7CC-4E1A-AE26-6DC8598DD28A}" type="slidenum">
              <a:rPr lang="fr-FR" altLang="de-DE"/>
              <a:pPr>
                <a:defRPr/>
              </a:pPr>
              <a:t>‹Nr.›</a:t>
            </a:fld>
            <a:endParaRPr lang="fr-FR" altLang="de-DE"/>
          </a:p>
        </p:txBody>
      </p:sp>
    </p:spTree>
    <p:extLst>
      <p:ext uri="{BB962C8B-B14F-4D97-AF65-F5344CB8AC3E}">
        <p14:creationId xmlns:p14="http://schemas.microsoft.com/office/powerpoint/2010/main" val="3330540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CF8B9B24-5667-4B28-806A-E1F318E53BC4}" type="slidenum">
              <a:rPr lang="de-DE" altLang="de-DE"/>
              <a:pPr>
                <a:defRPr/>
              </a:pPr>
              <a:t>‹Nr.›</a:t>
            </a:fld>
            <a:endParaRPr lang="de-DE" altLang="de-DE"/>
          </a:p>
        </p:txBody>
      </p:sp>
    </p:spTree>
    <p:extLst>
      <p:ext uri="{BB962C8B-B14F-4D97-AF65-F5344CB8AC3E}">
        <p14:creationId xmlns:p14="http://schemas.microsoft.com/office/powerpoint/2010/main" val="3175018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6A9EF8AD-E72F-4EC7-8333-6C01A23398CD}" type="slidenum">
              <a:rPr lang="de-DE" altLang="de-DE"/>
              <a:pPr>
                <a:defRPr/>
              </a:pPr>
              <a:t>‹Nr.›</a:t>
            </a:fld>
            <a:endParaRPr lang="de-DE" altLang="de-DE"/>
          </a:p>
        </p:txBody>
      </p:sp>
    </p:spTree>
    <p:extLst>
      <p:ext uri="{BB962C8B-B14F-4D97-AF65-F5344CB8AC3E}">
        <p14:creationId xmlns:p14="http://schemas.microsoft.com/office/powerpoint/2010/main" val="379159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0"/>
          <p:cNvSpPr>
            <a:spLocks noGrp="1" noChangeArrowheads="1"/>
          </p:cNvSpPr>
          <p:nvPr>
            <p:ph type="dt" sz="half" idx="10"/>
          </p:nvPr>
        </p:nvSpPr>
        <p:spPr/>
        <p:txBody>
          <a:bodyPr/>
          <a:lstStyle>
            <a:lvl1pPr>
              <a:defRPr/>
            </a:lvl1pPr>
          </a:lstStyle>
          <a:p>
            <a:pPr>
              <a:defRPr/>
            </a:pPr>
            <a:endParaRPr lang="fr-FR"/>
          </a:p>
        </p:txBody>
      </p:sp>
      <p:sp>
        <p:nvSpPr>
          <p:cNvPr id="5" name="Rectangle 41"/>
          <p:cNvSpPr>
            <a:spLocks noGrp="1" noChangeArrowheads="1"/>
          </p:cNvSpPr>
          <p:nvPr>
            <p:ph type="ftr" sz="quarter" idx="11"/>
          </p:nvPr>
        </p:nvSpPr>
        <p:spPr/>
        <p:txBody>
          <a:bodyPr/>
          <a:lstStyle>
            <a:lvl1pPr>
              <a:defRPr/>
            </a:lvl1pPr>
          </a:lstStyle>
          <a:p>
            <a:pPr>
              <a:defRPr/>
            </a:pPr>
            <a:endParaRPr lang="fr-FR"/>
          </a:p>
        </p:txBody>
      </p:sp>
      <p:sp>
        <p:nvSpPr>
          <p:cNvPr id="6" name="Rectangle 42"/>
          <p:cNvSpPr>
            <a:spLocks noGrp="1" noChangeArrowheads="1"/>
          </p:cNvSpPr>
          <p:nvPr>
            <p:ph type="sldNum" sz="quarter" idx="12"/>
          </p:nvPr>
        </p:nvSpPr>
        <p:spPr/>
        <p:txBody>
          <a:bodyPr/>
          <a:lstStyle>
            <a:lvl1pPr>
              <a:defRPr/>
            </a:lvl1pPr>
          </a:lstStyle>
          <a:p>
            <a:pPr>
              <a:defRPr/>
            </a:pPr>
            <a:fld id="{7039B8B2-4F75-4A8E-81F4-93A64321D86F}" type="slidenum">
              <a:rPr lang="fr-FR" altLang="de-DE"/>
              <a:pPr>
                <a:defRPr/>
              </a:pPr>
              <a:t>‹Nr.›</a:t>
            </a:fld>
            <a:endParaRPr lang="fr-FR" altLang="de-DE"/>
          </a:p>
        </p:txBody>
      </p:sp>
    </p:spTree>
    <p:extLst>
      <p:ext uri="{BB962C8B-B14F-4D97-AF65-F5344CB8AC3E}">
        <p14:creationId xmlns:p14="http://schemas.microsoft.com/office/powerpoint/2010/main" val="74826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413DCC04-348B-4B67-9CDB-52B31792C83E}" type="slidenum">
              <a:rPr lang="de-DE" altLang="de-DE"/>
              <a:pPr>
                <a:defRPr/>
              </a:pPr>
              <a:t>‹Nr.›</a:t>
            </a:fld>
            <a:endParaRPr lang="de-DE" altLang="de-DE"/>
          </a:p>
        </p:txBody>
      </p:sp>
    </p:spTree>
    <p:extLst>
      <p:ext uri="{BB962C8B-B14F-4D97-AF65-F5344CB8AC3E}">
        <p14:creationId xmlns:p14="http://schemas.microsoft.com/office/powerpoint/2010/main" val="762325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EF860DA7-993C-44B3-9A2E-B5768952A5EA}" type="slidenum">
              <a:rPr lang="de-DE" altLang="de-DE"/>
              <a:pPr>
                <a:defRPr/>
              </a:pPr>
              <a:t>‹Nr.›</a:t>
            </a:fld>
            <a:endParaRPr lang="de-DE" altLang="de-DE"/>
          </a:p>
        </p:txBody>
      </p:sp>
    </p:spTree>
    <p:extLst>
      <p:ext uri="{BB962C8B-B14F-4D97-AF65-F5344CB8AC3E}">
        <p14:creationId xmlns:p14="http://schemas.microsoft.com/office/powerpoint/2010/main" val="2616916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p:txBody>
          <a:bodyPr/>
          <a:lstStyle>
            <a:lvl1pPr>
              <a:defRPr/>
            </a:lvl1pPr>
          </a:lstStyle>
          <a:p>
            <a:pPr>
              <a:defRPr/>
            </a:pPr>
            <a:endParaRPr lang="de-DE"/>
          </a:p>
        </p:txBody>
      </p:sp>
      <p:sp>
        <p:nvSpPr>
          <p:cNvPr id="8" name="Rectangle 5"/>
          <p:cNvSpPr>
            <a:spLocks noGrp="1" noChangeArrowheads="1"/>
          </p:cNvSpPr>
          <p:nvPr>
            <p:ph type="ftr" sz="quarter" idx="11"/>
          </p:nvPr>
        </p:nvSpPr>
        <p:spPr/>
        <p:txBody>
          <a:bodyPr/>
          <a:lstStyle>
            <a:lvl1pPr>
              <a:defRPr/>
            </a:lvl1pPr>
          </a:lstStyle>
          <a:p>
            <a:pPr>
              <a:defRPr/>
            </a:pPr>
            <a:endParaRPr lang="de-DE"/>
          </a:p>
        </p:txBody>
      </p:sp>
      <p:sp>
        <p:nvSpPr>
          <p:cNvPr id="9"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CAF66639-98AE-424C-86A8-A4FC30D2C337}" type="slidenum">
              <a:rPr lang="de-DE" altLang="de-DE"/>
              <a:pPr>
                <a:defRPr/>
              </a:pPr>
              <a:t>‹Nr.›</a:t>
            </a:fld>
            <a:endParaRPr lang="de-DE" altLang="de-DE"/>
          </a:p>
        </p:txBody>
      </p:sp>
    </p:spTree>
    <p:extLst>
      <p:ext uri="{BB962C8B-B14F-4D97-AF65-F5344CB8AC3E}">
        <p14:creationId xmlns:p14="http://schemas.microsoft.com/office/powerpoint/2010/main" val="3335481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p:txBody>
          <a:bodyPr/>
          <a:lstStyle>
            <a:lvl1pPr>
              <a:defRPr/>
            </a:lvl1pPr>
          </a:lstStyle>
          <a:p>
            <a:pPr>
              <a:defRPr/>
            </a:pPr>
            <a:endParaRPr lang="de-DE"/>
          </a:p>
        </p:txBody>
      </p:sp>
      <p:sp>
        <p:nvSpPr>
          <p:cNvPr id="4" name="Rectangle 5"/>
          <p:cNvSpPr>
            <a:spLocks noGrp="1" noChangeArrowheads="1"/>
          </p:cNvSpPr>
          <p:nvPr>
            <p:ph type="ftr" sz="quarter" idx="11"/>
          </p:nvPr>
        </p:nvSpPr>
        <p:spPr/>
        <p:txBody>
          <a:bodyPr/>
          <a:lstStyle>
            <a:lvl1pPr>
              <a:defRPr/>
            </a:lvl1pPr>
          </a:lstStyle>
          <a:p>
            <a:pPr>
              <a:defRPr/>
            </a:pPr>
            <a:endParaRPr lang="de-DE"/>
          </a:p>
        </p:txBody>
      </p:sp>
      <p:sp>
        <p:nvSpPr>
          <p:cNvPr id="5"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CAB76B21-8D17-4208-9D58-8522AB6B2E96}" type="slidenum">
              <a:rPr lang="de-DE" altLang="de-DE"/>
              <a:pPr>
                <a:defRPr/>
              </a:pPr>
              <a:t>‹Nr.›</a:t>
            </a:fld>
            <a:endParaRPr lang="de-DE" altLang="de-DE"/>
          </a:p>
        </p:txBody>
      </p:sp>
    </p:spTree>
    <p:extLst>
      <p:ext uri="{BB962C8B-B14F-4D97-AF65-F5344CB8AC3E}">
        <p14:creationId xmlns:p14="http://schemas.microsoft.com/office/powerpoint/2010/main" val="1058497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de-DE"/>
          </a:p>
        </p:txBody>
      </p:sp>
      <p:sp>
        <p:nvSpPr>
          <p:cNvPr id="3" name="Rectangle 5"/>
          <p:cNvSpPr>
            <a:spLocks noGrp="1" noChangeArrowheads="1"/>
          </p:cNvSpPr>
          <p:nvPr>
            <p:ph type="ftr" sz="quarter" idx="11"/>
          </p:nvPr>
        </p:nvSpPr>
        <p:spPr/>
        <p:txBody>
          <a:bodyPr/>
          <a:lstStyle>
            <a:lvl1pPr>
              <a:defRPr/>
            </a:lvl1pPr>
          </a:lstStyle>
          <a:p>
            <a:pPr>
              <a:defRPr/>
            </a:pPr>
            <a:endParaRPr lang="de-DE"/>
          </a:p>
        </p:txBody>
      </p:sp>
      <p:sp>
        <p:nvSpPr>
          <p:cNvPr id="4"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4013055E-FAA6-4C9F-BFCB-433956DC1CF5}" type="slidenum">
              <a:rPr lang="de-DE" altLang="de-DE"/>
              <a:pPr>
                <a:defRPr/>
              </a:pPr>
              <a:t>‹Nr.›</a:t>
            </a:fld>
            <a:endParaRPr lang="de-DE" altLang="de-DE"/>
          </a:p>
        </p:txBody>
      </p:sp>
    </p:spTree>
    <p:extLst>
      <p:ext uri="{BB962C8B-B14F-4D97-AF65-F5344CB8AC3E}">
        <p14:creationId xmlns:p14="http://schemas.microsoft.com/office/powerpoint/2010/main" val="2784544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B570FC81-AE18-4862-BAF6-68B313AF845E}" type="slidenum">
              <a:rPr lang="de-DE" altLang="de-DE"/>
              <a:pPr>
                <a:defRPr/>
              </a:pPr>
              <a:t>‹Nr.›</a:t>
            </a:fld>
            <a:endParaRPr lang="de-DE" altLang="de-DE"/>
          </a:p>
        </p:txBody>
      </p:sp>
    </p:spTree>
    <p:extLst>
      <p:ext uri="{BB962C8B-B14F-4D97-AF65-F5344CB8AC3E}">
        <p14:creationId xmlns:p14="http://schemas.microsoft.com/office/powerpoint/2010/main" val="319427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002E28E7-1551-477A-93CD-C683C595FC2B}" type="slidenum">
              <a:rPr lang="de-DE" altLang="de-DE"/>
              <a:pPr>
                <a:defRPr/>
              </a:pPr>
              <a:t>‹Nr.›</a:t>
            </a:fld>
            <a:endParaRPr lang="de-DE" altLang="de-DE"/>
          </a:p>
        </p:txBody>
      </p:sp>
    </p:spTree>
    <p:extLst>
      <p:ext uri="{BB962C8B-B14F-4D97-AF65-F5344CB8AC3E}">
        <p14:creationId xmlns:p14="http://schemas.microsoft.com/office/powerpoint/2010/main" val="1037156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0BC29D0E-2B0F-46E7-9338-2C7EBFF90EA7}" type="slidenum">
              <a:rPr lang="de-DE" altLang="de-DE"/>
              <a:pPr>
                <a:defRPr/>
              </a:pPr>
              <a:t>‹Nr.›</a:t>
            </a:fld>
            <a:endParaRPr lang="de-DE" altLang="de-DE"/>
          </a:p>
        </p:txBody>
      </p:sp>
    </p:spTree>
    <p:extLst>
      <p:ext uri="{BB962C8B-B14F-4D97-AF65-F5344CB8AC3E}">
        <p14:creationId xmlns:p14="http://schemas.microsoft.com/office/powerpoint/2010/main" val="566201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705C2C6D-959A-4513-8693-0FC1C60D8774}" type="slidenum">
              <a:rPr lang="de-DE" altLang="de-DE"/>
              <a:pPr>
                <a:defRPr/>
              </a:pPr>
              <a:t>‹Nr.›</a:t>
            </a:fld>
            <a:endParaRPr lang="de-DE" altLang="de-DE"/>
          </a:p>
        </p:txBody>
      </p:sp>
    </p:spTree>
    <p:extLst>
      <p:ext uri="{BB962C8B-B14F-4D97-AF65-F5344CB8AC3E}">
        <p14:creationId xmlns:p14="http://schemas.microsoft.com/office/powerpoint/2010/main" val="3464569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EB136E28-E909-4B8E-9267-B8BA064DBB21}" type="slidenum">
              <a:rPr lang="de-DE" altLang="de-DE"/>
              <a:pPr>
                <a:defRPr/>
              </a:pPr>
              <a:t>‹Nr.›</a:t>
            </a:fld>
            <a:endParaRPr lang="de-DE" altLang="de-DE"/>
          </a:p>
        </p:txBody>
      </p:sp>
    </p:spTree>
    <p:extLst>
      <p:ext uri="{BB962C8B-B14F-4D97-AF65-F5344CB8AC3E}">
        <p14:creationId xmlns:p14="http://schemas.microsoft.com/office/powerpoint/2010/main" val="13584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0"/>
          <p:cNvSpPr>
            <a:spLocks noGrp="1" noChangeArrowheads="1"/>
          </p:cNvSpPr>
          <p:nvPr>
            <p:ph type="dt" sz="half" idx="10"/>
          </p:nvPr>
        </p:nvSpPr>
        <p:spPr/>
        <p:txBody>
          <a:bodyPr/>
          <a:lstStyle>
            <a:lvl1pPr>
              <a:defRPr/>
            </a:lvl1pPr>
          </a:lstStyle>
          <a:p>
            <a:pPr>
              <a:defRPr/>
            </a:pPr>
            <a:endParaRPr lang="fr-FR"/>
          </a:p>
        </p:txBody>
      </p:sp>
      <p:sp>
        <p:nvSpPr>
          <p:cNvPr id="5" name="Rectangle 41"/>
          <p:cNvSpPr>
            <a:spLocks noGrp="1" noChangeArrowheads="1"/>
          </p:cNvSpPr>
          <p:nvPr>
            <p:ph type="ftr" sz="quarter" idx="11"/>
          </p:nvPr>
        </p:nvSpPr>
        <p:spPr/>
        <p:txBody>
          <a:bodyPr/>
          <a:lstStyle>
            <a:lvl1pPr>
              <a:defRPr/>
            </a:lvl1pPr>
          </a:lstStyle>
          <a:p>
            <a:pPr>
              <a:defRPr/>
            </a:pPr>
            <a:endParaRPr lang="fr-FR"/>
          </a:p>
        </p:txBody>
      </p:sp>
      <p:sp>
        <p:nvSpPr>
          <p:cNvPr id="6" name="Rectangle 42"/>
          <p:cNvSpPr>
            <a:spLocks noGrp="1" noChangeArrowheads="1"/>
          </p:cNvSpPr>
          <p:nvPr>
            <p:ph type="sldNum" sz="quarter" idx="12"/>
          </p:nvPr>
        </p:nvSpPr>
        <p:spPr/>
        <p:txBody>
          <a:bodyPr/>
          <a:lstStyle>
            <a:lvl1pPr>
              <a:defRPr/>
            </a:lvl1pPr>
          </a:lstStyle>
          <a:p>
            <a:pPr>
              <a:defRPr/>
            </a:pPr>
            <a:fld id="{AB1D19C3-F90B-4ACD-B31F-4945313C4601}" type="slidenum">
              <a:rPr lang="fr-FR" altLang="de-DE"/>
              <a:pPr>
                <a:defRPr/>
              </a:pPr>
              <a:t>‹Nr.›</a:t>
            </a:fld>
            <a:endParaRPr lang="fr-FR" altLang="de-DE"/>
          </a:p>
        </p:txBody>
      </p:sp>
    </p:spTree>
    <p:extLst>
      <p:ext uri="{BB962C8B-B14F-4D97-AF65-F5344CB8AC3E}">
        <p14:creationId xmlns:p14="http://schemas.microsoft.com/office/powerpoint/2010/main" val="2416517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8229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200" y="3938588"/>
            <a:ext cx="8229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B2128DAA-9E14-45B8-B3AC-038DCF2C995A}" type="slidenum">
              <a:rPr lang="de-DE" altLang="de-DE"/>
              <a:pPr>
                <a:defRPr/>
              </a:pPr>
              <a:t>‹Nr.›</a:t>
            </a:fld>
            <a:endParaRPr lang="de-DE" altLang="de-DE"/>
          </a:p>
        </p:txBody>
      </p:sp>
    </p:spTree>
    <p:extLst>
      <p:ext uri="{BB962C8B-B14F-4D97-AF65-F5344CB8AC3E}">
        <p14:creationId xmlns:p14="http://schemas.microsoft.com/office/powerpoint/2010/main" val="2801491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4A025E18-90B3-499B-888F-2A6774D2E3D2}" type="slidenum">
              <a:rPr lang="de-DE" altLang="de-DE"/>
              <a:pPr>
                <a:defRPr/>
              </a:pPr>
              <a:t>‹Nr.›</a:t>
            </a:fld>
            <a:endParaRPr lang="de-DE" altLang="de-DE"/>
          </a:p>
        </p:txBody>
      </p:sp>
    </p:spTree>
    <p:extLst>
      <p:ext uri="{BB962C8B-B14F-4D97-AF65-F5344CB8AC3E}">
        <p14:creationId xmlns:p14="http://schemas.microsoft.com/office/powerpoint/2010/main" val="275438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D9BA1023-AD65-4A26-8E6E-D105A16A51A6}" type="slidenum">
              <a:rPr lang="de-DE" altLang="de-DE"/>
              <a:pPr>
                <a:defRPr/>
              </a:pPr>
              <a:t>‹Nr.›</a:t>
            </a:fld>
            <a:endParaRPr lang="de-DE" altLang="de-DE"/>
          </a:p>
        </p:txBody>
      </p:sp>
    </p:spTree>
    <p:extLst>
      <p:ext uri="{BB962C8B-B14F-4D97-AF65-F5344CB8AC3E}">
        <p14:creationId xmlns:p14="http://schemas.microsoft.com/office/powerpoint/2010/main" val="1027319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E55C52FB-4E94-4781-B4C7-DEBDF0D7AC8A}" type="slidenum">
              <a:rPr lang="de-DE" altLang="de-DE"/>
              <a:pPr>
                <a:defRPr/>
              </a:pPr>
              <a:t>‹Nr.›</a:t>
            </a:fld>
            <a:endParaRPr lang="de-DE" altLang="de-DE"/>
          </a:p>
        </p:txBody>
      </p:sp>
    </p:spTree>
    <p:extLst>
      <p:ext uri="{BB962C8B-B14F-4D97-AF65-F5344CB8AC3E}">
        <p14:creationId xmlns:p14="http://schemas.microsoft.com/office/powerpoint/2010/main" val="2079689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18DB8F4F-8ECF-4331-AA43-A87C7ACD5A82}" type="slidenum">
              <a:rPr lang="de-DE" altLang="de-DE"/>
              <a:pPr>
                <a:defRPr/>
              </a:pPr>
              <a:t>‹Nr.›</a:t>
            </a:fld>
            <a:endParaRPr lang="de-DE" altLang="de-DE"/>
          </a:p>
        </p:txBody>
      </p:sp>
    </p:spTree>
    <p:extLst>
      <p:ext uri="{BB962C8B-B14F-4D97-AF65-F5344CB8AC3E}">
        <p14:creationId xmlns:p14="http://schemas.microsoft.com/office/powerpoint/2010/main" val="2135826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57200" y="3938588"/>
            <a:ext cx="8229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8720CA2C-A200-4623-8C65-5E54206799A9}" type="slidenum">
              <a:rPr lang="de-DE" altLang="de-DE"/>
              <a:pPr>
                <a:defRPr/>
              </a:pPr>
              <a:t>‹Nr.›</a:t>
            </a:fld>
            <a:endParaRPr lang="de-DE" altLang="de-DE"/>
          </a:p>
        </p:txBody>
      </p:sp>
    </p:spTree>
    <p:extLst>
      <p:ext uri="{BB962C8B-B14F-4D97-AF65-F5344CB8AC3E}">
        <p14:creationId xmlns:p14="http://schemas.microsoft.com/office/powerpoint/2010/main" val="619629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half" idx="3"/>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97D5C07E-91AC-44EE-9693-986D978F41A3}" type="slidenum">
              <a:rPr lang="de-DE" altLang="de-DE"/>
              <a:pPr>
                <a:defRPr/>
              </a:pPr>
              <a:t>‹Nr.›</a:t>
            </a:fld>
            <a:endParaRPr lang="de-DE" altLang="de-DE"/>
          </a:p>
        </p:txBody>
      </p:sp>
    </p:spTree>
    <p:extLst>
      <p:ext uri="{BB962C8B-B14F-4D97-AF65-F5344CB8AC3E}">
        <p14:creationId xmlns:p14="http://schemas.microsoft.com/office/powerpoint/2010/main" val="235987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0"/>
          <p:cNvSpPr>
            <a:spLocks noGrp="1" noChangeArrowheads="1"/>
          </p:cNvSpPr>
          <p:nvPr>
            <p:ph type="dt" sz="half" idx="10"/>
          </p:nvPr>
        </p:nvSpPr>
        <p:spPr/>
        <p:txBody>
          <a:bodyPr/>
          <a:lstStyle>
            <a:lvl1pPr>
              <a:defRPr/>
            </a:lvl1pPr>
          </a:lstStyle>
          <a:p>
            <a:pPr>
              <a:defRPr/>
            </a:pPr>
            <a:endParaRPr lang="fr-FR"/>
          </a:p>
        </p:txBody>
      </p:sp>
      <p:sp>
        <p:nvSpPr>
          <p:cNvPr id="6" name="Rectangle 41"/>
          <p:cNvSpPr>
            <a:spLocks noGrp="1" noChangeArrowheads="1"/>
          </p:cNvSpPr>
          <p:nvPr>
            <p:ph type="ftr" sz="quarter" idx="11"/>
          </p:nvPr>
        </p:nvSpPr>
        <p:spPr/>
        <p:txBody>
          <a:bodyPr/>
          <a:lstStyle>
            <a:lvl1pPr>
              <a:defRPr/>
            </a:lvl1pPr>
          </a:lstStyle>
          <a:p>
            <a:pPr>
              <a:defRPr/>
            </a:pPr>
            <a:endParaRPr lang="fr-FR"/>
          </a:p>
        </p:txBody>
      </p:sp>
      <p:sp>
        <p:nvSpPr>
          <p:cNvPr id="7" name="Rectangle 42"/>
          <p:cNvSpPr>
            <a:spLocks noGrp="1" noChangeArrowheads="1"/>
          </p:cNvSpPr>
          <p:nvPr>
            <p:ph type="sldNum" sz="quarter" idx="12"/>
          </p:nvPr>
        </p:nvSpPr>
        <p:spPr/>
        <p:txBody>
          <a:bodyPr/>
          <a:lstStyle>
            <a:lvl1pPr>
              <a:defRPr/>
            </a:lvl1pPr>
          </a:lstStyle>
          <a:p>
            <a:pPr>
              <a:defRPr/>
            </a:pPr>
            <a:fld id="{4238584E-5F98-4A33-90C8-D7E131C193EE}" type="slidenum">
              <a:rPr lang="fr-FR" altLang="de-DE"/>
              <a:pPr>
                <a:defRPr/>
              </a:pPr>
              <a:t>‹Nr.›</a:t>
            </a:fld>
            <a:endParaRPr lang="fr-FR" altLang="de-DE"/>
          </a:p>
        </p:txBody>
      </p:sp>
    </p:spTree>
    <p:extLst>
      <p:ext uri="{BB962C8B-B14F-4D97-AF65-F5344CB8AC3E}">
        <p14:creationId xmlns:p14="http://schemas.microsoft.com/office/powerpoint/2010/main" val="414634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0"/>
          <p:cNvSpPr>
            <a:spLocks noGrp="1" noChangeArrowheads="1"/>
          </p:cNvSpPr>
          <p:nvPr>
            <p:ph type="dt" sz="half" idx="10"/>
          </p:nvPr>
        </p:nvSpPr>
        <p:spPr/>
        <p:txBody>
          <a:bodyPr/>
          <a:lstStyle>
            <a:lvl1pPr>
              <a:defRPr/>
            </a:lvl1pPr>
          </a:lstStyle>
          <a:p>
            <a:pPr>
              <a:defRPr/>
            </a:pPr>
            <a:endParaRPr lang="fr-FR"/>
          </a:p>
        </p:txBody>
      </p:sp>
      <p:sp>
        <p:nvSpPr>
          <p:cNvPr id="8" name="Rectangle 41"/>
          <p:cNvSpPr>
            <a:spLocks noGrp="1" noChangeArrowheads="1"/>
          </p:cNvSpPr>
          <p:nvPr>
            <p:ph type="ftr" sz="quarter" idx="11"/>
          </p:nvPr>
        </p:nvSpPr>
        <p:spPr/>
        <p:txBody>
          <a:bodyPr/>
          <a:lstStyle>
            <a:lvl1pPr>
              <a:defRPr/>
            </a:lvl1pPr>
          </a:lstStyle>
          <a:p>
            <a:pPr>
              <a:defRPr/>
            </a:pPr>
            <a:endParaRPr lang="fr-FR"/>
          </a:p>
        </p:txBody>
      </p:sp>
      <p:sp>
        <p:nvSpPr>
          <p:cNvPr id="9" name="Rectangle 42"/>
          <p:cNvSpPr>
            <a:spLocks noGrp="1" noChangeArrowheads="1"/>
          </p:cNvSpPr>
          <p:nvPr>
            <p:ph type="sldNum" sz="quarter" idx="12"/>
          </p:nvPr>
        </p:nvSpPr>
        <p:spPr/>
        <p:txBody>
          <a:bodyPr/>
          <a:lstStyle>
            <a:lvl1pPr>
              <a:defRPr/>
            </a:lvl1pPr>
          </a:lstStyle>
          <a:p>
            <a:pPr>
              <a:defRPr/>
            </a:pPr>
            <a:fld id="{B8637B2E-FD0D-42FC-BAB0-2A306B481217}" type="slidenum">
              <a:rPr lang="fr-FR" altLang="de-DE"/>
              <a:pPr>
                <a:defRPr/>
              </a:pPr>
              <a:t>‹Nr.›</a:t>
            </a:fld>
            <a:endParaRPr lang="fr-FR" altLang="de-DE"/>
          </a:p>
        </p:txBody>
      </p:sp>
    </p:spTree>
    <p:extLst>
      <p:ext uri="{BB962C8B-B14F-4D97-AF65-F5344CB8AC3E}">
        <p14:creationId xmlns:p14="http://schemas.microsoft.com/office/powerpoint/2010/main" val="30582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0"/>
          <p:cNvSpPr>
            <a:spLocks noGrp="1" noChangeArrowheads="1"/>
          </p:cNvSpPr>
          <p:nvPr>
            <p:ph type="dt" sz="half" idx="10"/>
          </p:nvPr>
        </p:nvSpPr>
        <p:spPr/>
        <p:txBody>
          <a:bodyPr/>
          <a:lstStyle>
            <a:lvl1pPr>
              <a:defRPr/>
            </a:lvl1pPr>
          </a:lstStyle>
          <a:p>
            <a:pPr>
              <a:defRPr/>
            </a:pPr>
            <a:endParaRPr lang="fr-FR"/>
          </a:p>
        </p:txBody>
      </p:sp>
      <p:sp>
        <p:nvSpPr>
          <p:cNvPr id="4" name="Rectangle 41"/>
          <p:cNvSpPr>
            <a:spLocks noGrp="1" noChangeArrowheads="1"/>
          </p:cNvSpPr>
          <p:nvPr>
            <p:ph type="ftr" sz="quarter" idx="11"/>
          </p:nvPr>
        </p:nvSpPr>
        <p:spPr/>
        <p:txBody>
          <a:bodyPr/>
          <a:lstStyle>
            <a:lvl1pPr>
              <a:defRPr/>
            </a:lvl1pPr>
          </a:lstStyle>
          <a:p>
            <a:pPr>
              <a:defRPr/>
            </a:pPr>
            <a:endParaRPr lang="fr-FR"/>
          </a:p>
        </p:txBody>
      </p:sp>
      <p:sp>
        <p:nvSpPr>
          <p:cNvPr id="5" name="Rectangle 42"/>
          <p:cNvSpPr>
            <a:spLocks noGrp="1" noChangeArrowheads="1"/>
          </p:cNvSpPr>
          <p:nvPr>
            <p:ph type="sldNum" sz="quarter" idx="12"/>
          </p:nvPr>
        </p:nvSpPr>
        <p:spPr/>
        <p:txBody>
          <a:bodyPr/>
          <a:lstStyle>
            <a:lvl1pPr>
              <a:defRPr/>
            </a:lvl1pPr>
          </a:lstStyle>
          <a:p>
            <a:pPr>
              <a:defRPr/>
            </a:pPr>
            <a:fld id="{29AAA21A-095C-466C-AAA8-F3F430222668}" type="slidenum">
              <a:rPr lang="fr-FR" altLang="de-DE"/>
              <a:pPr>
                <a:defRPr/>
              </a:pPr>
              <a:t>‹Nr.›</a:t>
            </a:fld>
            <a:endParaRPr lang="fr-FR" altLang="de-DE"/>
          </a:p>
        </p:txBody>
      </p:sp>
    </p:spTree>
    <p:extLst>
      <p:ext uri="{BB962C8B-B14F-4D97-AF65-F5344CB8AC3E}">
        <p14:creationId xmlns:p14="http://schemas.microsoft.com/office/powerpoint/2010/main" val="141173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vl1pPr>
          </a:lstStyle>
          <a:p>
            <a:pPr>
              <a:defRPr/>
            </a:pPr>
            <a:endParaRPr lang="fr-FR"/>
          </a:p>
        </p:txBody>
      </p:sp>
      <p:sp>
        <p:nvSpPr>
          <p:cNvPr id="3" name="Rectangle 41"/>
          <p:cNvSpPr>
            <a:spLocks noGrp="1" noChangeArrowheads="1"/>
          </p:cNvSpPr>
          <p:nvPr>
            <p:ph type="ftr" sz="quarter" idx="11"/>
          </p:nvPr>
        </p:nvSpPr>
        <p:spPr/>
        <p:txBody>
          <a:bodyPr/>
          <a:lstStyle>
            <a:lvl1pPr>
              <a:defRPr/>
            </a:lvl1pPr>
          </a:lstStyle>
          <a:p>
            <a:pPr>
              <a:defRPr/>
            </a:pPr>
            <a:endParaRPr lang="fr-FR"/>
          </a:p>
        </p:txBody>
      </p:sp>
      <p:sp>
        <p:nvSpPr>
          <p:cNvPr id="4" name="Rectangle 42"/>
          <p:cNvSpPr>
            <a:spLocks noGrp="1" noChangeArrowheads="1"/>
          </p:cNvSpPr>
          <p:nvPr>
            <p:ph type="sldNum" sz="quarter" idx="12"/>
          </p:nvPr>
        </p:nvSpPr>
        <p:spPr/>
        <p:txBody>
          <a:bodyPr/>
          <a:lstStyle>
            <a:lvl1pPr>
              <a:defRPr/>
            </a:lvl1pPr>
          </a:lstStyle>
          <a:p>
            <a:pPr>
              <a:defRPr/>
            </a:pPr>
            <a:fld id="{2937EC3D-5940-4D0C-9FC2-CBE49BBDA7DB}" type="slidenum">
              <a:rPr lang="fr-FR" altLang="de-DE"/>
              <a:pPr>
                <a:defRPr/>
              </a:pPr>
              <a:t>‹Nr.›</a:t>
            </a:fld>
            <a:endParaRPr lang="fr-FR" altLang="de-DE"/>
          </a:p>
        </p:txBody>
      </p:sp>
    </p:spTree>
    <p:extLst>
      <p:ext uri="{BB962C8B-B14F-4D97-AF65-F5344CB8AC3E}">
        <p14:creationId xmlns:p14="http://schemas.microsoft.com/office/powerpoint/2010/main" val="267321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0"/>
          <p:cNvSpPr>
            <a:spLocks noGrp="1" noChangeArrowheads="1"/>
          </p:cNvSpPr>
          <p:nvPr>
            <p:ph type="dt" sz="half" idx="10"/>
          </p:nvPr>
        </p:nvSpPr>
        <p:spPr/>
        <p:txBody>
          <a:bodyPr/>
          <a:lstStyle>
            <a:lvl1pPr>
              <a:defRPr/>
            </a:lvl1pPr>
          </a:lstStyle>
          <a:p>
            <a:pPr>
              <a:defRPr/>
            </a:pPr>
            <a:endParaRPr lang="fr-FR"/>
          </a:p>
        </p:txBody>
      </p:sp>
      <p:sp>
        <p:nvSpPr>
          <p:cNvPr id="6" name="Rectangle 41"/>
          <p:cNvSpPr>
            <a:spLocks noGrp="1" noChangeArrowheads="1"/>
          </p:cNvSpPr>
          <p:nvPr>
            <p:ph type="ftr" sz="quarter" idx="11"/>
          </p:nvPr>
        </p:nvSpPr>
        <p:spPr/>
        <p:txBody>
          <a:bodyPr/>
          <a:lstStyle>
            <a:lvl1pPr>
              <a:defRPr/>
            </a:lvl1pPr>
          </a:lstStyle>
          <a:p>
            <a:pPr>
              <a:defRPr/>
            </a:pPr>
            <a:endParaRPr lang="fr-FR"/>
          </a:p>
        </p:txBody>
      </p:sp>
      <p:sp>
        <p:nvSpPr>
          <p:cNvPr id="7" name="Rectangle 42"/>
          <p:cNvSpPr>
            <a:spLocks noGrp="1" noChangeArrowheads="1"/>
          </p:cNvSpPr>
          <p:nvPr>
            <p:ph type="sldNum" sz="quarter" idx="12"/>
          </p:nvPr>
        </p:nvSpPr>
        <p:spPr/>
        <p:txBody>
          <a:bodyPr/>
          <a:lstStyle>
            <a:lvl1pPr>
              <a:defRPr/>
            </a:lvl1pPr>
          </a:lstStyle>
          <a:p>
            <a:pPr>
              <a:defRPr/>
            </a:pPr>
            <a:fld id="{7CA615A0-C0D8-4B72-ACC9-15AA2EB8D061}" type="slidenum">
              <a:rPr lang="fr-FR" altLang="de-DE"/>
              <a:pPr>
                <a:defRPr/>
              </a:pPr>
              <a:t>‹Nr.›</a:t>
            </a:fld>
            <a:endParaRPr lang="fr-FR" altLang="de-DE"/>
          </a:p>
        </p:txBody>
      </p:sp>
    </p:spTree>
    <p:extLst>
      <p:ext uri="{BB962C8B-B14F-4D97-AF65-F5344CB8AC3E}">
        <p14:creationId xmlns:p14="http://schemas.microsoft.com/office/powerpoint/2010/main" val="17582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0"/>
          <p:cNvSpPr>
            <a:spLocks noGrp="1" noChangeArrowheads="1"/>
          </p:cNvSpPr>
          <p:nvPr>
            <p:ph type="dt" sz="half" idx="10"/>
          </p:nvPr>
        </p:nvSpPr>
        <p:spPr/>
        <p:txBody>
          <a:bodyPr/>
          <a:lstStyle>
            <a:lvl1pPr>
              <a:defRPr/>
            </a:lvl1pPr>
          </a:lstStyle>
          <a:p>
            <a:pPr>
              <a:defRPr/>
            </a:pPr>
            <a:endParaRPr lang="fr-FR"/>
          </a:p>
        </p:txBody>
      </p:sp>
      <p:sp>
        <p:nvSpPr>
          <p:cNvPr id="6" name="Rectangle 41"/>
          <p:cNvSpPr>
            <a:spLocks noGrp="1" noChangeArrowheads="1"/>
          </p:cNvSpPr>
          <p:nvPr>
            <p:ph type="ftr" sz="quarter" idx="11"/>
          </p:nvPr>
        </p:nvSpPr>
        <p:spPr/>
        <p:txBody>
          <a:bodyPr/>
          <a:lstStyle>
            <a:lvl1pPr>
              <a:defRPr/>
            </a:lvl1pPr>
          </a:lstStyle>
          <a:p>
            <a:pPr>
              <a:defRPr/>
            </a:pPr>
            <a:endParaRPr lang="fr-FR"/>
          </a:p>
        </p:txBody>
      </p:sp>
      <p:sp>
        <p:nvSpPr>
          <p:cNvPr id="7" name="Rectangle 42"/>
          <p:cNvSpPr>
            <a:spLocks noGrp="1" noChangeArrowheads="1"/>
          </p:cNvSpPr>
          <p:nvPr>
            <p:ph type="sldNum" sz="quarter" idx="12"/>
          </p:nvPr>
        </p:nvSpPr>
        <p:spPr/>
        <p:txBody>
          <a:bodyPr/>
          <a:lstStyle>
            <a:lvl1pPr>
              <a:defRPr/>
            </a:lvl1pPr>
          </a:lstStyle>
          <a:p>
            <a:pPr>
              <a:defRPr/>
            </a:pPr>
            <a:fld id="{A6540603-B5B7-447C-8E15-A69D2E83FABB}" type="slidenum">
              <a:rPr lang="fr-FR" altLang="de-DE"/>
              <a:pPr>
                <a:defRPr/>
              </a:pPr>
              <a:t>‹Nr.›</a:t>
            </a:fld>
            <a:endParaRPr lang="fr-FR" altLang="de-DE"/>
          </a:p>
        </p:txBody>
      </p:sp>
    </p:spTree>
    <p:extLst>
      <p:ext uri="{BB962C8B-B14F-4D97-AF65-F5344CB8AC3E}">
        <p14:creationId xmlns:p14="http://schemas.microsoft.com/office/powerpoint/2010/main" val="342227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512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512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512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grpSp>
          <p:nvGrpSpPr>
            <p:cNvPr id="1035" name="Group 6"/>
            <p:cNvGrpSpPr>
              <a:grpSpLocks/>
            </p:cNvGrpSpPr>
            <p:nvPr/>
          </p:nvGrpSpPr>
          <p:grpSpPr bwMode="auto">
            <a:xfrm>
              <a:off x="288" y="0"/>
              <a:ext cx="5098" cy="4316"/>
              <a:chOff x="288" y="0"/>
              <a:chExt cx="5098" cy="4316"/>
            </a:xfrm>
          </p:grpSpPr>
          <p:sp>
            <p:nvSpPr>
              <p:cNvPr id="512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2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2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grpSp>
        <p:sp>
          <p:nvSpPr>
            <p:cNvPr id="514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514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514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1" hangingPunct="1">
                <a:defRPr/>
              </a:pPr>
              <a:endParaRPr lang="de-DE"/>
            </a:p>
          </p:txBody>
        </p:sp>
        <p:sp>
          <p:nvSpPr>
            <p:cNvPr id="1039"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40"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514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1" hangingPunct="1">
                <a:defRPr/>
              </a:pPr>
              <a:endParaRPr lang="de-DE"/>
            </a:p>
          </p:txBody>
        </p:sp>
        <p:sp>
          <p:nvSpPr>
            <p:cNvPr id="1042"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43"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de-CH"/>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de-CH"/>
            </a:p>
          </p:txBody>
        </p:sp>
      </p:grpSp>
      <p:sp>
        <p:nvSpPr>
          <p:cNvPr id="515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fr-FR" smtClean="0"/>
              <a:t>Titelmasterformat durch Klicken bearbeiten</a:t>
            </a:r>
          </a:p>
        </p:txBody>
      </p:sp>
      <p:sp>
        <p:nvSpPr>
          <p:cNvPr id="516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pPr>
              <a:defRPr/>
            </a:pPr>
            <a:endParaRPr lang="fr-FR"/>
          </a:p>
        </p:txBody>
      </p:sp>
      <p:sp>
        <p:nvSpPr>
          <p:cNvPr id="516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fr-FR"/>
          </a:p>
        </p:txBody>
      </p:sp>
      <p:sp>
        <p:nvSpPr>
          <p:cNvPr id="516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C870AF92-4461-4E9F-9E52-4BD60DC9F2EB}" type="slidenum">
              <a:rPr lang="fr-FR" altLang="de-DE"/>
              <a:pPr>
                <a:defRPr/>
              </a:pPr>
              <a:t>‹Nr.›</a:t>
            </a:fld>
            <a:endParaRPr lang="fr-FR" altLang="de-DE"/>
          </a:p>
        </p:txBody>
      </p:sp>
      <p:sp>
        <p:nvSpPr>
          <p:cNvPr id="516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Textmasterformate durch Klicken bearbeiten</a:t>
            </a:r>
          </a:p>
          <a:p>
            <a:pPr lvl="1"/>
            <a:r>
              <a:rPr lang="fr-FR" smtClean="0"/>
              <a:t>Zweite Ebene</a:t>
            </a:r>
          </a:p>
          <a:p>
            <a:pPr lvl="2"/>
            <a:r>
              <a:rPr lang="fr-FR" smtClean="0"/>
              <a:t>Dritte Ebene</a:t>
            </a:r>
          </a:p>
          <a:p>
            <a:pPr lvl="3"/>
            <a:r>
              <a:rPr lang="fr-FR" smtClean="0"/>
              <a:t>Vierte Ebene</a:t>
            </a:r>
          </a:p>
          <a:p>
            <a:pPr lvl="4"/>
            <a:r>
              <a:rPr lang="fr-FR" smtClean="0"/>
              <a:t>Fünfte Ebene</a:t>
            </a:r>
          </a:p>
        </p:txBody>
      </p:sp>
    </p:spTree>
  </p:cSld>
  <p:clrMap bg1="dk2" tx1="lt1" bg2="dk1" tx2="lt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 id="2147484296" r:id="rId16"/>
    <p:sldLayoutId id="2147484297" r:id="rId17"/>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45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de-DE"/>
          </a:p>
        </p:txBody>
      </p:sp>
      <p:sp>
        <p:nvSpPr>
          <p:cNvPr id="1045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de-DE"/>
          </a:p>
        </p:txBody>
      </p:sp>
      <p:sp>
        <p:nvSpPr>
          <p:cNvPr id="1045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32B70292-EA9A-4D83-83DC-D03910B44D1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 id="2147484311" r:id="rId14"/>
    <p:sldLayoutId id="2147484312" r:id="rId15"/>
    <p:sldLayoutId id="2147484313" r:id="rId16"/>
    <p:sldLayoutId id="2147484314" r:id="rId17"/>
    <p:sldLayoutId id="2147484315" r:id="rId18"/>
    <p:sldLayoutId id="2147484316" r:id="rId1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c/c9/Satellite_image_of_Israel_in_January_2003.jpg"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www.rogerliebi.ch/"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 Id="rId5" Type="http://schemas.openxmlformats.org/officeDocument/2006/relationships/image" Target="../media/image27.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c/c9/Satellite_image_of_Israel_in_January_2003.jpg" TargetMode="Externa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hyperlink" Target="file:///R:\PPT\Nationen.ppt" TargetMode="Externa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hyperlink" Target="http://tekhelet.com/" TargetMode="External"/><Relationship Id="rId2" Type="http://schemas.openxmlformats.org/officeDocument/2006/relationships/hyperlink" Target="http://www.kremer-pigmente.com/media/files_public/36010e.pdf" TargetMode="Externa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en.wikipedia.org/wiki/Creative_Comm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solidFill>
            <a:schemeClr val="accent1"/>
          </a:solidFill>
        </p:spPr>
        <p:txBody>
          <a:bodyPr/>
          <a:lstStyle/>
          <a:p>
            <a:pPr eaLnBrk="1" hangingPunct="1"/>
            <a:r>
              <a:rPr lang="de-DE" altLang="de-DE" sz="4000" smtClean="0"/>
              <a:t>Meine Homepage:</a:t>
            </a:r>
          </a:p>
        </p:txBody>
      </p:sp>
      <p:sp>
        <p:nvSpPr>
          <p:cNvPr id="7171" name="Rectangle 3"/>
          <p:cNvSpPr>
            <a:spLocks noGrp="1" noChangeArrowheads="1"/>
          </p:cNvSpPr>
          <p:nvPr>
            <p:ph type="body" idx="1"/>
          </p:nvPr>
        </p:nvSpPr>
        <p:spPr/>
        <p:txBody>
          <a:bodyPr/>
          <a:lstStyle/>
          <a:p>
            <a:pPr algn="ctr" eaLnBrk="1" hangingPunct="1">
              <a:lnSpc>
                <a:spcPct val="90000"/>
              </a:lnSpc>
              <a:defRPr/>
            </a:pPr>
            <a:r>
              <a:rPr lang="de-DE" dirty="0" smtClean="0">
                <a:solidFill>
                  <a:srgbClr val="00CCFF"/>
                </a:solidFill>
                <a:effectLst>
                  <a:outerShdw blurRad="38100" dist="38100" dir="2700000" algn="tl">
                    <a:srgbClr val="000000">
                      <a:alpha val="43137"/>
                    </a:srgbClr>
                  </a:outerShdw>
                </a:effectLst>
              </a:rPr>
              <a:t>Herzlich willkommen!</a:t>
            </a:r>
          </a:p>
          <a:p>
            <a:pPr eaLnBrk="1" hangingPunct="1">
              <a:lnSpc>
                <a:spcPct val="90000"/>
              </a:lnSpc>
              <a:buFontTx/>
              <a:buNone/>
              <a:defRPr/>
            </a:pPr>
            <a:endParaRPr lang="de-DE" dirty="0" smtClean="0">
              <a:solidFill>
                <a:srgbClr val="00CCFF"/>
              </a:solidFill>
              <a:effectLst>
                <a:outerShdw blurRad="38100" dist="38100" dir="2700000" algn="tl">
                  <a:srgbClr val="000000">
                    <a:alpha val="43137"/>
                  </a:srgbClr>
                </a:outerShdw>
              </a:effectLst>
            </a:endParaRPr>
          </a:p>
          <a:p>
            <a:pPr algn="ctr" eaLnBrk="1" hangingPunct="1">
              <a:lnSpc>
                <a:spcPct val="90000"/>
              </a:lnSpc>
              <a:buFontTx/>
              <a:buNone/>
              <a:defRPr/>
            </a:pPr>
            <a:r>
              <a:rPr lang="de-DE" dirty="0" smtClean="0">
                <a:solidFill>
                  <a:srgbClr val="00FF00"/>
                </a:solidFill>
                <a:effectLst>
                  <a:outerShdw blurRad="38100" dist="38100" dir="2700000" algn="tl">
                    <a:srgbClr val="000000">
                      <a:alpha val="43137"/>
                    </a:srgbClr>
                  </a:outerShdw>
                </a:effectLst>
              </a:rPr>
              <a:t>www.rogerliebi.ch</a:t>
            </a:r>
          </a:p>
          <a:p>
            <a:pPr eaLnBrk="1" hangingPunct="1">
              <a:lnSpc>
                <a:spcPct val="90000"/>
              </a:lnSpc>
              <a:buFontTx/>
              <a:buNone/>
              <a:defRPr/>
            </a:pPr>
            <a:endParaRPr lang="de-DE" dirty="0" smtClean="0">
              <a:solidFill>
                <a:srgbClr val="00FF00"/>
              </a:solidFill>
            </a:endParaRPr>
          </a:p>
          <a:p>
            <a:pPr eaLnBrk="1" hangingPunct="1">
              <a:lnSpc>
                <a:spcPct val="90000"/>
              </a:lnSpc>
              <a:defRPr/>
            </a:pPr>
            <a:r>
              <a:rPr lang="de-DE" dirty="0" smtClean="0">
                <a:solidFill>
                  <a:schemeClr val="bg1"/>
                </a:solidFill>
                <a:effectLst>
                  <a:outerShdw blurRad="38100" dist="38100" dir="2700000" algn="tl">
                    <a:srgbClr val="000000">
                      <a:alpha val="43137"/>
                    </a:srgbClr>
                  </a:outerShdw>
                </a:effectLst>
              </a:rPr>
              <a:t>Veranstaltungskalender</a:t>
            </a:r>
          </a:p>
          <a:p>
            <a:pPr eaLnBrk="1" hangingPunct="1">
              <a:lnSpc>
                <a:spcPct val="90000"/>
              </a:lnSpc>
              <a:defRPr/>
            </a:pPr>
            <a:r>
              <a:rPr lang="de-DE" dirty="0" smtClean="0">
                <a:solidFill>
                  <a:schemeClr val="bg1"/>
                </a:solidFill>
                <a:effectLst>
                  <a:outerShdw blurRad="38100" dist="38100" dir="2700000" algn="tl">
                    <a:srgbClr val="000000">
                      <a:alpha val="43137"/>
                    </a:srgbClr>
                  </a:outerShdw>
                </a:effectLst>
              </a:rPr>
              <a:t>Skripte zum Downloaden</a:t>
            </a:r>
          </a:p>
          <a:p>
            <a:pPr eaLnBrk="1" hangingPunct="1">
              <a:lnSpc>
                <a:spcPct val="90000"/>
              </a:lnSpc>
              <a:defRPr/>
            </a:pPr>
            <a:r>
              <a:rPr lang="de-DE" dirty="0" smtClean="0">
                <a:solidFill>
                  <a:schemeClr val="bg1"/>
                </a:solidFill>
                <a:effectLst>
                  <a:outerShdw blurRad="38100" dist="38100" dir="2700000" algn="tl">
                    <a:srgbClr val="000000">
                      <a:alpha val="43137"/>
                    </a:srgbClr>
                  </a:outerShdw>
                </a:effectLst>
              </a:rPr>
              <a:t>Shop: Kassetten, Bücher</a:t>
            </a:r>
          </a:p>
          <a:p>
            <a:pPr eaLnBrk="1" hangingPunct="1">
              <a:lnSpc>
                <a:spcPct val="90000"/>
              </a:lnSpc>
              <a:defRPr/>
            </a:pPr>
            <a:r>
              <a:rPr lang="de-DE" dirty="0" smtClean="0">
                <a:solidFill>
                  <a:schemeClr val="bg1"/>
                </a:solidFill>
                <a:effectLst>
                  <a:outerShdw blurRad="38100" dist="38100" dir="2700000" algn="tl">
                    <a:srgbClr val="000000">
                      <a:alpha val="43137"/>
                    </a:srgbClr>
                  </a:outerShdw>
                </a:effectLst>
              </a:rPr>
              <a:t>etc.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468313" y="476250"/>
            <a:ext cx="8229600" cy="1143000"/>
          </a:xfrm>
        </p:spPr>
        <p:txBody>
          <a:bodyPr/>
          <a:lstStyle/>
          <a:p>
            <a:pPr>
              <a:defRPr/>
            </a:pPr>
            <a:r>
              <a:rPr lang="de-DE" altLang="de-DE" dirty="0" err="1" smtClean="0">
                <a:solidFill>
                  <a:srgbClr val="00FF00"/>
                </a:solidFill>
                <a:effectLst>
                  <a:outerShdw blurRad="38100" dist="38100" dir="2700000" algn="tl">
                    <a:srgbClr val="000000">
                      <a:alpha val="43137"/>
                    </a:srgbClr>
                  </a:outerShdw>
                </a:effectLst>
              </a:rPr>
              <a:t>Tyrus</a:t>
            </a:r>
            <a:r>
              <a:rPr lang="de-DE" altLang="de-DE" dirty="0" smtClean="0">
                <a:solidFill>
                  <a:srgbClr val="00FF00"/>
                </a:solidFill>
                <a:effectLst>
                  <a:outerShdw blurRad="38100" dist="38100" dir="2700000" algn="tl">
                    <a:srgbClr val="000000">
                      <a:alpha val="43137"/>
                    </a:srgbClr>
                  </a:outerShdw>
                </a:effectLst>
              </a:rPr>
              <a:t>: Welthandelsmacht Nr. 1</a:t>
            </a:r>
          </a:p>
        </p:txBody>
      </p:sp>
      <p:pic>
        <p:nvPicPr>
          <p:cNvPr id="54275" name="Picture 4" descr="100732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38325"/>
            <a:ext cx="50292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feld 1"/>
          <p:cNvSpPr txBox="1">
            <a:spLocks noChangeArrowheads="1"/>
          </p:cNvSpPr>
          <p:nvPr/>
        </p:nvSpPr>
        <p:spPr bwMode="auto">
          <a:xfrm>
            <a:off x="3578225" y="5732463"/>
            <a:ext cx="2008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400">
                <a:solidFill>
                  <a:schemeClr val="bg1"/>
                </a:solidFill>
                <a:latin typeface="Verdana" panose="020B0604030504040204" pitchFamily="34" charset="0"/>
              </a:rPr>
              <a:t>Hes 26 - 28</a:t>
            </a:r>
          </a:p>
        </p:txBody>
      </p:sp>
      <p:sp>
        <p:nvSpPr>
          <p:cNvPr id="6" name="Textfeld 5"/>
          <p:cNvSpPr txBox="1"/>
          <p:nvPr/>
        </p:nvSpPr>
        <p:spPr>
          <a:xfrm>
            <a:off x="6084888" y="2205038"/>
            <a:ext cx="2693987" cy="3046412"/>
          </a:xfrm>
          <a:prstGeom prst="rect">
            <a:avLst/>
          </a:prstGeom>
          <a:noFill/>
        </p:spPr>
        <p:txBody>
          <a:bodyPr wrap="none">
            <a:spAutoFit/>
          </a:bodyPr>
          <a:lstStyle/>
          <a:p>
            <a:pPr marL="342900" indent="-342900">
              <a:buFont typeface="Arial" panose="020B0604020202020204" pitchFamily="34" charset="0"/>
              <a:buChar char="•"/>
              <a:defRPr/>
            </a:pPr>
            <a:r>
              <a:rPr lang="de-DE" sz="2400" dirty="0">
                <a:solidFill>
                  <a:schemeClr val="bg1"/>
                </a:solidFill>
              </a:rPr>
              <a:t>Produktion</a:t>
            </a:r>
          </a:p>
          <a:p>
            <a:pPr>
              <a:defRPr/>
            </a:pPr>
            <a:endParaRPr lang="de-DE" sz="2400" dirty="0">
              <a:solidFill>
                <a:schemeClr val="bg1"/>
              </a:solidFill>
            </a:endParaRPr>
          </a:p>
          <a:p>
            <a:pPr marL="342900" indent="-342900">
              <a:buFont typeface="Arial" panose="020B0604020202020204" pitchFamily="34" charset="0"/>
              <a:buChar char="•"/>
              <a:defRPr/>
            </a:pPr>
            <a:r>
              <a:rPr lang="de-DE" sz="2400" dirty="0">
                <a:solidFill>
                  <a:schemeClr val="bg1"/>
                </a:solidFill>
              </a:rPr>
              <a:t>Handel</a:t>
            </a:r>
          </a:p>
          <a:p>
            <a:pPr marL="342900" indent="-342900">
              <a:buFont typeface="Arial" panose="020B0604020202020204" pitchFamily="34" charset="0"/>
              <a:buChar char="•"/>
              <a:defRPr/>
            </a:pPr>
            <a:endParaRPr lang="de-DE" sz="2400" dirty="0">
              <a:solidFill>
                <a:schemeClr val="bg1"/>
              </a:solidFill>
            </a:endParaRPr>
          </a:p>
          <a:p>
            <a:pPr marL="342900" indent="-342900">
              <a:buFont typeface="Arial" panose="020B0604020202020204" pitchFamily="34" charset="0"/>
              <a:buChar char="•"/>
              <a:defRPr/>
            </a:pPr>
            <a:r>
              <a:rPr lang="de-DE" sz="2400" dirty="0">
                <a:solidFill>
                  <a:schemeClr val="bg1"/>
                </a:solidFill>
              </a:rPr>
              <a:t>Kanaaniter im</a:t>
            </a:r>
          </a:p>
          <a:p>
            <a:pPr>
              <a:defRPr/>
            </a:pPr>
            <a:r>
              <a:rPr lang="de-DE" sz="2400" dirty="0">
                <a:solidFill>
                  <a:schemeClr val="bg1"/>
                </a:solidFill>
              </a:rPr>
              <a:t>Libanon: </a:t>
            </a:r>
          </a:p>
          <a:p>
            <a:pPr>
              <a:defRPr/>
            </a:pPr>
            <a:r>
              <a:rPr lang="de-DE" sz="2400" dirty="0">
                <a:solidFill>
                  <a:schemeClr val="bg1"/>
                </a:solidFill>
                <a:sym typeface="Wingdings" panose="05000000000000000000" pitchFamily="2" charset="2"/>
              </a:rPr>
              <a:t>„Phönizier“ </a:t>
            </a:r>
          </a:p>
          <a:p>
            <a:pPr>
              <a:defRPr/>
            </a:pPr>
            <a:r>
              <a:rPr lang="de-DE" sz="2400" dirty="0">
                <a:solidFill>
                  <a:schemeClr val="bg1"/>
                </a:solidFill>
                <a:sym typeface="Wingdings" panose="05000000000000000000" pitchFamily="2" charset="2"/>
              </a:rPr>
              <a:t>= „Purpurleute“</a:t>
            </a:r>
            <a:endParaRPr lang="de-DE" sz="2400" dirty="0">
              <a:solidFill>
                <a:schemeClr val="bg1"/>
              </a:solidFill>
            </a:endParaRPr>
          </a:p>
        </p:txBody>
      </p:sp>
      <p:sp>
        <p:nvSpPr>
          <p:cNvPr id="54278" name="Textfeld 6"/>
          <p:cNvSpPr txBox="1">
            <a:spLocks noChangeArrowheads="1"/>
          </p:cNvSpPr>
          <p:nvPr/>
        </p:nvSpPr>
        <p:spPr bwMode="auto">
          <a:xfrm>
            <a:off x="5241925" y="5187950"/>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NASA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468313" y="476250"/>
            <a:ext cx="8229600" cy="1143000"/>
          </a:xfrm>
        </p:spPr>
        <p:txBody>
          <a:bodyPr/>
          <a:lstStyle/>
          <a:p>
            <a:pPr>
              <a:defRPr/>
            </a:pPr>
            <a:r>
              <a:rPr lang="de-DE" altLang="de-DE" dirty="0" err="1" smtClean="0">
                <a:solidFill>
                  <a:srgbClr val="00FF00"/>
                </a:solidFill>
                <a:effectLst>
                  <a:outerShdw blurRad="38100" dist="38100" dir="2700000" algn="tl">
                    <a:srgbClr val="000000">
                      <a:alpha val="43137"/>
                    </a:srgbClr>
                  </a:outerShdw>
                </a:effectLst>
              </a:rPr>
              <a:t>Tyrus</a:t>
            </a:r>
            <a:r>
              <a:rPr lang="de-DE" altLang="de-DE" dirty="0" smtClean="0">
                <a:solidFill>
                  <a:srgbClr val="00FF00"/>
                </a:solidFill>
                <a:effectLst>
                  <a:outerShdw blurRad="38100" dist="38100" dir="2700000" algn="tl">
                    <a:srgbClr val="000000">
                      <a:alpha val="43137"/>
                    </a:srgbClr>
                  </a:outerShdw>
                </a:effectLst>
              </a:rPr>
              <a:t>: Welthandelsmacht Nr. 1</a:t>
            </a:r>
          </a:p>
        </p:txBody>
      </p:sp>
      <p:sp>
        <p:nvSpPr>
          <p:cNvPr id="55299" name="Textfeld 1"/>
          <p:cNvSpPr txBox="1">
            <a:spLocks noChangeArrowheads="1"/>
          </p:cNvSpPr>
          <p:nvPr/>
        </p:nvSpPr>
        <p:spPr bwMode="auto">
          <a:xfrm>
            <a:off x="3578225" y="5732463"/>
            <a:ext cx="2008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400">
                <a:solidFill>
                  <a:schemeClr val="bg1"/>
                </a:solidFill>
                <a:latin typeface="Verdana" panose="020B0604030504040204" pitchFamily="34" charset="0"/>
              </a:rPr>
              <a:t>Hes 26 - 28</a:t>
            </a:r>
          </a:p>
        </p:txBody>
      </p:sp>
      <p:sp>
        <p:nvSpPr>
          <p:cNvPr id="55300" name="Textfeld 5"/>
          <p:cNvSpPr txBox="1">
            <a:spLocks noChangeArrowheads="1"/>
          </p:cNvSpPr>
          <p:nvPr/>
        </p:nvSpPr>
        <p:spPr bwMode="auto">
          <a:xfrm>
            <a:off x="3235325" y="1916113"/>
            <a:ext cx="42687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400">
                <a:solidFill>
                  <a:schemeClr val="bg1"/>
                </a:solidFill>
                <a:latin typeface="Verdana" panose="020B0604030504040204" pitchFamily="34" charset="0"/>
              </a:rPr>
              <a:t>Zeichen des Unterschieds</a:t>
            </a:r>
          </a:p>
          <a:p>
            <a:pPr>
              <a:spcBef>
                <a:spcPct val="0"/>
              </a:spcBef>
              <a:buFontTx/>
              <a:buNone/>
            </a:pPr>
            <a:r>
              <a:rPr lang="de-DE" altLang="de-DE" sz="2400">
                <a:solidFill>
                  <a:schemeClr val="bg1"/>
                </a:solidFill>
                <a:latin typeface="Verdana" panose="020B0604030504040204" pitchFamily="34" charset="0"/>
              </a:rPr>
              <a:t>zwischen den Reichen und</a:t>
            </a:r>
          </a:p>
          <a:p>
            <a:pPr>
              <a:spcBef>
                <a:spcPct val="0"/>
              </a:spcBef>
              <a:buFontTx/>
              <a:buNone/>
            </a:pPr>
            <a:r>
              <a:rPr lang="de-DE" altLang="de-DE" sz="2400">
                <a:solidFill>
                  <a:schemeClr val="bg1"/>
                </a:solidFill>
                <a:latin typeface="Verdana" panose="020B0604030504040204" pitchFamily="34" charset="0"/>
              </a:rPr>
              <a:t>den Armen:</a:t>
            </a:r>
          </a:p>
          <a:p>
            <a:pPr>
              <a:spcBef>
                <a:spcPct val="0"/>
              </a:spcBef>
              <a:buFontTx/>
              <a:buNone/>
            </a:pPr>
            <a:endParaRPr lang="de-DE" altLang="de-DE" sz="2400">
              <a:solidFill>
                <a:schemeClr val="bg1"/>
              </a:solidFill>
              <a:latin typeface="Verdana" panose="020B0604030504040204" pitchFamily="34" charset="0"/>
            </a:endParaRPr>
          </a:p>
          <a:p>
            <a:pPr>
              <a:spcBef>
                <a:spcPct val="0"/>
              </a:spcBef>
              <a:buFontTx/>
              <a:buNone/>
            </a:pPr>
            <a:r>
              <a:rPr lang="de-DE" altLang="de-DE" sz="2400">
                <a:solidFill>
                  <a:schemeClr val="bg1"/>
                </a:solidFill>
                <a:latin typeface="Verdana" panose="020B0604030504040204" pitchFamily="34" charset="0"/>
              </a:rPr>
              <a:t>blauer und roter Purpur</a:t>
            </a:r>
          </a:p>
        </p:txBody>
      </p:sp>
      <p:pic>
        <p:nvPicPr>
          <p:cNvPr id="55301" name="Picture 6" descr="233px-Satellite_image_of_Israel_in_January_2003">
            <a:hlinkClick r:id="rId2"/>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827088" y="1635125"/>
            <a:ext cx="1801812" cy="4625975"/>
          </a:xfrm>
        </p:spPr>
      </p:pic>
      <p:sp>
        <p:nvSpPr>
          <p:cNvPr id="3" name="Ellipse 2"/>
          <p:cNvSpPr/>
          <p:nvPr/>
        </p:nvSpPr>
        <p:spPr>
          <a:xfrm rot="1124163">
            <a:off x="1363663" y="2479675"/>
            <a:ext cx="614362" cy="66040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de-DE"/>
          </a:p>
        </p:txBody>
      </p:sp>
      <p:sp>
        <p:nvSpPr>
          <p:cNvPr id="55303" name="Textfeld 3"/>
          <p:cNvSpPr txBox="1">
            <a:spLocks noChangeArrowheads="1"/>
          </p:cNvSpPr>
          <p:nvPr/>
        </p:nvSpPr>
        <p:spPr bwMode="auto">
          <a:xfrm>
            <a:off x="2014538" y="6267450"/>
            <a:ext cx="614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NASA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ile:Phoenician 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44000"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feld 6"/>
          <p:cNvSpPr txBox="1">
            <a:spLocks noChangeArrowheads="1"/>
          </p:cNvSpPr>
          <p:nvPr/>
        </p:nvSpPr>
        <p:spPr bwMode="auto">
          <a:xfrm>
            <a:off x="5407025" y="666750"/>
            <a:ext cx="2938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000">
                <a:solidFill>
                  <a:schemeClr val="bg1"/>
                </a:solidFill>
                <a:latin typeface="Verdana" panose="020B0604030504040204" pitchFamily="34" charset="0"/>
              </a:rPr>
              <a:t>Phönizisches Schiff</a:t>
            </a:r>
          </a:p>
          <a:p>
            <a:pPr>
              <a:spcBef>
                <a:spcPct val="0"/>
              </a:spcBef>
              <a:buFontTx/>
              <a:buNone/>
            </a:pPr>
            <a:r>
              <a:rPr lang="de-DE" altLang="de-DE" sz="2000">
                <a:solidFill>
                  <a:schemeClr val="bg1"/>
                </a:solidFill>
                <a:latin typeface="Verdana" panose="020B0604030504040204" pitchFamily="34" charset="0"/>
              </a:rPr>
              <a:t>auf einem Sakrophag</a:t>
            </a:r>
          </a:p>
        </p:txBody>
      </p:sp>
      <p:sp>
        <p:nvSpPr>
          <p:cNvPr id="56324" name="Textfeld 5"/>
          <p:cNvSpPr txBox="1">
            <a:spLocks noChangeArrowheads="1"/>
          </p:cNvSpPr>
          <p:nvPr/>
        </p:nvSpPr>
        <p:spPr bwMode="auto">
          <a:xfrm>
            <a:off x="5414963" y="5886450"/>
            <a:ext cx="2154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Elie plus GNU 1.2 or later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Das Kleid der ganz Reichen</a:t>
            </a:r>
          </a:p>
        </p:txBody>
      </p:sp>
      <p:pic>
        <p:nvPicPr>
          <p:cNvPr id="57347" name="Picture 2" descr="http://upload.wikimedia.org/wikipedia/commons/f/f5/Amarna_tab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601788"/>
            <a:ext cx="353060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feld 4"/>
          <p:cNvSpPr txBox="1">
            <a:spLocks noChangeArrowheads="1"/>
          </p:cNvSpPr>
          <p:nvPr/>
        </p:nvSpPr>
        <p:spPr bwMode="auto">
          <a:xfrm>
            <a:off x="4038600" y="5926138"/>
            <a:ext cx="849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000">
                <a:solidFill>
                  <a:schemeClr val="bg1"/>
                </a:solidFill>
                <a:latin typeface="Verdana" panose="020B0604030504040204" pitchFamily="34" charset="0"/>
              </a:rPr>
              <a:t>EA35</a:t>
            </a:r>
          </a:p>
        </p:txBody>
      </p:sp>
      <p:sp>
        <p:nvSpPr>
          <p:cNvPr id="57349" name="Textfeld 3"/>
          <p:cNvSpPr txBox="1">
            <a:spLocks noChangeArrowheads="1"/>
          </p:cNvSpPr>
          <p:nvPr/>
        </p:nvSpPr>
        <p:spPr bwMode="auto">
          <a:xfrm>
            <a:off x="508000" y="6381750"/>
            <a:ext cx="179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Udimu CC-BY-SA 4.0</a:t>
            </a:r>
          </a:p>
        </p:txBody>
      </p:sp>
      <p:sp>
        <p:nvSpPr>
          <p:cNvPr id="57350" name="Rechteck 3"/>
          <p:cNvSpPr>
            <a:spLocks noGrp="1" noChangeArrowheads="1"/>
          </p:cNvSpPr>
          <p:nvPr>
            <p:ph idx="1"/>
          </p:nvPr>
        </p:nvSpPr>
        <p:spPr>
          <a:xfrm>
            <a:off x="4887913" y="1600200"/>
            <a:ext cx="3798887" cy="3194050"/>
          </a:xfrm>
        </p:spPr>
        <p:txBody>
          <a:bodyPr>
            <a:spAutoFit/>
          </a:bodyPr>
          <a:lstStyle/>
          <a:p>
            <a:pPr marL="0" indent="0">
              <a:buFontTx/>
              <a:buNone/>
            </a:pPr>
            <a:r>
              <a:rPr lang="en-US" altLang="de-DE" sz="1800" smtClean="0">
                <a:solidFill>
                  <a:schemeClr val="bg1"/>
                </a:solidFill>
                <a:latin typeface="Verdana" panose="020B0604030504040204" pitchFamily="34" charset="0"/>
              </a:rPr>
              <a:t>Auf den Tel-el-Amarna-Tafeln (Korrespondenz zwischen Mittlerem Osten und Ägypten, 14. Jh. v. Chr.) findet sich der Ausdruck ”</a:t>
            </a:r>
            <a:r>
              <a:rPr lang="en-US" altLang="de-DE" sz="1800" i="1" smtClean="0">
                <a:solidFill>
                  <a:schemeClr val="bg1"/>
                </a:solidFill>
                <a:latin typeface="Verdana" panose="020B0604030504040204" pitchFamily="34" charset="0"/>
              </a:rPr>
              <a:t>subatu sha takilti” </a:t>
            </a:r>
            <a:r>
              <a:rPr lang="en-US" altLang="de-DE" sz="1800" smtClean="0">
                <a:solidFill>
                  <a:schemeClr val="bg1"/>
                </a:solidFill>
                <a:latin typeface="Verdana" panose="020B0604030504040204" pitchFamily="34" charset="0"/>
              </a:rPr>
              <a:t>- ein Kleid aus Tekhelet</a:t>
            </a:r>
          </a:p>
          <a:p>
            <a:pPr marL="0" indent="0">
              <a:buFontTx/>
              <a:buNone/>
            </a:pPr>
            <a:r>
              <a:rPr lang="en-US" altLang="de-DE" sz="1800" smtClean="0">
                <a:solidFill>
                  <a:schemeClr val="bg1"/>
                </a:solidFill>
                <a:latin typeface="Verdana" panose="020B0604030504040204" pitchFamily="34" charset="0"/>
              </a:rPr>
              <a:t>Dusratta, der König von Mittani, sandte dies als Mitgift an einen ägyptischen Prinzen, der seine Tochter heiraten sollte.</a:t>
            </a:r>
            <a:endParaRPr lang="de-DE" altLang="de-DE" sz="1800" smtClean="0">
              <a:solidFill>
                <a:schemeClr val="bg1"/>
              </a:solidFill>
              <a:latin typeface="Verdana" panose="020B060403050404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628775"/>
            <a:ext cx="81359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Erfindung: </a:t>
            </a:r>
            <a:br>
              <a:rPr lang="de-DE" altLang="de-DE" dirty="0" smtClean="0">
                <a:solidFill>
                  <a:srgbClr val="00FF00"/>
                </a:solidFill>
                <a:effectLst>
                  <a:outerShdw blurRad="38100" dist="38100" dir="2700000" algn="tl">
                    <a:srgbClr val="000000">
                      <a:alpha val="43137"/>
                    </a:srgbClr>
                  </a:outerShdw>
                </a:effectLst>
              </a:rPr>
            </a:br>
            <a:r>
              <a:rPr lang="de-DE" altLang="de-DE" dirty="0" smtClean="0">
                <a:solidFill>
                  <a:srgbClr val="00FF00"/>
                </a:solidFill>
                <a:effectLst>
                  <a:outerShdw blurRad="38100" dist="38100" dir="2700000" algn="tl">
                    <a:srgbClr val="000000">
                      <a:alpha val="43137"/>
                    </a:srgbClr>
                  </a:outerShdw>
                </a:effectLst>
              </a:rPr>
              <a:t>in Kreta, um 1750 v. Chr.</a:t>
            </a:r>
          </a:p>
        </p:txBody>
      </p:sp>
      <p:sp>
        <p:nvSpPr>
          <p:cNvPr id="58372" name="Textfeld 4"/>
          <p:cNvSpPr txBox="1">
            <a:spLocks noChangeArrowheads="1"/>
          </p:cNvSpPr>
          <p:nvPr/>
        </p:nvSpPr>
        <p:spPr bwMode="auto">
          <a:xfrm>
            <a:off x="7740650" y="4868863"/>
            <a:ext cx="854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000">
                <a:solidFill>
                  <a:schemeClr val="bg1"/>
                </a:solidFill>
                <a:latin typeface="Verdana" panose="020B0604030504040204" pitchFamily="34" charset="0"/>
              </a:rPr>
              <a:t>NASA / FB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de-DE" altLang="de-DE" sz="4000" smtClean="0">
                <a:solidFill>
                  <a:srgbClr val="00FF00"/>
                </a:solidFill>
              </a:rPr>
              <a:t>1606 v. Chr.: Exodus aus Ägypten</a:t>
            </a:r>
          </a:p>
        </p:txBody>
      </p:sp>
      <p:pic>
        <p:nvPicPr>
          <p:cNvPr id="60419" name="Picture 6" descr="ISS006-E-512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17638"/>
            <a:ext cx="734377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feld 7"/>
          <p:cNvSpPr txBox="1">
            <a:spLocks noChangeArrowheads="1"/>
          </p:cNvSpPr>
          <p:nvPr/>
        </p:nvSpPr>
        <p:spPr bwMode="auto">
          <a:xfrm>
            <a:off x="7308850" y="58769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NASA</a:t>
            </a:r>
          </a:p>
        </p:txBody>
      </p:sp>
      <p:sp>
        <p:nvSpPr>
          <p:cNvPr id="60421" name="Line 5"/>
          <p:cNvSpPr>
            <a:spLocks noChangeShapeType="1"/>
          </p:cNvSpPr>
          <p:nvPr/>
        </p:nvSpPr>
        <p:spPr bwMode="auto">
          <a:xfrm flipH="1">
            <a:off x="2484438" y="1773238"/>
            <a:ext cx="2159000" cy="26638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60422" name="Line 5"/>
          <p:cNvSpPr>
            <a:spLocks noChangeShapeType="1"/>
          </p:cNvSpPr>
          <p:nvPr/>
        </p:nvSpPr>
        <p:spPr bwMode="auto">
          <a:xfrm flipV="1">
            <a:off x="2627313" y="4221163"/>
            <a:ext cx="5238750" cy="3603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0" y="274638"/>
            <a:ext cx="91440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Die 14 Bestandteile des </a:t>
            </a:r>
            <a:r>
              <a:rPr lang="de-DE" altLang="de-DE" dirty="0" err="1" smtClean="0">
                <a:solidFill>
                  <a:srgbClr val="00FF00"/>
                </a:solidFill>
                <a:effectLst>
                  <a:outerShdw blurRad="38100" dist="38100" dir="2700000" algn="tl">
                    <a:srgbClr val="000000">
                      <a:alpha val="43137"/>
                    </a:srgbClr>
                  </a:outerShdw>
                </a:effectLst>
              </a:rPr>
              <a:t>Hebopfers</a:t>
            </a:r>
            <a:endParaRPr lang="de-DE" altLang="de-DE" dirty="0" smtClean="0">
              <a:solidFill>
                <a:srgbClr val="00FF00"/>
              </a:solidFill>
              <a:effectLst>
                <a:outerShdw blurRad="38100" dist="38100" dir="2700000" algn="tl">
                  <a:srgbClr val="000000">
                    <a:alpha val="43137"/>
                  </a:srgbClr>
                </a:outerShdw>
              </a:effectLst>
            </a:endParaRPr>
          </a:p>
        </p:txBody>
      </p:sp>
      <p:sp>
        <p:nvSpPr>
          <p:cNvPr id="62467" name="Inhaltsplatzhalter 2"/>
          <p:cNvSpPr>
            <a:spLocks noGrp="1"/>
          </p:cNvSpPr>
          <p:nvPr>
            <p:ph idx="1"/>
          </p:nvPr>
        </p:nvSpPr>
        <p:spPr>
          <a:xfrm>
            <a:off x="250825" y="1600200"/>
            <a:ext cx="5113338" cy="4525963"/>
          </a:xfrm>
        </p:spPr>
        <p:txBody>
          <a:bodyPr/>
          <a:lstStyle/>
          <a:p>
            <a:pPr marL="0" indent="0">
              <a:buFontTx/>
              <a:buNone/>
            </a:pPr>
            <a:r>
              <a:rPr lang="de-DE" altLang="de-DE" sz="2000" smtClean="0">
                <a:solidFill>
                  <a:schemeClr val="bg1"/>
                </a:solidFill>
              </a:rPr>
              <a:t>2Mo </a:t>
            </a:r>
            <a:r>
              <a:rPr lang="en-US" altLang="de-DE" sz="2000" smtClean="0">
                <a:solidFill>
                  <a:schemeClr val="bg1"/>
                </a:solidFill>
              </a:rPr>
              <a:t>25,2-8:</a:t>
            </a:r>
            <a:r>
              <a:rPr lang="de-DE" altLang="de-DE" sz="2000" smtClean="0">
                <a:solidFill>
                  <a:schemeClr val="bg1"/>
                </a:solidFill>
              </a:rPr>
              <a:t> </a:t>
            </a:r>
            <a:r>
              <a:rPr lang="de-DE" altLang="de-DE" sz="2000" baseline="30000" smtClean="0">
                <a:solidFill>
                  <a:srgbClr val="FFFF00"/>
                </a:solidFill>
              </a:rPr>
              <a:t>2</a:t>
            </a:r>
            <a:r>
              <a:rPr lang="de-DE" altLang="de-DE" sz="2000" smtClean="0">
                <a:solidFill>
                  <a:srgbClr val="FFFF00"/>
                </a:solidFill>
              </a:rPr>
              <a:t> Rede zu den Kindern Israel, daß sie mir ein Hebopfer bringen; von einem jeden, der willigen Herzens ist, sollt ihr mein Hebopfer nehmen. </a:t>
            </a:r>
            <a:r>
              <a:rPr lang="de-DE" altLang="de-DE" sz="2000" baseline="30000" smtClean="0">
                <a:solidFill>
                  <a:srgbClr val="FFFF00"/>
                </a:solidFill>
              </a:rPr>
              <a:t>3</a:t>
            </a:r>
            <a:r>
              <a:rPr lang="de-DE" altLang="de-DE" sz="2000" smtClean="0">
                <a:solidFill>
                  <a:srgbClr val="FFFF00"/>
                </a:solidFill>
              </a:rPr>
              <a:t> Und dies ist das Hebopfer, das ihr von ihnen nehmen sollt: </a:t>
            </a:r>
            <a:r>
              <a:rPr lang="de-DE" altLang="de-DE" sz="2000" smtClean="0">
                <a:solidFill>
                  <a:srgbClr val="00FF00"/>
                </a:solidFill>
              </a:rPr>
              <a:t>Gold</a:t>
            </a:r>
            <a:r>
              <a:rPr lang="de-DE" altLang="de-DE" sz="2000" smtClean="0">
                <a:solidFill>
                  <a:srgbClr val="FFFF00"/>
                </a:solidFill>
              </a:rPr>
              <a:t> und </a:t>
            </a:r>
            <a:r>
              <a:rPr lang="de-DE" altLang="de-DE" sz="2000" smtClean="0">
                <a:solidFill>
                  <a:srgbClr val="00FF00"/>
                </a:solidFill>
              </a:rPr>
              <a:t>Silber</a:t>
            </a:r>
            <a:r>
              <a:rPr lang="de-DE" altLang="de-DE" sz="2000" smtClean="0">
                <a:solidFill>
                  <a:srgbClr val="FFFF00"/>
                </a:solidFill>
              </a:rPr>
              <a:t> und </a:t>
            </a:r>
            <a:r>
              <a:rPr lang="de-DE" altLang="de-DE" sz="2000" smtClean="0">
                <a:solidFill>
                  <a:srgbClr val="00FF00"/>
                </a:solidFill>
              </a:rPr>
              <a:t>Kupfererz</a:t>
            </a:r>
            <a:r>
              <a:rPr lang="de-DE" altLang="de-DE" sz="2000" smtClean="0">
                <a:solidFill>
                  <a:srgbClr val="FFFF00"/>
                </a:solidFill>
              </a:rPr>
              <a:t>, </a:t>
            </a:r>
            <a:r>
              <a:rPr lang="de-DE" altLang="de-DE" sz="2000" baseline="30000" smtClean="0">
                <a:solidFill>
                  <a:srgbClr val="FFFF00"/>
                </a:solidFill>
              </a:rPr>
              <a:t>4</a:t>
            </a:r>
            <a:r>
              <a:rPr lang="de-DE" altLang="de-DE" sz="2000" smtClean="0">
                <a:solidFill>
                  <a:srgbClr val="FFFF00"/>
                </a:solidFill>
              </a:rPr>
              <a:t> und </a:t>
            </a:r>
            <a:r>
              <a:rPr lang="de-DE" altLang="de-DE" sz="2000" smtClean="0">
                <a:solidFill>
                  <a:srgbClr val="00FF00"/>
                </a:solidFill>
              </a:rPr>
              <a:t>blauer Purpur</a:t>
            </a:r>
            <a:r>
              <a:rPr lang="de-DE" altLang="de-DE" sz="2000" smtClean="0">
                <a:solidFill>
                  <a:srgbClr val="FFFF00"/>
                </a:solidFill>
              </a:rPr>
              <a:t> </a:t>
            </a:r>
            <a:r>
              <a:rPr lang="de-DE" altLang="de-DE" sz="2000" smtClean="0">
                <a:solidFill>
                  <a:srgbClr val="00B0F0"/>
                </a:solidFill>
              </a:rPr>
              <a:t>[tekhelet] </a:t>
            </a:r>
            <a:r>
              <a:rPr lang="de-DE" altLang="de-DE" sz="2000" smtClean="0">
                <a:solidFill>
                  <a:srgbClr val="FFFF00"/>
                </a:solidFill>
              </a:rPr>
              <a:t>und </a:t>
            </a:r>
            <a:r>
              <a:rPr lang="de-DE" altLang="de-DE" sz="2000" smtClean="0">
                <a:solidFill>
                  <a:srgbClr val="00FF00"/>
                </a:solidFill>
              </a:rPr>
              <a:t>roter Purpur </a:t>
            </a:r>
            <a:r>
              <a:rPr lang="de-DE" altLang="de-DE" sz="2000" smtClean="0">
                <a:solidFill>
                  <a:srgbClr val="CC00CC"/>
                </a:solidFill>
              </a:rPr>
              <a:t>[argaman] </a:t>
            </a:r>
            <a:r>
              <a:rPr lang="de-DE" altLang="de-DE" sz="2000" smtClean="0">
                <a:solidFill>
                  <a:srgbClr val="FFFF00"/>
                </a:solidFill>
              </a:rPr>
              <a:t>und </a:t>
            </a:r>
            <a:r>
              <a:rPr lang="de-DE" altLang="de-DE" sz="2000" smtClean="0">
                <a:solidFill>
                  <a:srgbClr val="00FF00"/>
                </a:solidFill>
              </a:rPr>
              <a:t>Karmesin</a:t>
            </a:r>
            <a:r>
              <a:rPr lang="de-DE" altLang="de-DE" sz="2000" smtClean="0">
                <a:solidFill>
                  <a:srgbClr val="FFFF00"/>
                </a:solidFill>
              </a:rPr>
              <a:t> und </a:t>
            </a:r>
            <a:r>
              <a:rPr lang="de-DE" altLang="de-DE" sz="2000" smtClean="0">
                <a:solidFill>
                  <a:srgbClr val="00FF00"/>
                </a:solidFill>
              </a:rPr>
              <a:t>Byssus</a:t>
            </a:r>
            <a:r>
              <a:rPr lang="de-DE" altLang="de-DE" sz="2000" smtClean="0">
                <a:solidFill>
                  <a:srgbClr val="FFFF00"/>
                </a:solidFill>
              </a:rPr>
              <a:t> und </a:t>
            </a:r>
            <a:r>
              <a:rPr lang="de-DE" altLang="de-DE" sz="2000" smtClean="0">
                <a:solidFill>
                  <a:srgbClr val="00FF00"/>
                </a:solidFill>
              </a:rPr>
              <a:t>Ziegenhaar</a:t>
            </a:r>
            <a:r>
              <a:rPr lang="de-DE" altLang="de-DE" sz="2000" smtClean="0">
                <a:solidFill>
                  <a:srgbClr val="FFFF00"/>
                </a:solidFill>
              </a:rPr>
              <a:t>, </a:t>
            </a:r>
            <a:r>
              <a:rPr lang="de-DE" altLang="de-DE" sz="2000" baseline="30000" smtClean="0">
                <a:solidFill>
                  <a:srgbClr val="FFFF00"/>
                </a:solidFill>
              </a:rPr>
              <a:t>5</a:t>
            </a:r>
            <a:r>
              <a:rPr lang="de-DE" altLang="de-DE" sz="2000" smtClean="0">
                <a:solidFill>
                  <a:srgbClr val="FFFF00"/>
                </a:solidFill>
              </a:rPr>
              <a:t> und </a:t>
            </a:r>
            <a:r>
              <a:rPr lang="de-DE" altLang="de-DE" sz="2000" smtClean="0">
                <a:solidFill>
                  <a:srgbClr val="00FF00"/>
                </a:solidFill>
              </a:rPr>
              <a:t>rotgefärbte Widderfelle </a:t>
            </a:r>
            <a:r>
              <a:rPr lang="de-DE" altLang="de-DE" sz="2000" smtClean="0">
                <a:solidFill>
                  <a:srgbClr val="FFFF00"/>
                </a:solidFill>
              </a:rPr>
              <a:t>und </a:t>
            </a:r>
            <a:r>
              <a:rPr lang="de-DE" altLang="de-DE" sz="2000" smtClean="0">
                <a:solidFill>
                  <a:srgbClr val="00FF00"/>
                </a:solidFill>
              </a:rPr>
              <a:t>Seekuhfelle</a:t>
            </a:r>
            <a:r>
              <a:rPr lang="de-DE" altLang="de-DE" sz="2000" smtClean="0">
                <a:solidFill>
                  <a:srgbClr val="FFFF00"/>
                </a:solidFill>
              </a:rPr>
              <a:t> und </a:t>
            </a:r>
            <a:r>
              <a:rPr lang="de-DE" altLang="de-DE" sz="2000" smtClean="0">
                <a:solidFill>
                  <a:srgbClr val="00FF00"/>
                </a:solidFill>
              </a:rPr>
              <a:t>Akazienholz</a:t>
            </a:r>
            <a:r>
              <a:rPr lang="de-DE" altLang="de-DE" sz="2000" smtClean="0">
                <a:solidFill>
                  <a:srgbClr val="FFFF00"/>
                </a:solidFill>
              </a:rPr>
              <a:t>; </a:t>
            </a:r>
            <a:r>
              <a:rPr lang="de-DE" altLang="de-DE" sz="2000" baseline="30000" smtClean="0">
                <a:solidFill>
                  <a:srgbClr val="FFFF00"/>
                </a:solidFill>
              </a:rPr>
              <a:t>6</a:t>
            </a:r>
            <a:r>
              <a:rPr lang="de-DE" altLang="de-DE" sz="2000" smtClean="0">
                <a:solidFill>
                  <a:srgbClr val="FFFF00"/>
                </a:solidFill>
              </a:rPr>
              <a:t> </a:t>
            </a:r>
            <a:r>
              <a:rPr lang="de-DE" altLang="de-DE" sz="2000" smtClean="0">
                <a:solidFill>
                  <a:srgbClr val="00FF00"/>
                </a:solidFill>
              </a:rPr>
              <a:t>Öl</a:t>
            </a:r>
            <a:r>
              <a:rPr lang="de-DE" altLang="de-DE" sz="2000" smtClean="0">
                <a:solidFill>
                  <a:srgbClr val="FFFF00"/>
                </a:solidFill>
              </a:rPr>
              <a:t> zum Licht, </a:t>
            </a:r>
            <a:r>
              <a:rPr lang="de-DE" altLang="de-DE" sz="2000" smtClean="0">
                <a:solidFill>
                  <a:srgbClr val="00FF00"/>
                </a:solidFill>
              </a:rPr>
              <a:t>Gewürze</a:t>
            </a:r>
            <a:r>
              <a:rPr lang="de-DE" altLang="de-DE" sz="2000" smtClean="0">
                <a:solidFill>
                  <a:srgbClr val="FFFF00"/>
                </a:solidFill>
              </a:rPr>
              <a:t> zum Salböl und zum wohlriechenden Räucherwerk; </a:t>
            </a:r>
            <a:r>
              <a:rPr lang="de-DE" altLang="de-DE" sz="2000" baseline="30000" smtClean="0">
                <a:solidFill>
                  <a:srgbClr val="FFFF00"/>
                </a:solidFill>
              </a:rPr>
              <a:t>7</a:t>
            </a:r>
            <a:r>
              <a:rPr lang="de-DE" altLang="de-DE" sz="2000" smtClean="0">
                <a:solidFill>
                  <a:srgbClr val="FFFF00"/>
                </a:solidFill>
              </a:rPr>
              <a:t> </a:t>
            </a:r>
            <a:r>
              <a:rPr lang="de-DE" altLang="de-DE" sz="2000" smtClean="0">
                <a:solidFill>
                  <a:srgbClr val="00FF00"/>
                </a:solidFill>
              </a:rPr>
              <a:t>Onyxsteine und Steine </a:t>
            </a:r>
            <a:r>
              <a:rPr lang="de-DE" altLang="de-DE" sz="2000" smtClean="0">
                <a:solidFill>
                  <a:srgbClr val="FFFF00"/>
                </a:solidFill>
              </a:rPr>
              <a:t>zum Einsetzen für das Ephod und für das Brustschild. </a:t>
            </a:r>
            <a:r>
              <a:rPr lang="de-DE" altLang="de-DE" sz="2000" baseline="30000" smtClean="0">
                <a:solidFill>
                  <a:srgbClr val="FFFF00"/>
                </a:solidFill>
              </a:rPr>
              <a:t>8</a:t>
            </a:r>
            <a:r>
              <a:rPr lang="de-DE" altLang="de-DE" sz="2000" smtClean="0">
                <a:solidFill>
                  <a:srgbClr val="FFFF00"/>
                </a:solidFill>
              </a:rPr>
              <a:t> Und sie sollen mir ein Heiligtum machen, daß ich in ihrer Mitte wohne.</a:t>
            </a:r>
          </a:p>
        </p:txBody>
      </p:sp>
      <p:pic>
        <p:nvPicPr>
          <p:cNvPr id="62468"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3213" y="1700213"/>
            <a:ext cx="35639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3213" y="4221163"/>
            <a:ext cx="357505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0" y="274638"/>
            <a:ext cx="91440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Purpur zur Ehre Gottes!</a:t>
            </a:r>
          </a:p>
        </p:txBody>
      </p:sp>
      <p:sp>
        <p:nvSpPr>
          <p:cNvPr id="63491" name="Inhaltsplatzhalter 2"/>
          <p:cNvSpPr>
            <a:spLocks noGrp="1"/>
          </p:cNvSpPr>
          <p:nvPr>
            <p:ph idx="1"/>
          </p:nvPr>
        </p:nvSpPr>
        <p:spPr>
          <a:xfrm>
            <a:off x="457200" y="1600200"/>
            <a:ext cx="4906963" cy="4525963"/>
          </a:xfrm>
        </p:spPr>
        <p:txBody>
          <a:bodyPr/>
          <a:lstStyle/>
          <a:p>
            <a:pPr marL="0" indent="0">
              <a:buFontTx/>
              <a:buNone/>
            </a:pPr>
            <a:r>
              <a:rPr lang="de-DE" altLang="de-DE" sz="2000" smtClean="0">
                <a:solidFill>
                  <a:schemeClr val="bg1"/>
                </a:solidFill>
              </a:rPr>
              <a:t>2Mo </a:t>
            </a:r>
            <a:r>
              <a:rPr lang="en-US" altLang="de-DE" sz="2000" smtClean="0">
                <a:solidFill>
                  <a:schemeClr val="bg1"/>
                </a:solidFill>
              </a:rPr>
              <a:t>25,2-8:</a:t>
            </a:r>
            <a:r>
              <a:rPr lang="de-DE" altLang="de-DE" sz="2000" smtClean="0">
                <a:solidFill>
                  <a:schemeClr val="bg1"/>
                </a:solidFill>
              </a:rPr>
              <a:t> </a:t>
            </a:r>
            <a:r>
              <a:rPr lang="de-DE" altLang="de-DE" sz="2000" baseline="30000" smtClean="0">
                <a:solidFill>
                  <a:srgbClr val="FFFF00"/>
                </a:solidFill>
              </a:rPr>
              <a:t>2</a:t>
            </a:r>
            <a:r>
              <a:rPr lang="de-DE" altLang="de-DE" sz="2000" smtClean="0">
                <a:solidFill>
                  <a:srgbClr val="FFFF00"/>
                </a:solidFill>
              </a:rPr>
              <a:t> Rede zu den Kindern Israel, daß sie mir ein Hebopfer bringen; von einem jeden, der willigen Herzens ist, sollt ihr mein Hebopfer nehmen. </a:t>
            </a:r>
            <a:r>
              <a:rPr lang="de-DE" altLang="de-DE" sz="2000" baseline="30000" smtClean="0">
                <a:solidFill>
                  <a:srgbClr val="FFFF00"/>
                </a:solidFill>
              </a:rPr>
              <a:t>3</a:t>
            </a:r>
            <a:r>
              <a:rPr lang="de-DE" altLang="de-DE" sz="2000" smtClean="0">
                <a:solidFill>
                  <a:srgbClr val="FFFF00"/>
                </a:solidFill>
              </a:rPr>
              <a:t> Und dies ist das Hebopfer, das ihr von ihnen nehmen sollt: </a:t>
            </a:r>
            <a:r>
              <a:rPr lang="de-DE" altLang="de-DE" sz="2000" smtClean="0">
                <a:solidFill>
                  <a:srgbClr val="00FF00"/>
                </a:solidFill>
              </a:rPr>
              <a:t>Gold</a:t>
            </a:r>
            <a:r>
              <a:rPr lang="de-DE" altLang="de-DE" sz="2000" smtClean="0">
                <a:solidFill>
                  <a:srgbClr val="FFFF00"/>
                </a:solidFill>
              </a:rPr>
              <a:t> und </a:t>
            </a:r>
            <a:r>
              <a:rPr lang="de-DE" altLang="de-DE" sz="2000" smtClean="0">
                <a:solidFill>
                  <a:srgbClr val="00FF00"/>
                </a:solidFill>
              </a:rPr>
              <a:t>Silber</a:t>
            </a:r>
            <a:r>
              <a:rPr lang="de-DE" altLang="de-DE" sz="2000" smtClean="0">
                <a:solidFill>
                  <a:srgbClr val="FFFF00"/>
                </a:solidFill>
              </a:rPr>
              <a:t> und </a:t>
            </a:r>
            <a:r>
              <a:rPr lang="de-DE" altLang="de-DE" sz="2000" smtClean="0">
                <a:solidFill>
                  <a:srgbClr val="00FF00"/>
                </a:solidFill>
              </a:rPr>
              <a:t>Kupfererz</a:t>
            </a:r>
            <a:r>
              <a:rPr lang="de-DE" altLang="de-DE" sz="2000" smtClean="0">
                <a:solidFill>
                  <a:srgbClr val="FFFF00"/>
                </a:solidFill>
              </a:rPr>
              <a:t>, </a:t>
            </a:r>
            <a:r>
              <a:rPr lang="de-DE" altLang="de-DE" sz="2000" baseline="30000" smtClean="0">
                <a:solidFill>
                  <a:srgbClr val="FFFF00"/>
                </a:solidFill>
              </a:rPr>
              <a:t>4</a:t>
            </a:r>
            <a:r>
              <a:rPr lang="de-DE" altLang="de-DE" sz="2000" smtClean="0">
                <a:solidFill>
                  <a:srgbClr val="FFFF00"/>
                </a:solidFill>
              </a:rPr>
              <a:t> und </a:t>
            </a:r>
            <a:r>
              <a:rPr lang="de-DE" altLang="de-DE" sz="2000" smtClean="0">
                <a:solidFill>
                  <a:srgbClr val="00FF00"/>
                </a:solidFill>
              </a:rPr>
              <a:t>blauer</a:t>
            </a:r>
            <a:r>
              <a:rPr lang="de-DE" altLang="de-DE" sz="2000" smtClean="0">
                <a:solidFill>
                  <a:srgbClr val="FFFF00"/>
                </a:solidFill>
              </a:rPr>
              <a:t> und </a:t>
            </a:r>
            <a:r>
              <a:rPr lang="de-DE" altLang="de-DE" sz="2000" smtClean="0">
                <a:solidFill>
                  <a:srgbClr val="00FF00"/>
                </a:solidFill>
              </a:rPr>
              <a:t>roter Purpur </a:t>
            </a:r>
            <a:r>
              <a:rPr lang="de-DE" altLang="de-DE" sz="2000" smtClean="0">
                <a:solidFill>
                  <a:srgbClr val="FFFF00"/>
                </a:solidFill>
              </a:rPr>
              <a:t>und </a:t>
            </a:r>
            <a:r>
              <a:rPr lang="de-DE" altLang="de-DE" sz="2000" smtClean="0">
                <a:solidFill>
                  <a:srgbClr val="00FF00"/>
                </a:solidFill>
              </a:rPr>
              <a:t>Karmesin</a:t>
            </a:r>
            <a:r>
              <a:rPr lang="de-DE" altLang="de-DE" sz="2000" smtClean="0">
                <a:solidFill>
                  <a:srgbClr val="FFFF00"/>
                </a:solidFill>
              </a:rPr>
              <a:t> und </a:t>
            </a:r>
            <a:r>
              <a:rPr lang="de-DE" altLang="de-DE" sz="2000" smtClean="0">
                <a:solidFill>
                  <a:srgbClr val="00FF00"/>
                </a:solidFill>
              </a:rPr>
              <a:t>Byssus</a:t>
            </a:r>
            <a:r>
              <a:rPr lang="de-DE" altLang="de-DE" sz="2000" smtClean="0">
                <a:solidFill>
                  <a:srgbClr val="FFFF00"/>
                </a:solidFill>
              </a:rPr>
              <a:t> und </a:t>
            </a:r>
            <a:r>
              <a:rPr lang="de-DE" altLang="de-DE" sz="2000" smtClean="0">
                <a:solidFill>
                  <a:srgbClr val="00FF00"/>
                </a:solidFill>
              </a:rPr>
              <a:t>Ziegenhaar</a:t>
            </a:r>
            <a:r>
              <a:rPr lang="de-DE" altLang="de-DE" sz="2000" smtClean="0">
                <a:solidFill>
                  <a:srgbClr val="FFFF00"/>
                </a:solidFill>
              </a:rPr>
              <a:t>, </a:t>
            </a:r>
            <a:r>
              <a:rPr lang="de-DE" altLang="de-DE" sz="2000" baseline="30000" smtClean="0">
                <a:solidFill>
                  <a:srgbClr val="FFFF00"/>
                </a:solidFill>
              </a:rPr>
              <a:t>5</a:t>
            </a:r>
            <a:r>
              <a:rPr lang="de-DE" altLang="de-DE" sz="2000" smtClean="0">
                <a:solidFill>
                  <a:srgbClr val="FFFF00"/>
                </a:solidFill>
              </a:rPr>
              <a:t> und </a:t>
            </a:r>
            <a:r>
              <a:rPr lang="de-DE" altLang="de-DE" sz="2000" smtClean="0">
                <a:solidFill>
                  <a:srgbClr val="00FF00"/>
                </a:solidFill>
              </a:rPr>
              <a:t>rotgefärbte Widderfelle </a:t>
            </a:r>
            <a:r>
              <a:rPr lang="de-DE" altLang="de-DE" sz="2000" smtClean="0">
                <a:solidFill>
                  <a:srgbClr val="FFFF00"/>
                </a:solidFill>
              </a:rPr>
              <a:t>und </a:t>
            </a:r>
            <a:r>
              <a:rPr lang="de-DE" altLang="de-DE" sz="2000" smtClean="0">
                <a:solidFill>
                  <a:srgbClr val="00FF00"/>
                </a:solidFill>
              </a:rPr>
              <a:t>Seekuhfelle</a:t>
            </a:r>
            <a:r>
              <a:rPr lang="de-DE" altLang="de-DE" sz="2000" smtClean="0">
                <a:solidFill>
                  <a:srgbClr val="FFFF00"/>
                </a:solidFill>
              </a:rPr>
              <a:t> und </a:t>
            </a:r>
            <a:r>
              <a:rPr lang="de-DE" altLang="de-DE" sz="2000" smtClean="0">
                <a:solidFill>
                  <a:srgbClr val="00FF00"/>
                </a:solidFill>
              </a:rPr>
              <a:t>Akazienholz</a:t>
            </a:r>
            <a:r>
              <a:rPr lang="de-DE" altLang="de-DE" sz="2000" smtClean="0">
                <a:solidFill>
                  <a:srgbClr val="FFFF00"/>
                </a:solidFill>
              </a:rPr>
              <a:t>; </a:t>
            </a:r>
            <a:r>
              <a:rPr lang="de-DE" altLang="de-DE" sz="2000" baseline="30000" smtClean="0">
                <a:solidFill>
                  <a:srgbClr val="FFFF00"/>
                </a:solidFill>
              </a:rPr>
              <a:t>6</a:t>
            </a:r>
            <a:r>
              <a:rPr lang="de-DE" altLang="de-DE" sz="2000" smtClean="0">
                <a:solidFill>
                  <a:srgbClr val="FFFF00"/>
                </a:solidFill>
              </a:rPr>
              <a:t> </a:t>
            </a:r>
            <a:r>
              <a:rPr lang="de-DE" altLang="de-DE" sz="2000" smtClean="0">
                <a:solidFill>
                  <a:srgbClr val="00FF00"/>
                </a:solidFill>
              </a:rPr>
              <a:t>Öl</a:t>
            </a:r>
            <a:r>
              <a:rPr lang="de-DE" altLang="de-DE" sz="2000" smtClean="0">
                <a:solidFill>
                  <a:srgbClr val="FFFF00"/>
                </a:solidFill>
              </a:rPr>
              <a:t> zum Licht, </a:t>
            </a:r>
            <a:r>
              <a:rPr lang="de-DE" altLang="de-DE" sz="2000" smtClean="0">
                <a:solidFill>
                  <a:srgbClr val="00FF00"/>
                </a:solidFill>
              </a:rPr>
              <a:t>Gewürze</a:t>
            </a:r>
            <a:r>
              <a:rPr lang="de-DE" altLang="de-DE" sz="2000" smtClean="0">
                <a:solidFill>
                  <a:srgbClr val="FFFF00"/>
                </a:solidFill>
              </a:rPr>
              <a:t> zum Salböl und zum wohlriechenden Räucherwerk; </a:t>
            </a:r>
            <a:r>
              <a:rPr lang="de-DE" altLang="de-DE" sz="2000" baseline="30000" smtClean="0">
                <a:solidFill>
                  <a:srgbClr val="FFFF00"/>
                </a:solidFill>
              </a:rPr>
              <a:t>7</a:t>
            </a:r>
            <a:r>
              <a:rPr lang="de-DE" altLang="de-DE" sz="2000" smtClean="0">
                <a:solidFill>
                  <a:srgbClr val="FFFF00"/>
                </a:solidFill>
              </a:rPr>
              <a:t> </a:t>
            </a:r>
            <a:r>
              <a:rPr lang="de-DE" altLang="de-DE" sz="2000" smtClean="0">
                <a:solidFill>
                  <a:srgbClr val="00FF00"/>
                </a:solidFill>
              </a:rPr>
              <a:t>Onyxsteine und Steine </a:t>
            </a:r>
            <a:r>
              <a:rPr lang="de-DE" altLang="de-DE" sz="2000" smtClean="0">
                <a:solidFill>
                  <a:srgbClr val="FFFF00"/>
                </a:solidFill>
              </a:rPr>
              <a:t>zum Einsetzen für das Ephod und für das Brustschild. </a:t>
            </a:r>
            <a:r>
              <a:rPr lang="de-DE" altLang="de-DE" sz="2000" baseline="30000" smtClean="0">
                <a:solidFill>
                  <a:srgbClr val="FFFF00"/>
                </a:solidFill>
              </a:rPr>
              <a:t>8</a:t>
            </a:r>
            <a:r>
              <a:rPr lang="de-DE" altLang="de-DE" sz="2000" smtClean="0">
                <a:solidFill>
                  <a:srgbClr val="FFFF00"/>
                </a:solidFill>
              </a:rPr>
              <a:t> Und sie sollen mir ein Heiligtum machen, daß ich in ihrer Mitte wohne.</a:t>
            </a:r>
          </a:p>
        </p:txBody>
      </p:sp>
      <p:pic>
        <p:nvPicPr>
          <p:cNvPr id="63492"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3213" y="1700213"/>
            <a:ext cx="35639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3213" y="4221163"/>
            <a:ext cx="357505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Roter Purpur (</a:t>
            </a:r>
            <a:r>
              <a:rPr lang="de-DE" dirty="0" err="1" smtClean="0">
                <a:solidFill>
                  <a:srgbClr val="00FF00"/>
                </a:solidFill>
                <a:effectLst>
                  <a:outerShdw blurRad="38100" dist="38100" dir="2700000" algn="tl">
                    <a:srgbClr val="000000">
                      <a:alpha val="43137"/>
                    </a:srgbClr>
                  </a:outerShdw>
                </a:effectLst>
              </a:rPr>
              <a:t>argaman</a:t>
            </a:r>
            <a:r>
              <a:rPr lang="de-DE" dirty="0" smtClean="0">
                <a:solidFill>
                  <a:srgbClr val="00FF00"/>
                </a:solidFill>
                <a:effectLst>
                  <a:outerShdw blurRad="38100" dist="38100" dir="2700000" algn="tl">
                    <a:srgbClr val="000000">
                      <a:alpha val="43137"/>
                    </a:srgbClr>
                  </a:outerShdw>
                </a:effectLst>
              </a:rPr>
              <a:t>)</a:t>
            </a:r>
            <a:endParaRPr lang="de-DE" dirty="0">
              <a:solidFill>
                <a:srgbClr val="00FF00"/>
              </a:solidFill>
              <a:effectLst>
                <a:outerShdw blurRad="38100" dist="38100" dir="2700000" algn="tl">
                  <a:srgbClr val="000000">
                    <a:alpha val="43137"/>
                  </a:srgbClr>
                </a:outerShdw>
              </a:effectLst>
            </a:endParaRPr>
          </a:p>
        </p:txBody>
      </p:sp>
      <p:pic>
        <p:nvPicPr>
          <p:cNvPr id="64515"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00213"/>
            <a:ext cx="3754438"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2" descr="http://upload.wikimedia.org/wikipedia/commons/e/ec/Tyrian-Purple-2D-skele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1679575"/>
            <a:ext cx="3556000" cy="1512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4517" name="Textfeld 7"/>
          <p:cNvSpPr txBox="1">
            <a:spLocks noChangeArrowheads="1"/>
          </p:cNvSpPr>
          <p:nvPr/>
        </p:nvSpPr>
        <p:spPr bwMode="auto">
          <a:xfrm>
            <a:off x="5130800" y="3270250"/>
            <a:ext cx="173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Dibromindigo</a:t>
            </a:r>
          </a:p>
        </p:txBody>
      </p:sp>
      <p:sp>
        <p:nvSpPr>
          <p:cNvPr id="64518" name="Textfeld 4"/>
          <p:cNvSpPr txBox="1">
            <a:spLocks noChangeArrowheads="1"/>
          </p:cNvSpPr>
          <p:nvPr/>
        </p:nvSpPr>
        <p:spPr bwMode="auto">
          <a:xfrm>
            <a:off x="4722813" y="6135688"/>
            <a:ext cx="1593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000">
                <a:solidFill>
                  <a:schemeClr val="bg1"/>
                </a:solidFill>
                <a:latin typeface="Verdana" panose="020B0604030504040204" pitchFamily="34" charset="0"/>
              </a:rPr>
              <a:t>Werner CC-BY-SA 3.0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Blauer Purpur (</a:t>
            </a:r>
            <a:r>
              <a:rPr lang="de-DE" i="1" dirty="0" err="1" smtClean="0">
                <a:solidFill>
                  <a:srgbClr val="00FF00"/>
                </a:solidFill>
                <a:effectLst>
                  <a:outerShdw blurRad="38100" dist="38100" dir="2700000" algn="tl">
                    <a:srgbClr val="000000">
                      <a:alpha val="43137"/>
                    </a:srgbClr>
                  </a:outerShdw>
                </a:effectLst>
              </a:rPr>
              <a:t>tekhelet</a:t>
            </a:r>
            <a:r>
              <a:rPr lang="de-DE" dirty="0" smtClean="0">
                <a:solidFill>
                  <a:srgbClr val="00FF00"/>
                </a:solidFill>
                <a:effectLst>
                  <a:outerShdw blurRad="38100" dist="38100" dir="2700000" algn="tl">
                    <a:srgbClr val="000000">
                      <a:alpha val="43137"/>
                    </a:srgbClr>
                  </a:outerShdw>
                </a:effectLst>
              </a:rPr>
              <a:t>) und roter Purpur (</a:t>
            </a:r>
            <a:r>
              <a:rPr lang="de-DE" i="1" dirty="0" err="1" smtClean="0">
                <a:solidFill>
                  <a:srgbClr val="00FF00"/>
                </a:solidFill>
                <a:effectLst>
                  <a:outerShdw blurRad="38100" dist="38100" dir="2700000" algn="tl">
                    <a:srgbClr val="000000">
                      <a:alpha val="43137"/>
                    </a:srgbClr>
                  </a:outerShdw>
                </a:effectLst>
              </a:rPr>
              <a:t>argaman</a:t>
            </a:r>
            <a:r>
              <a:rPr lang="de-DE" dirty="0" smtClean="0">
                <a:solidFill>
                  <a:srgbClr val="00FF00"/>
                </a:solidFill>
                <a:effectLst>
                  <a:outerShdw blurRad="38100" dist="38100" dir="2700000" algn="tl">
                    <a:srgbClr val="000000">
                      <a:alpha val="43137"/>
                    </a:srgbClr>
                  </a:outerShdw>
                </a:effectLst>
              </a:rPr>
              <a:t>)</a:t>
            </a:r>
            <a:endParaRPr lang="de-DE" dirty="0">
              <a:solidFill>
                <a:srgbClr val="00FF00"/>
              </a:solidFill>
              <a:effectLst>
                <a:outerShdw blurRad="38100" dist="38100" dir="2700000" algn="tl">
                  <a:srgbClr val="000000">
                    <a:alpha val="43137"/>
                  </a:srgbClr>
                </a:outerShdw>
              </a:effectLst>
            </a:endParaRPr>
          </a:p>
        </p:txBody>
      </p:sp>
      <p:pic>
        <p:nvPicPr>
          <p:cNvPr id="65539"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844675"/>
            <a:ext cx="78295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feld 6"/>
          <p:cNvSpPr txBox="1">
            <a:spLocks noChangeArrowheads="1"/>
          </p:cNvSpPr>
          <p:nvPr/>
        </p:nvSpPr>
        <p:spPr bwMode="auto">
          <a:xfrm>
            <a:off x="8486775" y="5829300"/>
            <a:ext cx="377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idx="4294967295"/>
          </p:nvPr>
        </p:nvSpPr>
        <p:spPr>
          <a:xfrm>
            <a:off x="457200" y="631825"/>
            <a:ext cx="8229600" cy="706438"/>
          </a:xfrm>
          <a:solidFill>
            <a:srgbClr val="33CCCC"/>
          </a:solidFill>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de-DE" sz="4000" smtClean="0"/>
              <a:t>Vorträge:</a:t>
            </a:r>
          </a:p>
        </p:txBody>
      </p:sp>
      <p:sp>
        <p:nvSpPr>
          <p:cNvPr id="2051" name="Rectangle 2"/>
          <p:cNvSpPr>
            <a:spLocks noGrp="1" noChangeArrowheads="1"/>
          </p:cNvSpPr>
          <p:nvPr>
            <p:ph type="body" idx="4294967295"/>
          </p:nvPr>
        </p:nvSpPr>
        <p:spPr>
          <a:xfrm>
            <a:off x="468313" y="1844675"/>
            <a:ext cx="8302625" cy="3367088"/>
          </a:xfrm>
        </p:spPr>
        <p:txBody>
          <a:bodyPr>
            <a:spAutoFit/>
          </a:bodyPr>
          <a:lstStyle/>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solidFill>
                  <a:srgbClr val="FF3300"/>
                </a:solidFill>
                <a:effectLst>
                  <a:outerShdw blurRad="38100" dist="38100" dir="2700000" algn="tl">
                    <a:srgbClr val="000000">
                      <a:alpha val="43137"/>
                    </a:srgbClr>
                  </a:outerShdw>
                </a:effectLst>
              </a:rPr>
              <a:t>Herzlich</a:t>
            </a:r>
            <a:r>
              <a:rPr lang="en-GB" b="1" dirty="0" smtClean="0">
                <a:solidFill>
                  <a:srgbClr val="FF3300"/>
                </a:solidFill>
                <a:effectLst>
                  <a:outerShdw blurRad="38100" dist="38100" dir="2700000" algn="tl">
                    <a:srgbClr val="000000">
                      <a:alpha val="43137"/>
                    </a:srgbClr>
                  </a:outerShdw>
                </a:effectLst>
              </a:rPr>
              <a:t> </a:t>
            </a:r>
            <a:r>
              <a:rPr lang="en-GB" b="1" dirty="0" err="1" smtClean="0">
                <a:solidFill>
                  <a:srgbClr val="FF3300"/>
                </a:solidFill>
                <a:effectLst>
                  <a:outerShdw blurRad="38100" dist="38100" dir="2700000" algn="tl">
                    <a:srgbClr val="000000">
                      <a:alpha val="43137"/>
                    </a:srgbClr>
                  </a:outerShdw>
                </a:effectLst>
              </a:rPr>
              <a:t>willkommen</a:t>
            </a:r>
            <a:r>
              <a:rPr lang="en-GB" b="1" dirty="0" smtClean="0">
                <a:solidFill>
                  <a:srgbClr val="FF3300"/>
                </a:solidFill>
                <a:effectLst>
                  <a:outerShdw blurRad="38100" dist="38100" dir="2700000" algn="tl">
                    <a:srgbClr val="000000">
                      <a:alpha val="43137"/>
                    </a:srgbClr>
                  </a:outerShdw>
                </a:effectLst>
              </a:rPr>
              <a:t>!</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smtClean="0">
              <a:solidFill>
                <a:srgbClr val="FF3300"/>
              </a:solidFill>
              <a:effectLst>
                <a:outerShdw blurRad="38100" dist="38100" dir="2700000" algn="tl">
                  <a:srgbClr val="000000">
                    <a:alpha val="43137"/>
                  </a:srgbClr>
                </a:outerShdw>
              </a:effectLst>
            </a:endParaRPr>
          </a:p>
          <a:p>
            <a:pPr algn="ct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smtClean="0">
                <a:solidFill>
                  <a:srgbClr val="FFCC00"/>
                </a:solidFill>
                <a:effectLst>
                  <a:outerShdw blurRad="38100" dist="38100" dir="2700000" algn="tl">
                    <a:srgbClr val="000000">
                      <a:alpha val="43137"/>
                    </a:srgbClr>
                  </a:outerShdw>
                </a:effectLst>
                <a:hlinkClick r:id="rId3"/>
              </a:rPr>
              <a:t>www.sermon-online.de</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smtClean="0">
              <a:solidFill>
                <a:srgbClr val="FF3300"/>
              </a:solidFill>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dirty="0" smtClean="0">
              <a:solidFill>
                <a:schemeClr val="bg1"/>
              </a:solidFill>
              <a:effectLst>
                <a:outerShdw blurRad="38100" dist="38100" dir="2700000" algn="tl">
                  <a:srgbClr val="000000">
                    <a:alpha val="43137"/>
                  </a:srgbClr>
                </a:outerShdw>
              </a:effectLst>
            </a:endParaRPr>
          </a:p>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smtClean="0">
                <a:solidFill>
                  <a:srgbClr val="FFFFFF"/>
                </a:solidFill>
                <a:effectLst>
                  <a:outerShdw blurRad="38100" dist="38100" dir="2700000" algn="tl">
                    <a:srgbClr val="000000">
                      <a:alpha val="43137"/>
                    </a:srgbClr>
                  </a:outerShdw>
                </a:effectLst>
                <a:sym typeface="Wingdings" pitchFamily="2" charset="2"/>
              </a:rPr>
              <a:t> “Roger </a:t>
            </a:r>
            <a:r>
              <a:rPr lang="en-GB" sz="2000" b="1" dirty="0" err="1" smtClean="0">
                <a:solidFill>
                  <a:srgbClr val="FFFFFF"/>
                </a:solidFill>
                <a:effectLst>
                  <a:outerShdw blurRad="38100" dist="38100" dir="2700000" algn="tl">
                    <a:srgbClr val="000000">
                      <a:alpha val="43137"/>
                    </a:srgbClr>
                  </a:outerShdw>
                </a:effectLst>
                <a:sym typeface="Wingdings" pitchFamily="2" charset="2"/>
              </a:rPr>
              <a:t>Liebi</a:t>
            </a:r>
            <a:r>
              <a:rPr lang="en-GB" sz="2000" b="1" dirty="0" smtClean="0">
                <a:solidFill>
                  <a:srgbClr val="FFFFFF"/>
                </a:solidFill>
                <a:effectLst>
                  <a:outerShdw blurRad="38100" dist="38100" dir="2700000" algn="tl">
                    <a:srgbClr val="000000">
                      <a:alpha val="43137"/>
                    </a:srgbClr>
                  </a:outerShdw>
                </a:effectLst>
                <a:sym typeface="Wingdings" pitchFamily="2" charset="2"/>
              </a:rPr>
              <a:t>”</a:t>
            </a:r>
          </a:p>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solidFill>
                  <a:srgbClr val="FFFFFF"/>
                </a:solidFill>
                <a:effectLst>
                  <a:outerShdw blurRad="38100" dist="38100" dir="2700000" algn="tl">
                    <a:srgbClr val="000000">
                      <a:alpha val="43137"/>
                    </a:srgbClr>
                  </a:outerShdw>
                </a:effectLst>
                <a:sym typeface="Wingdings" pitchFamily="2" charset="2"/>
              </a:rPr>
              <a:t>Gratisdownload</a:t>
            </a:r>
            <a:r>
              <a:rPr lang="en-GB" b="1" dirty="0" smtClean="0">
                <a:solidFill>
                  <a:srgbClr val="FFFFFF"/>
                </a:solidFill>
                <a:effectLst>
                  <a:outerShdw blurRad="38100" dist="38100" dir="2700000" algn="tl">
                    <a:srgbClr val="000000">
                      <a:alpha val="43137"/>
                    </a:srgbClr>
                  </a:outerShdw>
                </a:effectLst>
                <a:sym typeface="Wingdings" pitchFamily="2" charset="2"/>
              </a:rPr>
              <a:t> von </a:t>
            </a:r>
            <a:r>
              <a:rPr lang="en-GB" b="1" dirty="0" err="1" smtClean="0">
                <a:solidFill>
                  <a:srgbClr val="FFFFFF"/>
                </a:solidFill>
                <a:effectLst>
                  <a:outerShdw blurRad="38100" dist="38100" dir="2700000" algn="tl">
                    <a:srgbClr val="000000">
                      <a:alpha val="43137"/>
                    </a:srgbClr>
                  </a:outerShdw>
                </a:effectLst>
                <a:sym typeface="Wingdings" pitchFamily="2" charset="2"/>
              </a:rPr>
              <a:t>über</a:t>
            </a:r>
            <a:r>
              <a:rPr lang="en-GB" b="1" dirty="0" smtClean="0">
                <a:solidFill>
                  <a:srgbClr val="FFFFFF"/>
                </a:solidFill>
                <a:effectLst>
                  <a:outerShdw blurRad="38100" dist="38100" dir="2700000" algn="tl">
                    <a:srgbClr val="000000">
                      <a:alpha val="43137"/>
                    </a:srgbClr>
                  </a:outerShdw>
                </a:effectLst>
                <a:sym typeface="Wingdings" pitchFamily="2" charset="2"/>
              </a:rPr>
              <a:t> 300 </a:t>
            </a:r>
            <a:r>
              <a:rPr lang="en-GB" b="1" dirty="0" err="1" smtClean="0">
                <a:solidFill>
                  <a:srgbClr val="FFFFFF"/>
                </a:solidFill>
                <a:effectLst>
                  <a:outerShdw blurRad="38100" dist="38100" dir="2700000" algn="tl">
                    <a:srgbClr val="000000">
                      <a:alpha val="43137"/>
                    </a:srgbClr>
                  </a:outerShdw>
                </a:effectLst>
                <a:sym typeface="Wingdings" pitchFamily="2" charset="2"/>
              </a:rPr>
              <a:t>Vortragsfiles</a:t>
            </a:r>
            <a:r>
              <a:rPr lang="en-GB" b="1" dirty="0" smtClean="0">
                <a:solidFill>
                  <a:srgbClr val="FFFFFF"/>
                </a:solidFill>
                <a:effectLst>
                  <a:outerShdw blurRad="38100" dist="38100" dir="2700000" algn="tl">
                    <a:srgbClr val="000000">
                      <a:alpha val="43137"/>
                    </a:srgbClr>
                  </a:outerShdw>
                </a:effectLst>
                <a:sym typeface="Wingdings" pitchFamily="2" charset="2"/>
              </a:rPr>
              <a:t> und </a:t>
            </a:r>
            <a:r>
              <a:rPr lang="en-GB" b="1" dirty="0" err="1" smtClean="0">
                <a:solidFill>
                  <a:srgbClr val="FFFFFF"/>
                </a:solidFill>
                <a:effectLst>
                  <a:outerShdw blurRad="38100" dist="38100" dir="2700000" algn="tl">
                    <a:srgbClr val="000000">
                      <a:alpha val="43137"/>
                    </a:srgbClr>
                  </a:outerShdw>
                </a:effectLst>
                <a:sym typeface="Wingdings" pitchFamily="2" charset="2"/>
              </a:rPr>
              <a:t>Skripte</a:t>
            </a:r>
            <a:endParaRPr lang="en-GB"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a:xfrm>
            <a:off x="323850" y="836613"/>
            <a:ext cx="4824413"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Karmesin und</a:t>
            </a:r>
            <a:br>
              <a:rPr lang="de-DE" altLang="de-DE" dirty="0" smtClean="0">
                <a:solidFill>
                  <a:srgbClr val="00FF00"/>
                </a:solidFill>
                <a:effectLst>
                  <a:outerShdw blurRad="38100" dist="38100" dir="2700000" algn="tl">
                    <a:srgbClr val="000000">
                      <a:alpha val="43137"/>
                    </a:srgbClr>
                  </a:outerShdw>
                </a:effectLst>
              </a:rPr>
            </a:br>
            <a:r>
              <a:rPr lang="de-DE" altLang="de-DE" dirty="0" smtClean="0">
                <a:solidFill>
                  <a:srgbClr val="00FF00"/>
                </a:solidFill>
                <a:effectLst>
                  <a:outerShdw blurRad="38100" dist="38100" dir="2700000" algn="tl">
                    <a:srgbClr val="000000">
                      <a:alpha val="43137"/>
                    </a:srgbClr>
                  </a:outerShdw>
                </a:effectLst>
              </a:rPr>
              <a:t>Kermesschildlaus</a:t>
            </a:r>
          </a:p>
        </p:txBody>
      </p:sp>
      <p:sp>
        <p:nvSpPr>
          <p:cNvPr id="66563" name="Textfeld 4"/>
          <p:cNvSpPr txBox="1">
            <a:spLocks noChangeArrowheads="1"/>
          </p:cNvSpPr>
          <p:nvPr/>
        </p:nvSpPr>
        <p:spPr bwMode="auto">
          <a:xfrm>
            <a:off x="4364038" y="6237288"/>
            <a:ext cx="2241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200">
                <a:solidFill>
                  <a:schemeClr val="bg1"/>
                </a:solidFill>
                <a:latin typeface="Verdana" panose="020B0604030504040204" pitchFamily="34" charset="0"/>
              </a:rPr>
              <a:t>Lamiot CC/BZ/SA 1.0 gen.</a:t>
            </a:r>
            <a:endParaRPr lang="de-DE" altLang="de-DE" sz="1200">
              <a:solidFill>
                <a:schemeClr val="bg1"/>
              </a:solidFill>
              <a:latin typeface="Verdana" panose="020B0604030504040204" pitchFamily="34" charset="0"/>
            </a:endParaRPr>
          </a:p>
        </p:txBody>
      </p:sp>
      <p:sp>
        <p:nvSpPr>
          <p:cNvPr id="66564" name="Textfeld 6"/>
          <p:cNvSpPr txBox="1">
            <a:spLocks noChangeArrowheads="1"/>
          </p:cNvSpPr>
          <p:nvPr/>
        </p:nvSpPr>
        <p:spPr bwMode="auto">
          <a:xfrm>
            <a:off x="6084888" y="5292725"/>
            <a:ext cx="293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Johann H. Addicks GNU 1.2 or later</a:t>
            </a:r>
          </a:p>
        </p:txBody>
      </p:sp>
      <p:pic>
        <p:nvPicPr>
          <p:cNvPr id="66565" name="Picture 2" descr="File:Abbindebatik im Farbb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888" y="0"/>
            <a:ext cx="4062412"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349500"/>
            <a:ext cx="3895725"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a:xfrm>
            <a:off x="0" y="274638"/>
            <a:ext cx="9144000" cy="1143000"/>
          </a:xfrm>
        </p:spPr>
        <p:txBody>
          <a:bodyPr/>
          <a:lstStyle/>
          <a:p>
            <a:pPr>
              <a:defRPr/>
            </a:pPr>
            <a:r>
              <a:rPr lang="de-DE" altLang="de-DE" dirty="0" err="1" smtClean="0">
                <a:solidFill>
                  <a:srgbClr val="00FF00"/>
                </a:solidFill>
                <a:effectLst>
                  <a:outerShdw blurRad="38100" dist="38100" dir="2700000" algn="tl">
                    <a:srgbClr val="000000">
                      <a:alpha val="43137"/>
                    </a:srgbClr>
                  </a:outerShdw>
                </a:effectLst>
              </a:rPr>
              <a:t>Weisses</a:t>
            </a:r>
            <a:r>
              <a:rPr lang="de-DE" altLang="de-DE" dirty="0" smtClean="0">
                <a:solidFill>
                  <a:srgbClr val="00FF00"/>
                </a:solidFill>
                <a:effectLst>
                  <a:outerShdw blurRad="38100" dist="38100" dir="2700000" algn="tl">
                    <a:srgbClr val="000000">
                      <a:alpha val="43137"/>
                    </a:srgbClr>
                  </a:outerShdw>
                </a:effectLst>
              </a:rPr>
              <a:t> Leinen (</a:t>
            </a:r>
            <a:r>
              <a:rPr lang="de-DE" altLang="de-DE" i="1" dirty="0" err="1" smtClean="0">
                <a:solidFill>
                  <a:srgbClr val="00FF00"/>
                </a:solidFill>
                <a:effectLst>
                  <a:outerShdw blurRad="38100" dist="38100" dir="2700000" algn="tl">
                    <a:srgbClr val="000000">
                      <a:alpha val="43137"/>
                    </a:srgbClr>
                  </a:outerShdw>
                </a:effectLst>
              </a:rPr>
              <a:t>shesh</a:t>
            </a:r>
            <a:r>
              <a:rPr lang="de-DE" altLang="de-DE" dirty="0" smtClean="0">
                <a:solidFill>
                  <a:srgbClr val="00FF00"/>
                </a:solidFill>
                <a:effectLst>
                  <a:outerShdw blurRad="38100" dist="38100" dir="2700000" algn="tl">
                    <a:srgbClr val="000000">
                      <a:alpha val="43137"/>
                    </a:srgbClr>
                  </a:outerShdw>
                </a:effectLst>
              </a:rPr>
              <a:t>): Byssus</a:t>
            </a:r>
          </a:p>
        </p:txBody>
      </p:sp>
      <p:pic>
        <p:nvPicPr>
          <p:cNvPr id="67587" name="Picture 2" descr="File:Handkerch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601788"/>
            <a:ext cx="5459413"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feld 3"/>
          <p:cNvSpPr txBox="1">
            <a:spLocks noChangeArrowheads="1"/>
          </p:cNvSpPr>
          <p:nvPr/>
        </p:nvSpPr>
        <p:spPr bwMode="auto">
          <a:xfrm>
            <a:off x="6988175" y="6165850"/>
            <a:ext cx="37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Flachs-Ernte</a:t>
            </a:r>
            <a:endParaRPr lang="de-DE" dirty="0">
              <a:solidFill>
                <a:srgbClr val="00FF00"/>
              </a:solidFill>
              <a:effectLst>
                <a:outerShdw blurRad="38100" dist="38100" dir="2700000" algn="tl">
                  <a:srgbClr val="000000">
                    <a:alpha val="43137"/>
                  </a:srgbClr>
                </a:outerShdw>
              </a:effectLst>
            </a:endParaRPr>
          </a:p>
        </p:txBody>
      </p:sp>
      <p:pic>
        <p:nvPicPr>
          <p:cNvPr id="68611"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7025" y="1557338"/>
            <a:ext cx="59499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feld 3"/>
          <p:cNvSpPr txBox="1">
            <a:spLocks noChangeArrowheads="1"/>
          </p:cNvSpPr>
          <p:nvPr/>
        </p:nvSpPr>
        <p:spPr bwMode="auto">
          <a:xfrm>
            <a:off x="5365750" y="6165850"/>
            <a:ext cx="191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Lokilech CC-BY-SA 3.0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a:xfrm>
            <a:off x="0" y="274638"/>
            <a:ext cx="91440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Flachs </a:t>
            </a:r>
            <a:r>
              <a:rPr lang="de-DE" altLang="de-DE" dirty="0" smtClean="0">
                <a:solidFill>
                  <a:srgbClr val="00FF00"/>
                </a:solidFill>
                <a:effectLst>
                  <a:outerShdw blurRad="38100" dist="38100" dir="2700000" algn="tl">
                    <a:srgbClr val="000000">
                      <a:alpha val="43137"/>
                    </a:srgbClr>
                  </a:outerShdw>
                </a:effectLst>
                <a:sym typeface="Wingdings" panose="05000000000000000000" pitchFamily="2" charset="2"/>
              </a:rPr>
              <a:t> </a:t>
            </a:r>
            <a:r>
              <a:rPr lang="de-DE" altLang="de-DE" dirty="0" err="1" smtClean="0">
                <a:solidFill>
                  <a:srgbClr val="00FF00"/>
                </a:solidFill>
                <a:effectLst>
                  <a:outerShdw blurRad="38100" dist="38100" dir="2700000" algn="tl">
                    <a:srgbClr val="000000">
                      <a:alpha val="43137"/>
                    </a:srgbClr>
                  </a:outerShdw>
                </a:effectLst>
                <a:sym typeface="Wingdings" panose="05000000000000000000" pitchFamily="2" charset="2"/>
              </a:rPr>
              <a:t>weisse</a:t>
            </a:r>
            <a:r>
              <a:rPr lang="de-DE" altLang="de-DE" dirty="0" smtClean="0">
                <a:solidFill>
                  <a:srgbClr val="00FF00"/>
                </a:solidFill>
                <a:effectLst>
                  <a:outerShdw blurRad="38100" dist="38100" dir="2700000" algn="tl">
                    <a:srgbClr val="000000">
                      <a:alpha val="43137"/>
                    </a:srgbClr>
                  </a:outerShdw>
                </a:effectLst>
                <a:sym typeface="Wingdings" panose="05000000000000000000" pitchFamily="2" charset="2"/>
              </a:rPr>
              <a:t> Leinen /Byssus</a:t>
            </a:r>
            <a:endParaRPr lang="de-DE" altLang="de-DE" dirty="0" smtClean="0">
              <a:solidFill>
                <a:srgbClr val="00FF00"/>
              </a:solidFill>
              <a:effectLst>
                <a:outerShdw blurRad="38100" dist="38100" dir="2700000" algn="tl">
                  <a:srgbClr val="000000">
                    <a:alpha val="43137"/>
                  </a:srgbClr>
                </a:outerShdw>
              </a:effectLst>
            </a:endParaRPr>
          </a:p>
        </p:txBody>
      </p:sp>
      <p:sp>
        <p:nvSpPr>
          <p:cNvPr id="69635" name="Inhaltsplatzhalter 2"/>
          <p:cNvSpPr>
            <a:spLocks noGrp="1"/>
          </p:cNvSpPr>
          <p:nvPr>
            <p:ph idx="1"/>
          </p:nvPr>
        </p:nvSpPr>
        <p:spPr/>
        <p:txBody>
          <a:bodyPr/>
          <a:lstStyle/>
          <a:p>
            <a:endParaRPr lang="de-DE" altLang="de-DE" smtClean="0"/>
          </a:p>
        </p:txBody>
      </p:sp>
      <p:pic>
        <p:nvPicPr>
          <p:cNvPr id="69636" name="Picture 2" descr="http://upload.wikimedia.org/wikipedia/commons/thumb/d/d8/Flachs_2009.jpg/1280px-Flachs_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90675"/>
            <a:ext cx="85248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feld 3"/>
          <p:cNvSpPr txBox="1">
            <a:spLocks noChangeArrowheads="1"/>
          </p:cNvSpPr>
          <p:nvPr/>
        </p:nvSpPr>
        <p:spPr bwMode="auto">
          <a:xfrm>
            <a:off x="1116013" y="6299200"/>
            <a:ext cx="218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Elke Wetzig CC-BY-SA 3.0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Die 4 Farben der Stiftshütte</a:t>
            </a:r>
            <a:endParaRPr lang="de-DE" dirty="0">
              <a:solidFill>
                <a:srgbClr val="00FF00"/>
              </a:solidFill>
              <a:effectLst>
                <a:outerShdw blurRad="38100" dist="38100" dir="2700000" algn="tl">
                  <a:srgbClr val="000000">
                    <a:alpha val="43137"/>
                  </a:srgbClr>
                </a:outerShdw>
              </a:effectLst>
            </a:endParaRPr>
          </a:p>
        </p:txBody>
      </p:sp>
      <p:pic>
        <p:nvPicPr>
          <p:cNvPr id="70659"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1700213"/>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feld 6"/>
          <p:cNvSpPr txBox="1">
            <a:spLocks noChangeArrowheads="1"/>
          </p:cNvSpPr>
          <p:nvPr/>
        </p:nvSpPr>
        <p:spPr bwMode="auto">
          <a:xfrm>
            <a:off x="1008063" y="6464300"/>
            <a:ext cx="1649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Matthias Hempel / RL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Die 4 Farben der Stiftshütte</a:t>
            </a:r>
            <a:endParaRPr lang="de-DE" dirty="0">
              <a:solidFill>
                <a:srgbClr val="00FF00"/>
              </a:solidFill>
              <a:effectLst>
                <a:outerShdw blurRad="38100" dist="38100" dir="2700000" algn="tl">
                  <a:srgbClr val="000000">
                    <a:alpha val="43137"/>
                  </a:srgbClr>
                </a:outerShdw>
              </a:effectLst>
            </a:endParaRPr>
          </a:p>
        </p:txBody>
      </p:sp>
      <p:pic>
        <p:nvPicPr>
          <p:cNvPr id="71683"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417638"/>
            <a:ext cx="419417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nhaltsplatzhalter 2"/>
          <p:cNvSpPr>
            <a:spLocks noGrp="1"/>
          </p:cNvSpPr>
          <p:nvPr>
            <p:ph idx="1"/>
          </p:nvPr>
        </p:nvSpPr>
        <p:spPr>
          <a:xfrm>
            <a:off x="107950" y="4214813"/>
            <a:ext cx="8928100" cy="4525962"/>
          </a:xfrm>
        </p:spPr>
        <p:txBody>
          <a:bodyPr/>
          <a:lstStyle/>
          <a:p>
            <a:pPr>
              <a:defRPr/>
            </a:pPr>
            <a:r>
              <a:rPr lang="de-DE" altLang="de-DE" sz="1900" dirty="0" smtClean="0">
                <a:solidFill>
                  <a:schemeClr val="bg1"/>
                </a:solidFill>
              </a:rPr>
              <a:t>Karmesin / Scharlach (</a:t>
            </a:r>
            <a:r>
              <a:rPr lang="de-DE" altLang="de-DE" sz="1900" i="1" dirty="0" err="1" smtClean="0">
                <a:solidFill>
                  <a:schemeClr val="bg1"/>
                </a:solidFill>
              </a:rPr>
              <a:t>tola´ath</a:t>
            </a:r>
            <a:r>
              <a:rPr lang="de-DE" altLang="de-DE" sz="1900" i="1" dirty="0" smtClean="0">
                <a:solidFill>
                  <a:schemeClr val="bg1"/>
                </a:solidFill>
              </a:rPr>
              <a:t> </a:t>
            </a:r>
            <a:r>
              <a:rPr lang="de-DE" altLang="de-DE" sz="1900" i="1" dirty="0" err="1" smtClean="0">
                <a:solidFill>
                  <a:schemeClr val="bg1"/>
                </a:solidFill>
              </a:rPr>
              <a:t>shani</a:t>
            </a:r>
            <a:r>
              <a:rPr lang="de-DE" altLang="de-DE" sz="1900" dirty="0" smtClean="0">
                <a:solidFill>
                  <a:schemeClr val="bg1"/>
                </a:solidFill>
              </a:rPr>
              <a:t> = Scharlach-Wurm): der Messias Israels </a:t>
            </a:r>
            <a:r>
              <a:rPr lang="de-DE" altLang="de-DE" sz="1900" dirty="0" smtClean="0">
                <a:solidFill>
                  <a:schemeClr val="bg1"/>
                </a:solidFill>
                <a:sym typeface="Wingdings" panose="05000000000000000000" pitchFamily="2" charset="2"/>
              </a:rPr>
              <a:t> </a:t>
            </a:r>
            <a:r>
              <a:rPr lang="de-DE" altLang="de-DE" sz="1900" dirty="0" smtClean="0">
                <a:solidFill>
                  <a:srgbClr val="00FF00"/>
                </a:solidFill>
                <a:sym typeface="Wingdings" panose="05000000000000000000" pitchFamily="2" charset="2"/>
              </a:rPr>
              <a:t>Matthäus</a:t>
            </a:r>
            <a:r>
              <a:rPr lang="de-DE" altLang="de-DE" sz="1900" dirty="0" smtClean="0">
                <a:solidFill>
                  <a:schemeClr val="bg1"/>
                </a:solidFill>
                <a:sym typeface="Wingdings" panose="05000000000000000000" pitchFamily="2" charset="2"/>
              </a:rPr>
              <a:t> (</a:t>
            </a:r>
            <a:r>
              <a:rPr lang="de-DE" altLang="de-DE" sz="1900" dirty="0" err="1" smtClean="0">
                <a:solidFill>
                  <a:schemeClr val="bg1"/>
                </a:solidFill>
                <a:sym typeface="Wingdings" panose="05000000000000000000" pitchFamily="2" charset="2"/>
              </a:rPr>
              <a:t>Ps</a:t>
            </a:r>
            <a:r>
              <a:rPr lang="de-DE" altLang="de-DE" sz="1900" dirty="0" smtClean="0">
                <a:solidFill>
                  <a:schemeClr val="bg1"/>
                </a:solidFill>
                <a:sym typeface="Wingdings" panose="05000000000000000000" pitchFamily="2" charset="2"/>
              </a:rPr>
              <a:t> 22,6; Mat 27,28: Scharlach / Karmesin!)</a:t>
            </a:r>
            <a:endParaRPr lang="de-DE" altLang="de-DE" sz="1900" dirty="0" smtClean="0">
              <a:solidFill>
                <a:schemeClr val="bg1"/>
              </a:solidFill>
            </a:endParaRPr>
          </a:p>
          <a:p>
            <a:pPr>
              <a:defRPr/>
            </a:pPr>
            <a:r>
              <a:rPr lang="de-DE" altLang="de-DE" sz="1900" dirty="0" smtClean="0">
                <a:solidFill>
                  <a:schemeClr val="bg1"/>
                </a:solidFill>
              </a:rPr>
              <a:t>Roter Purpur (</a:t>
            </a:r>
            <a:r>
              <a:rPr lang="de-DE" altLang="de-DE" sz="1900" i="1" dirty="0" err="1" smtClean="0">
                <a:solidFill>
                  <a:schemeClr val="bg1"/>
                </a:solidFill>
              </a:rPr>
              <a:t>argaman</a:t>
            </a:r>
            <a:r>
              <a:rPr lang="de-DE" altLang="de-DE" sz="1900" dirty="0" smtClean="0">
                <a:solidFill>
                  <a:schemeClr val="bg1"/>
                </a:solidFill>
              </a:rPr>
              <a:t>): der Knecht des HERRN auf dem Thron    </a:t>
            </a:r>
            <a:r>
              <a:rPr lang="de-DE" altLang="de-DE" sz="1900" dirty="0" smtClean="0">
                <a:solidFill>
                  <a:schemeClr val="bg1"/>
                </a:solidFill>
                <a:sym typeface="Wingdings" panose="05000000000000000000" pitchFamily="2" charset="2"/>
              </a:rPr>
              <a:t> </a:t>
            </a:r>
            <a:r>
              <a:rPr lang="de-DE" altLang="de-DE" sz="1900" dirty="0" smtClean="0">
                <a:solidFill>
                  <a:srgbClr val="00FF00"/>
                </a:solidFill>
                <a:sym typeface="Wingdings" panose="05000000000000000000" pitchFamily="2" charset="2"/>
              </a:rPr>
              <a:t>Markus</a:t>
            </a:r>
            <a:r>
              <a:rPr lang="de-DE" altLang="de-DE" sz="1900" dirty="0" smtClean="0">
                <a:solidFill>
                  <a:schemeClr val="bg1"/>
                </a:solidFill>
                <a:sym typeface="Wingdings" panose="05000000000000000000" pitchFamily="2" charset="2"/>
              </a:rPr>
              <a:t> (Mark</a:t>
            </a:r>
            <a:r>
              <a:rPr lang="en-US" altLang="de-DE" sz="1900" dirty="0" smtClean="0">
                <a:solidFill>
                  <a:schemeClr val="bg1"/>
                </a:solidFill>
                <a:sym typeface="Wingdings" panose="05000000000000000000" pitchFamily="2" charset="2"/>
              </a:rPr>
              <a:t> 15,27: </a:t>
            </a:r>
            <a:r>
              <a:rPr lang="en-US" altLang="de-DE" sz="1900" dirty="0" err="1" smtClean="0">
                <a:solidFill>
                  <a:schemeClr val="bg1"/>
                </a:solidFill>
                <a:sym typeface="Wingdings" panose="05000000000000000000" pitchFamily="2" charset="2"/>
              </a:rPr>
              <a:t>roter</a:t>
            </a:r>
            <a:r>
              <a:rPr lang="en-US" altLang="de-DE" sz="1900" dirty="0" smtClean="0">
                <a:solidFill>
                  <a:schemeClr val="bg1"/>
                </a:solidFill>
                <a:sym typeface="Wingdings" panose="05000000000000000000" pitchFamily="2" charset="2"/>
              </a:rPr>
              <a:t> </a:t>
            </a:r>
            <a:r>
              <a:rPr lang="en-US" altLang="de-DE" sz="1900" dirty="0" err="1" smtClean="0">
                <a:solidFill>
                  <a:schemeClr val="bg1"/>
                </a:solidFill>
                <a:sym typeface="Wingdings" panose="05000000000000000000" pitchFamily="2" charset="2"/>
              </a:rPr>
              <a:t>Purpur</a:t>
            </a:r>
            <a:r>
              <a:rPr lang="en-US" altLang="de-DE" sz="1900" dirty="0" smtClean="0">
                <a:solidFill>
                  <a:schemeClr val="bg1"/>
                </a:solidFill>
                <a:sym typeface="Wingdings" panose="05000000000000000000" pitchFamily="2" charset="2"/>
              </a:rPr>
              <a:t>!; 16,19-20</a:t>
            </a:r>
            <a:r>
              <a:rPr lang="en-US" altLang="de-DE" sz="1900" dirty="0">
                <a:solidFill>
                  <a:schemeClr val="bg1"/>
                </a:solidFill>
                <a:sym typeface="Wingdings" panose="05000000000000000000" pitchFamily="2" charset="2"/>
              </a:rPr>
              <a:t>)</a:t>
            </a:r>
            <a:endParaRPr lang="de-DE" altLang="de-DE" sz="1900" dirty="0" smtClean="0">
              <a:solidFill>
                <a:schemeClr val="bg1"/>
              </a:solidFill>
            </a:endParaRPr>
          </a:p>
          <a:p>
            <a:pPr>
              <a:defRPr/>
            </a:pPr>
            <a:r>
              <a:rPr lang="de-DE" altLang="de-DE" sz="1900" dirty="0" err="1" smtClean="0">
                <a:solidFill>
                  <a:schemeClr val="bg1"/>
                </a:solidFill>
              </a:rPr>
              <a:t>Weisses</a:t>
            </a:r>
            <a:r>
              <a:rPr lang="de-DE" altLang="de-DE" sz="1900" dirty="0" smtClean="0">
                <a:solidFill>
                  <a:schemeClr val="bg1"/>
                </a:solidFill>
              </a:rPr>
              <a:t> Leinen (</a:t>
            </a:r>
            <a:r>
              <a:rPr lang="de-DE" altLang="de-DE" sz="1900" i="1" dirty="0" err="1" smtClean="0">
                <a:solidFill>
                  <a:schemeClr val="bg1"/>
                </a:solidFill>
              </a:rPr>
              <a:t>shesh</a:t>
            </a:r>
            <a:r>
              <a:rPr lang="de-DE" altLang="de-DE" sz="1900" dirty="0" smtClean="0">
                <a:solidFill>
                  <a:schemeClr val="bg1"/>
                </a:solidFill>
              </a:rPr>
              <a:t>): der vollkommene Mensch </a:t>
            </a:r>
            <a:r>
              <a:rPr lang="de-DE" altLang="de-DE" sz="1900" dirty="0" smtClean="0">
                <a:solidFill>
                  <a:schemeClr val="bg1"/>
                </a:solidFill>
                <a:sym typeface="Wingdings" panose="05000000000000000000" pitchFamily="2" charset="2"/>
              </a:rPr>
              <a:t> </a:t>
            </a:r>
            <a:r>
              <a:rPr lang="de-DE" altLang="de-DE" sz="1900" dirty="0" smtClean="0">
                <a:solidFill>
                  <a:srgbClr val="00FF00"/>
                </a:solidFill>
                <a:sym typeface="Wingdings" panose="05000000000000000000" pitchFamily="2" charset="2"/>
              </a:rPr>
              <a:t>Lukas</a:t>
            </a:r>
            <a:r>
              <a:rPr lang="de-DE" altLang="de-DE" sz="1900" dirty="0" smtClean="0">
                <a:solidFill>
                  <a:schemeClr val="bg1"/>
                </a:solidFill>
                <a:sym typeface="Wingdings" panose="05000000000000000000" pitchFamily="2" charset="2"/>
              </a:rPr>
              <a:t> (Luk 23,11  </a:t>
            </a:r>
            <a:r>
              <a:rPr lang="de-DE" altLang="de-DE" sz="1900" dirty="0" err="1" smtClean="0">
                <a:solidFill>
                  <a:schemeClr val="bg1"/>
                </a:solidFill>
                <a:sym typeface="Wingdings" panose="05000000000000000000" pitchFamily="2" charset="2"/>
              </a:rPr>
              <a:t>toga</a:t>
            </a:r>
            <a:r>
              <a:rPr lang="de-DE" altLang="de-DE" sz="1900" dirty="0" smtClean="0">
                <a:solidFill>
                  <a:schemeClr val="bg1"/>
                </a:solidFill>
                <a:sym typeface="Wingdings" panose="05000000000000000000" pitchFamily="2" charset="2"/>
              </a:rPr>
              <a:t> </a:t>
            </a:r>
            <a:r>
              <a:rPr lang="de-DE" altLang="de-DE" sz="1900" dirty="0" err="1" smtClean="0">
                <a:solidFill>
                  <a:schemeClr val="bg1"/>
                </a:solidFill>
                <a:sym typeface="Wingdings" panose="05000000000000000000" pitchFamily="2" charset="2"/>
              </a:rPr>
              <a:t>candida</a:t>
            </a:r>
            <a:r>
              <a:rPr lang="de-DE" altLang="de-DE" sz="1900" dirty="0" smtClean="0">
                <a:solidFill>
                  <a:schemeClr val="bg1"/>
                </a:solidFill>
                <a:sym typeface="Wingdings" panose="05000000000000000000" pitchFamily="2" charset="2"/>
              </a:rPr>
              <a:t>  „</a:t>
            </a:r>
            <a:r>
              <a:rPr lang="de-DE" altLang="de-DE" sz="1900" dirty="0" err="1" smtClean="0">
                <a:solidFill>
                  <a:schemeClr val="bg1"/>
                </a:solidFill>
                <a:sym typeface="Wingdings" panose="05000000000000000000" pitchFamily="2" charset="2"/>
              </a:rPr>
              <a:t>Kandidats</a:t>
            </a:r>
            <a:r>
              <a:rPr lang="de-DE" altLang="de-DE" sz="1900" dirty="0" smtClean="0">
                <a:solidFill>
                  <a:schemeClr val="bg1"/>
                </a:solidFill>
                <a:sym typeface="Wingdings" panose="05000000000000000000" pitchFamily="2" charset="2"/>
              </a:rPr>
              <a:t>-Kleidung)</a:t>
            </a:r>
            <a:endParaRPr lang="de-DE" altLang="de-DE" sz="1900" dirty="0" smtClean="0">
              <a:solidFill>
                <a:schemeClr val="bg1"/>
              </a:solidFill>
            </a:endParaRPr>
          </a:p>
          <a:p>
            <a:pPr>
              <a:defRPr/>
            </a:pPr>
            <a:r>
              <a:rPr lang="de-DE" altLang="de-DE" sz="1900" dirty="0" smtClean="0">
                <a:solidFill>
                  <a:schemeClr val="bg1"/>
                </a:solidFill>
              </a:rPr>
              <a:t>Blauer Purpur (</a:t>
            </a:r>
            <a:r>
              <a:rPr lang="de-DE" altLang="de-DE" sz="1900" i="1" dirty="0" err="1" smtClean="0">
                <a:solidFill>
                  <a:schemeClr val="bg1"/>
                </a:solidFill>
              </a:rPr>
              <a:t>tekhelet</a:t>
            </a:r>
            <a:r>
              <a:rPr lang="de-DE" altLang="de-DE" sz="1900" dirty="0" smtClean="0">
                <a:solidFill>
                  <a:schemeClr val="bg1"/>
                </a:solidFill>
              </a:rPr>
              <a:t>): der Sohn Gottes </a:t>
            </a:r>
            <a:r>
              <a:rPr lang="de-DE" altLang="de-DE" sz="1900" dirty="0" smtClean="0">
                <a:solidFill>
                  <a:schemeClr val="bg1"/>
                </a:solidFill>
                <a:sym typeface="Wingdings" panose="05000000000000000000" pitchFamily="2" charset="2"/>
              </a:rPr>
              <a:t> </a:t>
            </a:r>
            <a:r>
              <a:rPr lang="de-DE" altLang="de-DE" sz="1900" dirty="0" smtClean="0">
                <a:solidFill>
                  <a:srgbClr val="00FF00"/>
                </a:solidFill>
                <a:sym typeface="Wingdings" panose="05000000000000000000" pitchFamily="2" charset="2"/>
              </a:rPr>
              <a:t>Johannes </a:t>
            </a:r>
            <a:r>
              <a:rPr lang="de-DE" altLang="de-DE" sz="1900" dirty="0" smtClean="0">
                <a:solidFill>
                  <a:schemeClr val="bg1"/>
                </a:solidFill>
                <a:sym typeface="Wingdings" panose="05000000000000000000" pitchFamily="2" charset="2"/>
              </a:rPr>
              <a:t>(</a:t>
            </a:r>
            <a:r>
              <a:rPr lang="de-DE" altLang="de-DE" sz="1900" dirty="0" err="1" smtClean="0">
                <a:solidFill>
                  <a:schemeClr val="bg1"/>
                </a:solidFill>
                <a:sym typeface="Wingdings" panose="05000000000000000000" pitchFamily="2" charset="2"/>
              </a:rPr>
              <a:t>Joh</a:t>
            </a:r>
            <a:r>
              <a:rPr lang="de-DE" altLang="de-DE" sz="1900" dirty="0" smtClean="0">
                <a:solidFill>
                  <a:schemeClr val="bg1"/>
                </a:solidFill>
                <a:sym typeface="Wingdings" panose="05000000000000000000" pitchFamily="2" charset="2"/>
              </a:rPr>
              <a:t> 3,13.31; 6,31 etc.)</a:t>
            </a:r>
            <a:endParaRPr lang="de-DE" altLang="de-DE" sz="1900" dirty="0" smtClean="0">
              <a:solidFill>
                <a:schemeClr val="bg1"/>
              </a:solidFill>
            </a:endParaRPr>
          </a:p>
          <a:p>
            <a:pPr marL="0" indent="0">
              <a:buFontTx/>
              <a:buNone/>
              <a:defRPr/>
            </a:pPr>
            <a:endParaRPr lang="de-DE" altLang="de-DE" sz="2000" dirty="0" smtClean="0">
              <a:solidFill>
                <a:schemeClr val="bg1"/>
              </a:solidFill>
            </a:endParaRPr>
          </a:p>
        </p:txBody>
      </p:sp>
      <p:sp>
        <p:nvSpPr>
          <p:cNvPr id="71685" name="Textfeld 6"/>
          <p:cNvSpPr txBox="1">
            <a:spLocks noChangeArrowheads="1"/>
          </p:cNvSpPr>
          <p:nvPr/>
        </p:nvSpPr>
        <p:spPr bwMode="auto">
          <a:xfrm>
            <a:off x="617538" y="3860800"/>
            <a:ext cx="1651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Matthias Hempel / RL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Der Hohepriester</a:t>
            </a:r>
            <a:endParaRPr lang="de-DE" dirty="0">
              <a:solidFill>
                <a:srgbClr val="00FF00"/>
              </a:solidFill>
              <a:effectLst>
                <a:outerShdw blurRad="38100" dist="38100" dir="2700000" algn="tl">
                  <a:srgbClr val="000000">
                    <a:alpha val="43137"/>
                  </a:srgbClr>
                </a:outerShdw>
              </a:effectLst>
            </a:endParaRPr>
          </a:p>
        </p:txBody>
      </p:sp>
      <p:pic>
        <p:nvPicPr>
          <p:cNvPr id="72707"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77925" y="1600200"/>
            <a:ext cx="6788150" cy="4525963"/>
          </a:xfrm>
        </p:spPr>
      </p:pic>
      <p:sp>
        <p:nvSpPr>
          <p:cNvPr id="72708" name="Textfeld 6"/>
          <p:cNvSpPr txBox="1">
            <a:spLocks noChangeArrowheads="1"/>
          </p:cNvSpPr>
          <p:nvPr/>
        </p:nvSpPr>
        <p:spPr bwMode="auto">
          <a:xfrm>
            <a:off x="4221163" y="6170613"/>
            <a:ext cx="3744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Kultur- und Begegnungscenter DE-Reichenbach / RL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l="10770" t="2872"/>
          <a:stretch>
            <a:fillRect/>
          </a:stretch>
        </p:blipFill>
        <p:spPr>
          <a:xfrm>
            <a:off x="3079750" y="1700213"/>
            <a:ext cx="2984500" cy="4870450"/>
          </a:xfrm>
        </p:spPr>
      </p:pic>
      <p:sp>
        <p:nvSpPr>
          <p:cNvPr id="5" name="Titel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de-DE" kern="0" smtClean="0">
                <a:solidFill>
                  <a:srgbClr val="00FF00"/>
                </a:solidFill>
                <a:effectLst>
                  <a:outerShdw blurRad="38100" dist="38100" dir="2700000" algn="tl">
                    <a:srgbClr val="000000">
                      <a:alpha val="43137"/>
                    </a:srgbClr>
                  </a:outerShdw>
                </a:effectLst>
              </a:rPr>
              <a:t>Der Hohepriester</a:t>
            </a:r>
            <a:endParaRPr lang="de-DE" kern="0" dirty="0">
              <a:solidFill>
                <a:srgbClr val="00FF00"/>
              </a:solidFill>
              <a:effectLst>
                <a:outerShdw blurRad="38100" dist="38100" dir="2700000" algn="tl">
                  <a:srgbClr val="000000">
                    <a:alpha val="43137"/>
                  </a:srgbClr>
                </a:outerShdw>
              </a:effectLst>
            </a:endParaRPr>
          </a:p>
        </p:txBody>
      </p:sp>
      <p:sp>
        <p:nvSpPr>
          <p:cNvPr id="73732" name="Textfeld 6"/>
          <p:cNvSpPr txBox="1">
            <a:spLocks noChangeArrowheads="1"/>
          </p:cNvSpPr>
          <p:nvPr/>
        </p:nvSpPr>
        <p:spPr bwMode="auto">
          <a:xfrm>
            <a:off x="609600" y="5949950"/>
            <a:ext cx="231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Kultur- und Begegnungscenter </a:t>
            </a:r>
          </a:p>
          <a:p>
            <a:pPr algn="ctr" eaLnBrk="1" hangingPunct="1">
              <a:spcBef>
                <a:spcPct val="0"/>
              </a:spcBef>
              <a:buFontTx/>
              <a:buNone/>
            </a:pPr>
            <a:r>
              <a:rPr lang="de-DE" altLang="de-DE" sz="1200">
                <a:solidFill>
                  <a:schemeClr val="bg1"/>
                </a:solidFill>
                <a:latin typeface="Tahoma" panose="020B0604030504040204" pitchFamily="34" charset="0"/>
              </a:rPr>
              <a:t>DE-Reichenbach / RL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Die Quasten des Volkes Gottes</a:t>
            </a:r>
          </a:p>
        </p:txBody>
      </p:sp>
      <p:sp>
        <p:nvSpPr>
          <p:cNvPr id="74755" name="Inhaltsplatzhalter 2"/>
          <p:cNvSpPr>
            <a:spLocks noGrp="1"/>
          </p:cNvSpPr>
          <p:nvPr>
            <p:ph idx="1"/>
          </p:nvPr>
        </p:nvSpPr>
        <p:spPr>
          <a:xfrm>
            <a:off x="250825" y="1600200"/>
            <a:ext cx="5616575" cy="4525963"/>
          </a:xfrm>
        </p:spPr>
        <p:txBody>
          <a:bodyPr/>
          <a:lstStyle/>
          <a:p>
            <a:pPr marL="0" indent="0">
              <a:buFontTx/>
              <a:buNone/>
            </a:pPr>
            <a:r>
              <a:rPr lang="de-DE" altLang="de-DE" sz="1800" smtClean="0">
                <a:solidFill>
                  <a:schemeClr val="bg1"/>
                </a:solidFill>
              </a:rPr>
              <a:t>4Mo 15,38-41:</a:t>
            </a:r>
            <a:r>
              <a:rPr lang="de-DE" altLang="de-DE" sz="1800" smtClean="0">
                <a:solidFill>
                  <a:srgbClr val="FFFF00"/>
                </a:solidFill>
              </a:rPr>
              <a:t> </a:t>
            </a:r>
            <a:r>
              <a:rPr lang="de-DE" altLang="de-DE" sz="1800" baseline="30000" smtClean="0">
                <a:solidFill>
                  <a:srgbClr val="FFFF00"/>
                </a:solidFill>
              </a:rPr>
              <a:t>38</a:t>
            </a:r>
            <a:r>
              <a:rPr lang="de-DE" altLang="de-DE" sz="1800" smtClean="0">
                <a:solidFill>
                  <a:srgbClr val="FFFF00"/>
                </a:solidFill>
              </a:rPr>
              <a:t> Rede zu den Kindern Israel und sprich zu ihnen, daß sie sich </a:t>
            </a:r>
            <a:r>
              <a:rPr lang="de-DE" altLang="de-DE" sz="1800" smtClean="0">
                <a:solidFill>
                  <a:srgbClr val="00FF00"/>
                </a:solidFill>
              </a:rPr>
              <a:t>eine Quaste </a:t>
            </a:r>
            <a:r>
              <a:rPr lang="de-DE" altLang="de-DE" sz="1800" smtClean="0">
                <a:solidFill>
                  <a:srgbClr val="FFFF00"/>
                </a:solidFill>
              </a:rPr>
              <a:t>an den Zipfeln ihrer Oberkleider machen, bei ihren Geschlechtern, und daß sie an die Quaste des Zipfels </a:t>
            </a:r>
            <a:r>
              <a:rPr lang="de-DE" altLang="de-DE" sz="1800" smtClean="0">
                <a:solidFill>
                  <a:srgbClr val="00FF00"/>
                </a:solidFill>
              </a:rPr>
              <a:t>eine Schnur von blauem Purpur </a:t>
            </a:r>
            <a:r>
              <a:rPr lang="de-DE" altLang="de-DE" sz="1800" smtClean="0">
                <a:solidFill>
                  <a:srgbClr val="FFFF00"/>
                </a:solidFill>
              </a:rPr>
              <a:t>setzen; </a:t>
            </a:r>
            <a:r>
              <a:rPr lang="de-DE" altLang="de-DE" sz="1800" baseline="30000" smtClean="0">
                <a:solidFill>
                  <a:srgbClr val="FFFF00"/>
                </a:solidFill>
              </a:rPr>
              <a:t>39</a:t>
            </a:r>
            <a:r>
              <a:rPr lang="de-DE" altLang="de-DE" sz="1800" smtClean="0">
                <a:solidFill>
                  <a:srgbClr val="FFFF00"/>
                </a:solidFill>
              </a:rPr>
              <a:t> und es soll euch zu einer Quaste sein</a:t>
            </a:r>
            <a:r>
              <a:rPr lang="de-DE" altLang="de-DE" sz="1800" smtClean="0">
                <a:solidFill>
                  <a:srgbClr val="00FF00"/>
                </a:solidFill>
              </a:rPr>
              <a:t>, daß ihr, wenn ihr sie anseht, aller Gebote des HERRN gedenkt </a:t>
            </a:r>
            <a:r>
              <a:rPr lang="de-DE" altLang="de-DE" sz="1800" smtClean="0">
                <a:solidFill>
                  <a:srgbClr val="FFFF00"/>
                </a:solidFill>
              </a:rPr>
              <a:t>und sie tut, und daß ihr nicht umherspäht eurem Herzen und euren Augen nach, denen ihr nachhuret; </a:t>
            </a:r>
            <a:r>
              <a:rPr lang="de-DE" altLang="de-DE" sz="1800" baseline="30000" smtClean="0">
                <a:solidFill>
                  <a:srgbClr val="FFFF00"/>
                </a:solidFill>
              </a:rPr>
              <a:t>40</a:t>
            </a:r>
            <a:r>
              <a:rPr lang="de-DE" altLang="de-DE" sz="1800" smtClean="0">
                <a:solidFill>
                  <a:srgbClr val="FFFF00"/>
                </a:solidFill>
              </a:rPr>
              <a:t> </a:t>
            </a:r>
            <a:r>
              <a:rPr lang="de-DE" altLang="de-DE" sz="1800" smtClean="0">
                <a:solidFill>
                  <a:srgbClr val="00FF00"/>
                </a:solidFill>
              </a:rPr>
              <a:t>damit ihr aller meiner Gebote gedenkt und sie tut, und heilig seiet eurem Gott</a:t>
            </a:r>
            <a:r>
              <a:rPr lang="de-DE" altLang="de-DE" sz="1800" smtClean="0">
                <a:solidFill>
                  <a:srgbClr val="FFFF00"/>
                </a:solidFill>
              </a:rPr>
              <a:t>. </a:t>
            </a:r>
            <a:r>
              <a:rPr lang="de-DE" altLang="de-DE" sz="1800" baseline="30000" smtClean="0">
                <a:solidFill>
                  <a:srgbClr val="FFFF00"/>
                </a:solidFill>
              </a:rPr>
              <a:t>41</a:t>
            </a:r>
            <a:r>
              <a:rPr lang="de-DE" altLang="de-DE" sz="1800" smtClean="0">
                <a:solidFill>
                  <a:srgbClr val="FFFF00"/>
                </a:solidFill>
              </a:rPr>
              <a:t> Ich bin der HERR, euer Gott, der ich euch aus dem Lande Ägypten herausgeführt habe, um euer Gott zu sein; ich bin der HERR, euer Gott. </a:t>
            </a:r>
          </a:p>
        </p:txBody>
      </p:sp>
      <p:pic>
        <p:nvPicPr>
          <p:cNvPr id="74756" name="Picture 2" descr="http://upload.wikimedia.org/wikipedia/commons/thumb/b/be/%D7%A4%D7%AA%D7%99%D7%9C_%D7%AA%D7%9B%D7%9C%D7%AA.JPG/320px-%D7%A4%D7%AA%D7%99%D7%9C_%D7%AA%D7%9B%D7%9C%D7%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600200"/>
            <a:ext cx="2354262"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feld 3"/>
          <p:cNvSpPr txBox="1">
            <a:spLocks noChangeArrowheads="1"/>
          </p:cNvSpPr>
          <p:nvPr/>
        </p:nvSpPr>
        <p:spPr bwMode="auto">
          <a:xfrm>
            <a:off x="6227763" y="6405563"/>
            <a:ext cx="2319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Petil Tekhelet CC-BY-SA 3.0</a:t>
            </a:r>
          </a:p>
        </p:txBody>
      </p:sp>
      <p:pic>
        <p:nvPicPr>
          <p:cNvPr id="74758"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5400675"/>
            <a:ext cx="174466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feld 6"/>
          <p:cNvSpPr txBox="1">
            <a:spLocks noChangeArrowheads="1"/>
          </p:cNvSpPr>
          <p:nvPr/>
        </p:nvSpPr>
        <p:spPr bwMode="auto">
          <a:xfrm>
            <a:off x="2673350" y="6430963"/>
            <a:ext cx="377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200">
                <a:solidFill>
                  <a:schemeClr val="bg1"/>
                </a:solidFill>
                <a:latin typeface="Verdana" panose="020B0604030504040204" pitchFamily="34" charset="0"/>
              </a:rPr>
              <a:t>FB</a:t>
            </a:r>
            <a:endParaRPr lang="de-DE" altLang="de-DE" sz="1200">
              <a:solidFill>
                <a:schemeClr val="bg1"/>
              </a:solidFill>
              <a:latin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 descr="An Image Slides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652963"/>
            <a:ext cx="91440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feld 7"/>
          <p:cNvSpPr txBox="1">
            <a:spLocks noChangeArrowheads="1"/>
          </p:cNvSpPr>
          <p:nvPr/>
        </p:nvSpPr>
        <p:spPr bwMode="auto">
          <a:xfrm>
            <a:off x="7235825" y="4357688"/>
            <a:ext cx="180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solidFill>
                  <a:schemeClr val="bg1"/>
                </a:solidFill>
              </a:rPr>
              <a:t>ASEBA CH-Bollodingen</a:t>
            </a:r>
          </a:p>
        </p:txBody>
      </p:sp>
      <p:sp>
        <p:nvSpPr>
          <p:cNvPr id="75781" name="Textfeld 1"/>
          <p:cNvSpPr txBox="1">
            <a:spLocks noChangeArrowheads="1"/>
          </p:cNvSpPr>
          <p:nvPr/>
        </p:nvSpPr>
        <p:spPr bwMode="auto">
          <a:xfrm>
            <a:off x="179388" y="4683125"/>
            <a:ext cx="377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RL</a:t>
            </a:r>
          </a:p>
        </p:txBody>
      </p:sp>
      <p:sp>
        <p:nvSpPr>
          <p:cNvPr id="75782" name="Textfeld 5"/>
          <p:cNvSpPr txBox="1">
            <a:spLocks noChangeArrowheads="1"/>
          </p:cNvSpPr>
          <p:nvPr/>
        </p:nvSpPr>
        <p:spPr bwMode="auto">
          <a:xfrm>
            <a:off x="179388" y="188913"/>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RL</a:t>
            </a:r>
          </a:p>
        </p:txBody>
      </p:sp>
      <p:pic>
        <p:nvPicPr>
          <p:cNvPr id="75783" name="Inhaltsplatzhalter 1"/>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50825" y="1368425"/>
            <a:ext cx="1924050" cy="1443038"/>
          </a:xfrm>
        </p:spPr>
      </p:pic>
      <p:sp>
        <p:nvSpPr>
          <p:cNvPr id="75784" name="Textfeld 3"/>
          <p:cNvSpPr txBox="1">
            <a:spLocks noChangeArrowheads="1"/>
          </p:cNvSpPr>
          <p:nvPr/>
        </p:nvSpPr>
        <p:spPr bwMode="auto">
          <a:xfrm>
            <a:off x="179388" y="2876550"/>
            <a:ext cx="1901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Tzitzith CC-BY-SA 3.0</a:t>
            </a:r>
          </a:p>
        </p:txBody>
      </p:sp>
      <p:pic>
        <p:nvPicPr>
          <p:cNvPr id="75785" name="Grafik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56515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endParaRPr lang="de-DE" altLang="de-DE" smtClean="0"/>
          </a:p>
        </p:txBody>
      </p:sp>
      <p:sp>
        <p:nvSpPr>
          <p:cNvPr id="46083" name="Inhaltsplatzhalter 2"/>
          <p:cNvSpPr>
            <a:spLocks noGrp="1"/>
          </p:cNvSpPr>
          <p:nvPr>
            <p:ph idx="1"/>
          </p:nvPr>
        </p:nvSpPr>
        <p:spPr/>
        <p:txBody>
          <a:bodyPr/>
          <a:lstStyle/>
          <a:p>
            <a:endParaRPr lang="de-DE" altLang="de-DE" smtClean="0"/>
          </a:p>
        </p:txBody>
      </p:sp>
      <p:pic>
        <p:nvPicPr>
          <p:cNvPr id="46084" name="Picture 2" descr="http://upload.wikimedia.org/wikipedia/commons/thumb/a/ab/Hexaplex_trunculus.jpg/1024px-Hexaplex_truncu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feld 3"/>
          <p:cNvSpPr txBox="1">
            <a:spLocks noChangeArrowheads="1"/>
          </p:cNvSpPr>
          <p:nvPr/>
        </p:nvSpPr>
        <p:spPr bwMode="auto">
          <a:xfrm>
            <a:off x="6181725" y="6215063"/>
            <a:ext cx="2505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Hans Hillewaert CC-BY-SA 4.0</a:t>
            </a:r>
          </a:p>
        </p:txBody>
      </p:sp>
      <p:sp>
        <p:nvSpPr>
          <p:cNvPr id="5" name="Rechteck 4"/>
          <p:cNvSpPr/>
          <p:nvPr/>
        </p:nvSpPr>
        <p:spPr>
          <a:xfrm>
            <a:off x="395536" y="548680"/>
            <a:ext cx="7848872" cy="3416320"/>
          </a:xfrm>
          <a:prstGeom prst="rect">
            <a:avLst/>
          </a:prstGeom>
          <a:noFill/>
        </p:spPr>
        <p:txBody>
          <a:bodyPr>
            <a:spAutoFit/>
          </a:bodyPr>
          <a:lstStyle/>
          <a:p>
            <a:pPr algn="ctr">
              <a:defRPr/>
            </a:pPr>
            <a:r>
              <a:rPr lang="de-DE" b="1" dirty="0">
                <a:ln w="22225">
                  <a:solidFill>
                    <a:schemeClr val="accent2"/>
                  </a:solidFill>
                  <a:prstDash val="solid"/>
                </a:ln>
                <a:solidFill>
                  <a:schemeClr val="accent2">
                    <a:lumMod val="40000"/>
                    <a:lumOff val="60000"/>
                  </a:schemeClr>
                </a:solidFill>
              </a:rPr>
              <a:t>Die zwei erstaunlichsten </a:t>
            </a:r>
          </a:p>
          <a:p>
            <a:pPr algn="ctr">
              <a:defRPr/>
            </a:pPr>
            <a:r>
              <a:rPr lang="de-DE" b="1" dirty="0">
                <a:ln w="22225">
                  <a:solidFill>
                    <a:schemeClr val="accent2"/>
                  </a:solidFill>
                  <a:prstDash val="solid"/>
                </a:ln>
                <a:solidFill>
                  <a:schemeClr val="accent2">
                    <a:lumMod val="40000"/>
                    <a:lumOff val="60000"/>
                  </a:schemeClr>
                </a:solidFill>
              </a:rPr>
              <a:t>Farben </a:t>
            </a:r>
          </a:p>
          <a:p>
            <a:pPr algn="ctr">
              <a:defRPr/>
            </a:pPr>
            <a:r>
              <a:rPr lang="de-DE" b="1" dirty="0">
                <a:ln w="22225">
                  <a:solidFill>
                    <a:schemeClr val="accent2"/>
                  </a:solidFill>
                  <a:prstDash val="solid"/>
                </a:ln>
                <a:solidFill>
                  <a:schemeClr val="accent2">
                    <a:lumMod val="40000"/>
                    <a:lumOff val="60000"/>
                  </a:schemeClr>
                </a:solidFill>
              </a:rPr>
              <a:t>der Weltgeschichte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Die Quasten Jesu</a:t>
            </a:r>
            <a:endParaRPr lang="de-DE" dirty="0">
              <a:solidFill>
                <a:srgbClr val="00FF00"/>
              </a:solidFill>
              <a:effectLst>
                <a:outerShdw blurRad="38100" dist="38100" dir="2700000" algn="tl">
                  <a:srgbClr val="000000">
                    <a:alpha val="43137"/>
                  </a:srgbClr>
                </a:outerShdw>
              </a:effectLst>
            </a:endParaRPr>
          </a:p>
        </p:txBody>
      </p:sp>
      <p:sp>
        <p:nvSpPr>
          <p:cNvPr id="76803" name="Inhaltsplatzhalter 2"/>
          <p:cNvSpPr>
            <a:spLocks noGrp="1"/>
          </p:cNvSpPr>
          <p:nvPr>
            <p:ph idx="1"/>
          </p:nvPr>
        </p:nvSpPr>
        <p:spPr>
          <a:xfrm>
            <a:off x="457200" y="1600200"/>
            <a:ext cx="4114800" cy="4525963"/>
          </a:xfrm>
        </p:spPr>
        <p:txBody>
          <a:bodyPr/>
          <a:lstStyle/>
          <a:p>
            <a:pPr marL="0" indent="0">
              <a:buFontTx/>
              <a:buNone/>
            </a:pPr>
            <a:r>
              <a:rPr lang="de-DE" altLang="de-DE" sz="2400" smtClean="0">
                <a:solidFill>
                  <a:schemeClr val="bg1"/>
                </a:solidFill>
              </a:rPr>
              <a:t>Mark 6,56: </a:t>
            </a:r>
            <a:r>
              <a:rPr lang="de-DE" altLang="de-DE" sz="2400" smtClean="0">
                <a:solidFill>
                  <a:srgbClr val="FFFF00"/>
                </a:solidFill>
              </a:rPr>
              <a:t>Und wo irgend er eintrat in Dörfer oder Städte oder aufs Land, legten sie die Kranken auf den Marktplätzen hin und baten ihn, daß sie nur </a:t>
            </a:r>
            <a:r>
              <a:rPr lang="de-DE" altLang="de-DE" sz="2400" smtClean="0">
                <a:solidFill>
                  <a:srgbClr val="00FF00"/>
                </a:solidFill>
              </a:rPr>
              <a:t>die Quaste </a:t>
            </a:r>
            <a:r>
              <a:rPr lang="de-DE" altLang="de-DE" sz="2400" smtClean="0">
                <a:solidFill>
                  <a:srgbClr val="FFFF00"/>
                </a:solidFill>
              </a:rPr>
              <a:t>seines Kleides anrühren dürften; und so viele irgend ihn anrührten, wurden geheilt. </a:t>
            </a:r>
          </a:p>
        </p:txBody>
      </p:sp>
      <p:pic>
        <p:nvPicPr>
          <p:cNvPr id="76804" name="Picture 2" descr="http://upload.wikimedia.org/wikipedia/commons/thumb/b/be/%D7%A4%D7%AA%D7%99%D7%9C_%D7%AA%D7%9B%D7%9C%D7%AA.JPG/320px-%D7%A4%D7%AA%D7%99%D7%9C_%D7%AA%D7%9B%D7%9C%D7%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700213"/>
            <a:ext cx="2354263"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feld 3"/>
          <p:cNvSpPr txBox="1">
            <a:spLocks noChangeArrowheads="1"/>
          </p:cNvSpPr>
          <p:nvPr/>
        </p:nvSpPr>
        <p:spPr bwMode="auto">
          <a:xfrm>
            <a:off x="5440363" y="6496050"/>
            <a:ext cx="2319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Petil Tekhelet CC-BY-SA 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Die Cherubim-Decke</a:t>
            </a:r>
            <a:endParaRPr lang="de-DE" dirty="0">
              <a:solidFill>
                <a:srgbClr val="00FF00"/>
              </a:solidFill>
              <a:effectLst>
                <a:outerShdw blurRad="38100" dist="38100" dir="2700000" algn="tl">
                  <a:srgbClr val="000000">
                    <a:alpha val="43137"/>
                  </a:srgbClr>
                </a:outerShdw>
              </a:effectLst>
            </a:endParaRPr>
          </a:p>
        </p:txBody>
      </p:sp>
      <p:pic>
        <p:nvPicPr>
          <p:cNvPr id="77827"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77925" y="1600200"/>
            <a:ext cx="6788150" cy="4525963"/>
          </a:xfrm>
        </p:spPr>
      </p:pic>
      <p:sp>
        <p:nvSpPr>
          <p:cNvPr id="77828" name="Textfeld 6"/>
          <p:cNvSpPr txBox="1">
            <a:spLocks noChangeArrowheads="1"/>
          </p:cNvSpPr>
          <p:nvPr/>
        </p:nvSpPr>
        <p:spPr bwMode="auto">
          <a:xfrm>
            <a:off x="6300788" y="6170613"/>
            <a:ext cx="1649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Matthias Hempel / RL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Die Cherubim-Decke</a:t>
            </a:r>
            <a:endParaRPr lang="de-DE" dirty="0">
              <a:solidFill>
                <a:srgbClr val="00FF00"/>
              </a:solidFill>
              <a:effectLst>
                <a:outerShdw blurRad="38100" dist="38100" dir="2700000" algn="tl">
                  <a:srgbClr val="000000">
                    <a:alpha val="43137"/>
                  </a:srgbClr>
                </a:outerShdw>
              </a:effectLst>
            </a:endParaRPr>
          </a:p>
        </p:txBody>
      </p:sp>
      <p:sp>
        <p:nvSpPr>
          <p:cNvPr id="78851" name="Textfeld 6"/>
          <p:cNvSpPr txBox="1">
            <a:spLocks noChangeArrowheads="1"/>
          </p:cNvSpPr>
          <p:nvPr/>
        </p:nvSpPr>
        <p:spPr bwMode="auto">
          <a:xfrm>
            <a:off x="6300788" y="6170613"/>
            <a:ext cx="1649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Matthias Hempel / RL</a:t>
            </a:r>
          </a:p>
        </p:txBody>
      </p:sp>
      <p:pic>
        <p:nvPicPr>
          <p:cNvPr id="78852"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87475"/>
            <a:ext cx="71628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smtClean="0">
                <a:solidFill>
                  <a:srgbClr val="00FF00"/>
                </a:solidFill>
                <a:effectLst>
                  <a:outerShdw blurRad="38100" dist="38100" dir="2700000" algn="tl">
                    <a:srgbClr val="000000">
                      <a:alpha val="43137"/>
                    </a:srgbClr>
                  </a:outerShdw>
                </a:effectLst>
              </a:rPr>
              <a:t>Bundeslade</a:t>
            </a:r>
            <a:endParaRPr lang="de-DE" dirty="0">
              <a:solidFill>
                <a:srgbClr val="00FF00"/>
              </a:solidFill>
              <a:effectLst>
                <a:outerShdw blurRad="38100" dist="38100" dir="2700000" algn="tl">
                  <a:srgbClr val="000000">
                    <a:alpha val="43137"/>
                  </a:srgbClr>
                </a:outerShdw>
              </a:effectLst>
            </a:endParaRPr>
          </a:p>
        </p:txBody>
      </p:sp>
      <p:sp>
        <p:nvSpPr>
          <p:cNvPr id="79875" name="Textfeld 6"/>
          <p:cNvSpPr txBox="1">
            <a:spLocks noChangeArrowheads="1"/>
          </p:cNvSpPr>
          <p:nvPr/>
        </p:nvSpPr>
        <p:spPr bwMode="auto">
          <a:xfrm>
            <a:off x="6300788" y="6170613"/>
            <a:ext cx="1649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Matthias Hempel / RL</a:t>
            </a:r>
          </a:p>
        </p:txBody>
      </p:sp>
      <p:pic>
        <p:nvPicPr>
          <p:cNvPr id="79876"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514475"/>
            <a:ext cx="6840538"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Offenbarung 17,4</a:t>
            </a:r>
            <a:endParaRPr lang="de-DE" dirty="0">
              <a:solidFill>
                <a:srgbClr val="00FF00"/>
              </a:solidFill>
              <a:effectLst>
                <a:outerShdw blurRad="38100" dist="38100" dir="2700000" algn="tl">
                  <a:srgbClr val="000000">
                    <a:alpha val="43137"/>
                  </a:srgbClr>
                </a:outerShdw>
              </a:effectLst>
            </a:endParaRPr>
          </a:p>
        </p:txBody>
      </p:sp>
      <p:pic>
        <p:nvPicPr>
          <p:cNvPr id="80899"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24300" y="1600200"/>
            <a:ext cx="4556125" cy="4525963"/>
          </a:xfrm>
        </p:spPr>
      </p:pic>
      <p:sp>
        <p:nvSpPr>
          <p:cNvPr id="80900" name="Textfeld 2"/>
          <p:cNvSpPr txBox="1">
            <a:spLocks noChangeArrowheads="1"/>
          </p:cNvSpPr>
          <p:nvPr/>
        </p:nvSpPr>
        <p:spPr bwMode="auto">
          <a:xfrm>
            <a:off x="6886575" y="6170613"/>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Carolus CC-BY 3.0</a:t>
            </a:r>
          </a:p>
        </p:txBody>
      </p:sp>
      <p:sp>
        <p:nvSpPr>
          <p:cNvPr id="5" name="Textfeld 4"/>
          <p:cNvSpPr txBox="1"/>
          <p:nvPr/>
        </p:nvSpPr>
        <p:spPr>
          <a:xfrm>
            <a:off x="323850" y="1916113"/>
            <a:ext cx="3487738" cy="1631950"/>
          </a:xfrm>
          <a:prstGeom prst="rect">
            <a:avLst/>
          </a:prstGeom>
          <a:noFill/>
        </p:spPr>
        <p:txBody>
          <a:bodyPr wrap="none">
            <a:spAutoFit/>
          </a:bodyPr>
          <a:lstStyle/>
          <a:p>
            <a:pPr marL="342900" indent="-342900">
              <a:buFont typeface="Arial" panose="020B0604020202020204" pitchFamily="34" charset="0"/>
              <a:buChar char="•"/>
              <a:defRPr/>
            </a:pPr>
            <a:r>
              <a:rPr lang="de-DE" sz="2000" dirty="0">
                <a:solidFill>
                  <a:schemeClr val="bg1"/>
                </a:solidFill>
              </a:rPr>
              <a:t>Scharlach / Karmesin: </a:t>
            </a:r>
          </a:p>
          <a:p>
            <a:pPr>
              <a:defRPr/>
            </a:pPr>
            <a:r>
              <a:rPr lang="de-DE" sz="2000" dirty="0">
                <a:solidFill>
                  <a:schemeClr val="bg1"/>
                </a:solidFill>
              </a:rPr>
              <a:t>Kardinäle</a:t>
            </a:r>
          </a:p>
          <a:p>
            <a:pPr>
              <a:defRPr/>
            </a:pPr>
            <a:endParaRPr lang="de-DE" sz="2000" dirty="0">
              <a:solidFill>
                <a:schemeClr val="bg1"/>
              </a:solidFill>
            </a:endParaRPr>
          </a:p>
          <a:p>
            <a:pPr marL="342900" indent="-342900">
              <a:buFont typeface="Arial" panose="020B0604020202020204" pitchFamily="34" charset="0"/>
              <a:buChar char="•"/>
              <a:defRPr/>
            </a:pPr>
            <a:r>
              <a:rPr lang="de-DE" sz="2000" dirty="0">
                <a:solidFill>
                  <a:schemeClr val="bg1"/>
                </a:solidFill>
              </a:rPr>
              <a:t>Roter Purpur: </a:t>
            </a:r>
          </a:p>
          <a:p>
            <a:pPr>
              <a:defRPr/>
            </a:pPr>
            <a:r>
              <a:rPr lang="de-DE" sz="2000" dirty="0">
                <a:solidFill>
                  <a:schemeClr val="bg1"/>
                </a:solidFill>
              </a:rPr>
              <a:t>Bischöfe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Verbot</a:t>
            </a:r>
          </a:p>
        </p:txBody>
      </p:sp>
      <p:sp>
        <p:nvSpPr>
          <p:cNvPr id="81923" name="Inhaltsplatzhalter 2"/>
          <p:cNvSpPr>
            <a:spLocks noGrp="1"/>
          </p:cNvSpPr>
          <p:nvPr>
            <p:ph idx="1"/>
          </p:nvPr>
        </p:nvSpPr>
        <p:spPr>
          <a:xfrm>
            <a:off x="3419475" y="1600200"/>
            <a:ext cx="5267325" cy="4525963"/>
          </a:xfrm>
        </p:spPr>
        <p:txBody>
          <a:bodyPr/>
          <a:lstStyle/>
          <a:p>
            <a:r>
              <a:rPr lang="en-US" altLang="de-DE" sz="2400" smtClean="0">
                <a:solidFill>
                  <a:schemeClr val="bg1"/>
                </a:solidFill>
              </a:rPr>
              <a:t>Kaiser Augustus, und auch schon sein Vater Julius Caesar, beschränkten den Gebrauch von Purpur für sich und allerhöchste Regierungsleute.</a:t>
            </a:r>
          </a:p>
          <a:p>
            <a:r>
              <a:rPr lang="en-US" altLang="de-DE" sz="2400" smtClean="0">
                <a:solidFill>
                  <a:schemeClr val="bg1"/>
                </a:solidFill>
              </a:rPr>
              <a:t>Solche Verbote wurden fortgesetzt im Römischen und im Byzantinischen Reich bis ins Mittelalter.</a:t>
            </a:r>
          </a:p>
          <a:p>
            <a:endParaRPr lang="de-DE" altLang="de-DE" smtClean="0">
              <a:solidFill>
                <a:schemeClr val="bg1"/>
              </a:solidFill>
            </a:endParaRPr>
          </a:p>
        </p:txBody>
      </p:sp>
      <p:pic>
        <p:nvPicPr>
          <p:cNvPr id="81924" name="Picture 2" descr="File:Augustus Bevilacqua Glyptothek Munich 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538288"/>
            <a:ext cx="2903538"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feld 3"/>
          <p:cNvSpPr txBox="1">
            <a:spLocks noChangeArrowheads="1"/>
          </p:cNvSpPr>
          <p:nvPr/>
        </p:nvSpPr>
        <p:spPr bwMode="auto">
          <a:xfrm>
            <a:off x="2954338" y="5459413"/>
            <a:ext cx="377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
        <p:nvSpPr>
          <p:cNvPr id="81926" name="Textfeld 5"/>
          <p:cNvSpPr txBox="1">
            <a:spLocks noChangeArrowheads="1"/>
          </p:cNvSpPr>
          <p:nvPr/>
        </p:nvSpPr>
        <p:spPr bwMode="auto">
          <a:xfrm>
            <a:off x="428625" y="5756275"/>
            <a:ext cx="4870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Kaiser Augustus </a:t>
            </a:r>
          </a:p>
          <a:p>
            <a:pPr>
              <a:spcBef>
                <a:spcPct val="0"/>
              </a:spcBef>
              <a:buFontTx/>
              <a:buNone/>
            </a:pPr>
            <a:r>
              <a:rPr lang="de-DE" altLang="de-DE" sz="1800">
                <a:solidFill>
                  <a:schemeClr val="bg1"/>
                </a:solidFill>
                <a:latin typeface="Verdana" panose="020B0604030504040204" pitchFamily="34" charset="0"/>
              </a:rPr>
              <a:t>(27 v. Chr. – 14 n. Chr.)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Die Quasten des Volkes Gottes</a:t>
            </a:r>
          </a:p>
        </p:txBody>
      </p:sp>
      <p:sp>
        <p:nvSpPr>
          <p:cNvPr id="82947" name="Inhaltsplatzhalter 2"/>
          <p:cNvSpPr>
            <a:spLocks noGrp="1"/>
          </p:cNvSpPr>
          <p:nvPr>
            <p:ph idx="1"/>
          </p:nvPr>
        </p:nvSpPr>
        <p:spPr>
          <a:xfrm>
            <a:off x="250825" y="1600200"/>
            <a:ext cx="5616575" cy="4525963"/>
          </a:xfrm>
        </p:spPr>
        <p:txBody>
          <a:bodyPr/>
          <a:lstStyle/>
          <a:p>
            <a:pPr marL="0" indent="0">
              <a:buFontTx/>
              <a:buNone/>
            </a:pPr>
            <a:r>
              <a:rPr lang="de-DE" altLang="de-DE" sz="1800" smtClean="0">
                <a:solidFill>
                  <a:schemeClr val="bg1"/>
                </a:solidFill>
              </a:rPr>
              <a:t>4Mo 15,38-41:</a:t>
            </a:r>
            <a:r>
              <a:rPr lang="de-DE" altLang="de-DE" sz="1800" smtClean="0">
                <a:solidFill>
                  <a:srgbClr val="FFFF00"/>
                </a:solidFill>
              </a:rPr>
              <a:t> </a:t>
            </a:r>
            <a:r>
              <a:rPr lang="de-DE" altLang="de-DE" sz="1800" baseline="30000" smtClean="0">
                <a:solidFill>
                  <a:srgbClr val="FFFF00"/>
                </a:solidFill>
              </a:rPr>
              <a:t>38</a:t>
            </a:r>
            <a:r>
              <a:rPr lang="de-DE" altLang="de-DE" sz="1800" smtClean="0">
                <a:solidFill>
                  <a:srgbClr val="FFFF00"/>
                </a:solidFill>
              </a:rPr>
              <a:t> Rede zu den Kindern Israel und sprich zu ihnen, daß sie sich </a:t>
            </a:r>
            <a:r>
              <a:rPr lang="de-DE" altLang="de-DE" sz="1800" smtClean="0">
                <a:solidFill>
                  <a:srgbClr val="00FF00"/>
                </a:solidFill>
              </a:rPr>
              <a:t>eine Quaste </a:t>
            </a:r>
            <a:r>
              <a:rPr lang="de-DE" altLang="de-DE" sz="1800" smtClean="0">
                <a:solidFill>
                  <a:srgbClr val="FFFF00"/>
                </a:solidFill>
              </a:rPr>
              <a:t>an den Zipfeln ihrer Oberkleider machen, bei ihren Geschlechtern, und daß sie an die Quaste des Zipfels </a:t>
            </a:r>
            <a:r>
              <a:rPr lang="de-DE" altLang="de-DE" sz="1800" smtClean="0">
                <a:solidFill>
                  <a:srgbClr val="00FF00"/>
                </a:solidFill>
              </a:rPr>
              <a:t>eine Schnur von blauem Purpur </a:t>
            </a:r>
            <a:r>
              <a:rPr lang="de-DE" altLang="de-DE" sz="1800" smtClean="0">
                <a:solidFill>
                  <a:srgbClr val="FFFF00"/>
                </a:solidFill>
              </a:rPr>
              <a:t>setzen; </a:t>
            </a:r>
            <a:r>
              <a:rPr lang="de-DE" altLang="de-DE" sz="1800" baseline="30000" smtClean="0">
                <a:solidFill>
                  <a:srgbClr val="FFFF00"/>
                </a:solidFill>
              </a:rPr>
              <a:t>39</a:t>
            </a:r>
            <a:r>
              <a:rPr lang="de-DE" altLang="de-DE" sz="1800" smtClean="0">
                <a:solidFill>
                  <a:srgbClr val="FFFF00"/>
                </a:solidFill>
              </a:rPr>
              <a:t> und es soll euch zu einer Quaste sein</a:t>
            </a:r>
            <a:r>
              <a:rPr lang="de-DE" altLang="de-DE" sz="1800" smtClean="0">
                <a:solidFill>
                  <a:srgbClr val="00FF00"/>
                </a:solidFill>
              </a:rPr>
              <a:t>, daß ihr, wenn ihr sie anseht, aller Gebote des HERRN gedenkt </a:t>
            </a:r>
            <a:r>
              <a:rPr lang="de-DE" altLang="de-DE" sz="1800" smtClean="0">
                <a:solidFill>
                  <a:srgbClr val="FFFF00"/>
                </a:solidFill>
              </a:rPr>
              <a:t>und sie tut, und daß ihr nicht umherspäht eurem Herzen und euren Augen nach, denen ihr nachhuret; </a:t>
            </a:r>
            <a:r>
              <a:rPr lang="de-DE" altLang="de-DE" sz="1800" baseline="30000" smtClean="0">
                <a:solidFill>
                  <a:srgbClr val="FFFF00"/>
                </a:solidFill>
              </a:rPr>
              <a:t>40</a:t>
            </a:r>
            <a:r>
              <a:rPr lang="de-DE" altLang="de-DE" sz="1800" smtClean="0">
                <a:solidFill>
                  <a:srgbClr val="FFFF00"/>
                </a:solidFill>
              </a:rPr>
              <a:t> </a:t>
            </a:r>
            <a:r>
              <a:rPr lang="de-DE" altLang="de-DE" sz="1800" smtClean="0">
                <a:solidFill>
                  <a:srgbClr val="00FF00"/>
                </a:solidFill>
              </a:rPr>
              <a:t>damit ihr aller meiner Gebote gedenkt und sie tut, und heilig seiet eurem Gott</a:t>
            </a:r>
            <a:r>
              <a:rPr lang="de-DE" altLang="de-DE" sz="1800" smtClean="0">
                <a:solidFill>
                  <a:srgbClr val="FFFF00"/>
                </a:solidFill>
              </a:rPr>
              <a:t>. </a:t>
            </a:r>
            <a:r>
              <a:rPr lang="de-DE" altLang="de-DE" sz="1800" baseline="30000" smtClean="0">
                <a:solidFill>
                  <a:srgbClr val="FFFF00"/>
                </a:solidFill>
              </a:rPr>
              <a:t>41</a:t>
            </a:r>
            <a:r>
              <a:rPr lang="de-DE" altLang="de-DE" sz="1800" smtClean="0">
                <a:solidFill>
                  <a:srgbClr val="FFFF00"/>
                </a:solidFill>
              </a:rPr>
              <a:t> Ich bin der HERR, euer Gott, der ich euch aus dem Lande Ägypten herausgeführt habe, um euer Gott zu sein; ich bin der HERR, euer Gott. </a:t>
            </a:r>
          </a:p>
        </p:txBody>
      </p:sp>
      <p:pic>
        <p:nvPicPr>
          <p:cNvPr id="82948" name="Picture 2" descr="http://upload.wikimedia.org/wikipedia/commons/thumb/b/be/%D7%A4%D7%AA%D7%99%D7%9C_%D7%AA%D7%9B%D7%9C%D7%AA.JPG/320px-%D7%A4%D7%AA%D7%99%D7%9C_%D7%AA%D7%9B%D7%9C%D7%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600200"/>
            <a:ext cx="2354262"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feld 3"/>
          <p:cNvSpPr txBox="1">
            <a:spLocks noChangeArrowheads="1"/>
          </p:cNvSpPr>
          <p:nvPr/>
        </p:nvSpPr>
        <p:spPr bwMode="auto">
          <a:xfrm>
            <a:off x="6227763" y="6405563"/>
            <a:ext cx="2319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Petil Tekhelet CC-BY-SA 3.0</a:t>
            </a:r>
          </a:p>
        </p:txBody>
      </p:sp>
      <p:pic>
        <p:nvPicPr>
          <p:cNvPr id="82950"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5400675"/>
            <a:ext cx="174466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Textfeld 6"/>
          <p:cNvSpPr txBox="1">
            <a:spLocks noChangeArrowheads="1"/>
          </p:cNvSpPr>
          <p:nvPr/>
        </p:nvSpPr>
        <p:spPr bwMode="auto">
          <a:xfrm>
            <a:off x="2673350" y="6430963"/>
            <a:ext cx="377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200">
                <a:solidFill>
                  <a:schemeClr val="bg1"/>
                </a:solidFill>
                <a:latin typeface="Verdana" panose="020B0604030504040204" pitchFamily="34" charset="0"/>
              </a:rPr>
              <a:t>FB</a:t>
            </a:r>
            <a:endParaRPr lang="de-DE" altLang="de-DE" sz="1200">
              <a:solidFill>
                <a:schemeClr val="bg1"/>
              </a:solidFill>
              <a:latin typeface="Verdan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468313" y="476250"/>
            <a:ext cx="82296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Purpurproduktion: von Haifa bis </a:t>
            </a:r>
            <a:r>
              <a:rPr lang="de-DE" altLang="de-DE" dirty="0" err="1" smtClean="0">
                <a:solidFill>
                  <a:srgbClr val="00FF00"/>
                </a:solidFill>
                <a:effectLst>
                  <a:outerShdw blurRad="38100" dist="38100" dir="2700000" algn="tl">
                    <a:srgbClr val="000000">
                      <a:alpha val="43137"/>
                    </a:srgbClr>
                  </a:outerShdw>
                </a:effectLst>
              </a:rPr>
              <a:t>Tyrus</a:t>
            </a:r>
            <a:r>
              <a:rPr lang="de-DE" altLang="de-DE" dirty="0" smtClean="0">
                <a:solidFill>
                  <a:srgbClr val="00FF00"/>
                </a:solidFill>
                <a:effectLst>
                  <a:outerShdw blurRad="38100" dist="38100" dir="2700000" algn="tl">
                    <a:srgbClr val="000000">
                      <a:alpha val="43137"/>
                    </a:srgbClr>
                  </a:outerShdw>
                </a:effectLst>
              </a:rPr>
              <a:t> und Sidon</a:t>
            </a:r>
          </a:p>
        </p:txBody>
      </p:sp>
      <p:pic>
        <p:nvPicPr>
          <p:cNvPr id="83971" name="Picture 6" descr="233px-Satellite_image_of_Israel_in_January_2003">
            <a:hlinkClick r:id="rId2"/>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681413" y="1916113"/>
            <a:ext cx="1801812" cy="4627562"/>
          </a:xfrm>
        </p:spPr>
      </p:pic>
      <p:sp>
        <p:nvSpPr>
          <p:cNvPr id="3" name="Ellipse 2"/>
          <p:cNvSpPr/>
          <p:nvPr/>
        </p:nvSpPr>
        <p:spPr>
          <a:xfrm rot="1124163">
            <a:off x="4206875" y="2706688"/>
            <a:ext cx="614363" cy="1082675"/>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de-DE"/>
          </a:p>
        </p:txBody>
      </p:sp>
      <p:sp>
        <p:nvSpPr>
          <p:cNvPr id="83973" name="Textfeld 7"/>
          <p:cNvSpPr txBox="1">
            <a:spLocks noChangeArrowheads="1"/>
          </p:cNvSpPr>
          <p:nvPr/>
        </p:nvSpPr>
        <p:spPr bwMode="auto">
          <a:xfrm>
            <a:off x="5483225" y="6251575"/>
            <a:ext cx="615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NASA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Ende der Purpurindustrie </a:t>
            </a:r>
            <a:br>
              <a:rPr lang="de-DE" altLang="de-DE" dirty="0" smtClean="0">
                <a:solidFill>
                  <a:srgbClr val="00FF00"/>
                </a:solidFill>
                <a:effectLst>
                  <a:outerShdw blurRad="38100" dist="38100" dir="2700000" algn="tl">
                    <a:srgbClr val="000000">
                      <a:alpha val="43137"/>
                    </a:srgbClr>
                  </a:outerShdw>
                </a:effectLst>
              </a:rPr>
            </a:br>
            <a:r>
              <a:rPr lang="de-DE" altLang="de-DE" dirty="0" smtClean="0">
                <a:solidFill>
                  <a:srgbClr val="00FF00"/>
                </a:solidFill>
                <a:effectLst>
                  <a:outerShdw blurRad="38100" dist="38100" dir="2700000" algn="tl">
                    <a:srgbClr val="000000">
                      <a:alpha val="43137"/>
                    </a:srgbClr>
                  </a:outerShdw>
                </a:effectLst>
              </a:rPr>
              <a:t>in Israel: 7. Jh.</a:t>
            </a: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66863"/>
            <a:ext cx="82296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feld 3"/>
          <p:cNvSpPr txBox="1">
            <a:spLocks noChangeArrowheads="1"/>
          </p:cNvSpPr>
          <p:nvPr/>
        </p:nvSpPr>
        <p:spPr bwMode="auto">
          <a:xfrm>
            <a:off x="8034338" y="5589588"/>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Kein </a:t>
            </a:r>
            <a:r>
              <a:rPr lang="de-DE" altLang="de-DE" dirty="0" err="1" smtClean="0">
                <a:solidFill>
                  <a:srgbClr val="00FF00"/>
                </a:solidFill>
                <a:effectLst>
                  <a:outerShdw blurRad="38100" dist="38100" dir="2700000" algn="tl">
                    <a:srgbClr val="000000">
                      <a:alpha val="43137"/>
                    </a:srgbClr>
                  </a:outerShdw>
                </a:effectLst>
              </a:rPr>
              <a:t>Tekhelet</a:t>
            </a:r>
            <a:r>
              <a:rPr lang="de-DE" altLang="de-DE" dirty="0" smtClean="0">
                <a:solidFill>
                  <a:srgbClr val="00FF00"/>
                </a:solidFill>
                <a:effectLst>
                  <a:outerShdw blurRad="38100" dist="38100" dir="2700000" algn="tl">
                    <a:srgbClr val="000000">
                      <a:alpha val="43137"/>
                    </a:srgbClr>
                  </a:outerShdw>
                </a:effectLst>
              </a:rPr>
              <a:t> mehr</a:t>
            </a:r>
          </a:p>
        </p:txBody>
      </p:sp>
      <p:sp>
        <p:nvSpPr>
          <p:cNvPr id="86019" name="Inhaltsplatzhalter 2"/>
          <p:cNvSpPr>
            <a:spLocks noGrp="1"/>
          </p:cNvSpPr>
          <p:nvPr>
            <p:ph idx="1"/>
          </p:nvPr>
        </p:nvSpPr>
        <p:spPr>
          <a:xfrm>
            <a:off x="457200" y="1600200"/>
            <a:ext cx="4043363" cy="4525963"/>
          </a:xfrm>
        </p:spPr>
        <p:txBody>
          <a:bodyPr/>
          <a:lstStyle/>
          <a:p>
            <a:pPr marL="0" indent="0">
              <a:buFontTx/>
              <a:buNone/>
            </a:pPr>
            <a:r>
              <a:rPr lang="en-US" altLang="de-DE" smtClean="0">
                <a:solidFill>
                  <a:schemeClr val="bg1"/>
                </a:solidFill>
              </a:rPr>
              <a:t>Midrash Tanchumah (750):</a:t>
            </a:r>
          </a:p>
          <a:p>
            <a:pPr marL="0" indent="0">
              <a:buFontTx/>
              <a:buNone/>
            </a:pPr>
            <a:r>
              <a:rPr lang="en-US" altLang="de-DE" smtClean="0">
                <a:solidFill>
                  <a:schemeClr val="bg1"/>
                </a:solidFill>
              </a:rPr>
              <a:t>“… und jetzt haben wir kein </a:t>
            </a:r>
            <a:r>
              <a:rPr lang="en-US" altLang="de-DE" i="1" smtClean="0">
                <a:solidFill>
                  <a:schemeClr val="bg1"/>
                </a:solidFill>
              </a:rPr>
              <a:t>tekhelet mehr</a:t>
            </a:r>
            <a:r>
              <a:rPr lang="en-US" altLang="de-DE" smtClean="0">
                <a:solidFill>
                  <a:schemeClr val="bg1"/>
                </a:solidFill>
              </a:rPr>
              <a:t>, nur noch weiss.”   </a:t>
            </a:r>
            <a:endParaRPr lang="de-DE" altLang="de-DE" smtClean="0">
              <a:solidFill>
                <a:schemeClr val="bg1"/>
              </a:solidFill>
            </a:endParaRPr>
          </a:p>
        </p:txBody>
      </p:sp>
      <p:pic>
        <p:nvPicPr>
          <p:cNvPr id="86020"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773238"/>
            <a:ext cx="3240087"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feld 3"/>
          <p:cNvSpPr txBox="1">
            <a:spLocks noChangeArrowheads="1"/>
          </p:cNvSpPr>
          <p:nvPr/>
        </p:nvSpPr>
        <p:spPr bwMode="auto">
          <a:xfrm>
            <a:off x="4716463" y="6237288"/>
            <a:ext cx="3762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Inhaltsplatzhalter 2"/>
          <p:cNvSpPr>
            <a:spLocks noGrp="1"/>
          </p:cNvSpPr>
          <p:nvPr>
            <p:ph idx="1"/>
          </p:nvPr>
        </p:nvSpPr>
        <p:spPr>
          <a:xfrm>
            <a:off x="457200" y="1557338"/>
            <a:ext cx="8229600" cy="4525962"/>
          </a:xfrm>
        </p:spPr>
        <p:txBody>
          <a:bodyPr/>
          <a:lstStyle/>
          <a:p>
            <a:pPr marL="0" indent="0">
              <a:buFontTx/>
              <a:buNone/>
            </a:pPr>
            <a:r>
              <a:rPr lang="de-DE" altLang="de-DE" sz="2200" smtClean="0">
                <a:solidFill>
                  <a:schemeClr val="bg1"/>
                </a:solidFill>
              </a:rPr>
              <a:t>Die Entdeckung des blauen und des roten Purpur führte zu einer revolutionären Veränderung des Welthandels in der Antike. Farben, die teurer sind als Gold, sollten von da an die sozialen Unterschiede in der Gesellschaft augenfällig markieren. Gott wählte diese Farben jedoch für andere Zwecke: Sie sollten die Stiftshütte und den Tempel in Jerusalem schmücken und auf die Herrlichkeit des kommenden Messias hinweisen. Zudem sollten alle Israeliten an ihren Kleidern blauen Purpur tragen, ohne Klassen-Unterschiede. Das Geheimnis der Purpurherstellung ging in den vergangenen Jahrhunderten jedoch verloren, indem die einstigen Produzenten ihr Geheimnis mit ins Grab nahmen -  … bis es in der Neuzeit auf verschlungenen und dramatischen Wegen wieder gelüftet wurde, rechtzeitig für die Vorbereitung des Dritten Tempels.</a:t>
            </a:r>
          </a:p>
        </p:txBody>
      </p:sp>
      <p:sp>
        <p:nvSpPr>
          <p:cNvPr id="3"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Einführung ins Thema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61975"/>
            <a:ext cx="8229600" cy="1143000"/>
          </a:xfrm>
        </p:spPr>
        <p:txBody>
          <a:bodyPr/>
          <a:lstStyle/>
          <a:p>
            <a:pPr>
              <a:defRPr/>
            </a:pPr>
            <a:r>
              <a:rPr lang="de-DE" dirty="0" smtClean="0">
                <a:solidFill>
                  <a:srgbClr val="00FF00"/>
                </a:solidFill>
                <a:effectLst>
                  <a:outerShdw blurRad="38100" dist="38100" dir="2700000" algn="tl">
                    <a:srgbClr val="000000">
                      <a:alpha val="43137"/>
                    </a:srgbClr>
                  </a:outerShdw>
                </a:effectLst>
              </a:rPr>
              <a:t>Der Fall Konstantinopels 1453:</a:t>
            </a:r>
            <a:br>
              <a:rPr lang="de-DE" dirty="0" smtClean="0">
                <a:solidFill>
                  <a:srgbClr val="00FF00"/>
                </a:solidFill>
                <a:effectLst>
                  <a:outerShdw blurRad="38100" dist="38100" dir="2700000" algn="tl">
                    <a:srgbClr val="000000">
                      <a:alpha val="43137"/>
                    </a:srgbClr>
                  </a:outerShdw>
                </a:effectLst>
              </a:rPr>
            </a:br>
            <a:r>
              <a:rPr lang="de-DE" dirty="0" smtClean="0">
                <a:solidFill>
                  <a:srgbClr val="00FF00"/>
                </a:solidFill>
                <a:effectLst>
                  <a:outerShdw blurRad="38100" dist="38100" dir="2700000" algn="tl">
                    <a:srgbClr val="000000">
                      <a:alpha val="43137"/>
                    </a:srgbClr>
                  </a:outerShdw>
                </a:effectLst>
              </a:rPr>
              <a:t>Untergang der Purpurindustrie</a:t>
            </a:r>
            <a:endParaRPr lang="de-DE" dirty="0">
              <a:solidFill>
                <a:srgbClr val="00FF00"/>
              </a:solidFill>
              <a:effectLst>
                <a:outerShdw blurRad="38100" dist="38100" dir="2700000" algn="tl">
                  <a:srgbClr val="000000">
                    <a:alpha val="43137"/>
                  </a:srgbClr>
                </a:outerShdw>
              </a:effectLst>
            </a:endParaRPr>
          </a:p>
        </p:txBody>
      </p:sp>
      <p:pic>
        <p:nvPicPr>
          <p:cNvPr id="87043"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133600"/>
            <a:ext cx="8229600" cy="3171825"/>
          </a:xfrm>
        </p:spPr>
      </p:pic>
      <p:sp>
        <p:nvSpPr>
          <p:cNvPr id="87044" name="Textfeld 4"/>
          <p:cNvSpPr txBox="1">
            <a:spLocks noChangeArrowheads="1"/>
          </p:cNvSpPr>
          <p:nvPr/>
        </p:nvSpPr>
        <p:spPr bwMode="auto">
          <a:xfrm>
            <a:off x="8259763" y="5438775"/>
            <a:ext cx="403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US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Wiederentdeckung: 1500 - 1685</a:t>
            </a:r>
          </a:p>
        </p:txBody>
      </p:sp>
      <p:sp>
        <p:nvSpPr>
          <p:cNvPr id="88067" name="Inhaltsplatzhalter 2"/>
          <p:cNvSpPr>
            <a:spLocks noGrp="1"/>
          </p:cNvSpPr>
          <p:nvPr>
            <p:ph idx="1"/>
          </p:nvPr>
        </p:nvSpPr>
        <p:spPr>
          <a:xfrm>
            <a:off x="457200" y="1600200"/>
            <a:ext cx="4186238" cy="4525963"/>
          </a:xfrm>
        </p:spPr>
        <p:txBody>
          <a:bodyPr/>
          <a:lstStyle/>
          <a:p>
            <a:r>
              <a:rPr lang="en-US" altLang="de-DE" sz="2000" smtClean="0">
                <a:solidFill>
                  <a:schemeClr val="bg1"/>
                </a:solidFill>
              </a:rPr>
              <a:t>Guillaum Rondelet (d. 1566): “Purpura” bei Plinius ist identisch mit </a:t>
            </a:r>
            <a:r>
              <a:rPr lang="en-US" altLang="de-DE" sz="2000" i="1" smtClean="0">
                <a:solidFill>
                  <a:schemeClr val="bg1"/>
                </a:solidFill>
              </a:rPr>
              <a:t>Murex brandaris</a:t>
            </a:r>
            <a:r>
              <a:rPr lang="en-US" altLang="de-DE" sz="2000" smtClean="0">
                <a:solidFill>
                  <a:schemeClr val="bg1"/>
                </a:solidFill>
              </a:rPr>
              <a:t>.  </a:t>
            </a:r>
          </a:p>
          <a:p>
            <a:r>
              <a:rPr lang="en-US" altLang="de-DE" sz="2000" smtClean="0">
                <a:solidFill>
                  <a:schemeClr val="bg1"/>
                </a:solidFill>
              </a:rPr>
              <a:t>Fabius Columna (1616): </a:t>
            </a:r>
            <a:r>
              <a:rPr lang="en-US" altLang="de-DE" sz="2000" i="1" smtClean="0">
                <a:solidFill>
                  <a:schemeClr val="bg1"/>
                </a:solidFill>
              </a:rPr>
              <a:t>Murex trunculus </a:t>
            </a:r>
            <a:r>
              <a:rPr lang="en-US" altLang="de-DE" sz="2000" smtClean="0">
                <a:solidFill>
                  <a:schemeClr val="bg1"/>
                </a:solidFill>
              </a:rPr>
              <a:t>wurde im Altertum für das Färben verwendet.</a:t>
            </a:r>
          </a:p>
          <a:p>
            <a:r>
              <a:rPr lang="en-US" altLang="de-DE" sz="2000" smtClean="0">
                <a:solidFill>
                  <a:schemeClr val="bg1"/>
                </a:solidFill>
              </a:rPr>
              <a:t>William Cole (1681): Die farblose Flüssigkeit der hypobranchialen Drüse von </a:t>
            </a:r>
            <a:r>
              <a:rPr lang="en-US" altLang="de-DE" sz="2000" i="1" smtClean="0">
                <a:solidFill>
                  <a:schemeClr val="bg1"/>
                </a:solidFill>
              </a:rPr>
              <a:t>Purpura lapillus </a:t>
            </a:r>
            <a:r>
              <a:rPr lang="en-US" altLang="de-DE" sz="2000" smtClean="0">
                <a:solidFill>
                  <a:schemeClr val="bg1"/>
                </a:solidFill>
              </a:rPr>
              <a:t>an der Küste Englands hat sich in rot verwandelt, nachdem sie dem Licht ausgesetzt war.</a:t>
            </a:r>
            <a:endParaRPr lang="de-DE" altLang="de-DE" sz="2000" smtClean="0">
              <a:solidFill>
                <a:schemeClr val="bg1"/>
              </a:solidFill>
            </a:endParaRPr>
          </a:p>
        </p:txBody>
      </p:sp>
      <p:pic>
        <p:nvPicPr>
          <p:cNvPr id="88068" name="Picture 2" descr="http://upload.wikimedia.org/wikipedia/commons/thumb/c/c8/Mu%C5%A1le.jpg/1024px-Mu%C5%A1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138" y="1600200"/>
            <a:ext cx="4065587"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feld 6"/>
          <p:cNvSpPr txBox="1">
            <a:spLocks noChangeArrowheads="1"/>
          </p:cNvSpPr>
          <p:nvPr/>
        </p:nvSpPr>
        <p:spPr bwMode="auto">
          <a:xfrm>
            <a:off x="7451725" y="4410075"/>
            <a:ext cx="1468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Musle CC-BY 3.0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H. De </a:t>
            </a:r>
            <a:r>
              <a:rPr lang="de-DE" altLang="de-DE" dirty="0" err="1" smtClean="0">
                <a:solidFill>
                  <a:srgbClr val="00FF00"/>
                </a:solidFill>
                <a:effectLst>
                  <a:outerShdw blurRad="38100" dist="38100" dir="2700000" algn="tl">
                    <a:srgbClr val="000000">
                      <a:alpha val="43137"/>
                    </a:srgbClr>
                  </a:outerShdw>
                </a:effectLst>
              </a:rPr>
              <a:t>Lacaze-Duthiers</a:t>
            </a:r>
            <a:r>
              <a:rPr lang="de-DE" altLang="de-DE" dirty="0" smtClean="0">
                <a:solidFill>
                  <a:srgbClr val="00FF00"/>
                </a:solidFill>
                <a:effectLst>
                  <a:outerShdw blurRad="38100" dist="38100" dir="2700000" algn="tl">
                    <a:srgbClr val="000000">
                      <a:alpha val="43137"/>
                    </a:srgbClr>
                  </a:outerShdw>
                </a:effectLst>
              </a:rPr>
              <a:t>: 1858</a:t>
            </a:r>
          </a:p>
        </p:txBody>
      </p:sp>
      <p:sp>
        <p:nvSpPr>
          <p:cNvPr id="89091" name="Inhaltsplatzhalter 2"/>
          <p:cNvSpPr>
            <a:spLocks noGrp="1"/>
          </p:cNvSpPr>
          <p:nvPr>
            <p:ph idx="1"/>
          </p:nvPr>
        </p:nvSpPr>
        <p:spPr>
          <a:xfrm>
            <a:off x="138113" y="1773238"/>
            <a:ext cx="4073525" cy="4525962"/>
          </a:xfrm>
        </p:spPr>
        <p:txBody>
          <a:bodyPr/>
          <a:lstStyle/>
          <a:p>
            <a:r>
              <a:rPr lang="de-DE" altLang="de-DE" sz="2400" smtClean="0">
                <a:solidFill>
                  <a:schemeClr val="bg1"/>
                </a:solidFill>
              </a:rPr>
              <a:t>Der franz. Zolooge Henri de Lacaze -Duthiers (1821 – 1901) aus Monpezat entdeckte 3 Farbe produzierende Schnecken im Mittelmeer:</a:t>
            </a:r>
            <a:r>
              <a:rPr lang="de-DE" altLang="de-DE" sz="2400" i="1" smtClean="0">
                <a:solidFill>
                  <a:schemeClr val="bg1"/>
                </a:solidFill>
              </a:rPr>
              <a:t> Murex brandaris</a:t>
            </a:r>
            <a:r>
              <a:rPr lang="de-DE" altLang="de-DE" sz="2400" smtClean="0">
                <a:solidFill>
                  <a:schemeClr val="bg1"/>
                </a:solidFill>
              </a:rPr>
              <a:t>, </a:t>
            </a:r>
            <a:r>
              <a:rPr lang="de-DE" altLang="de-DE" sz="2400" i="1" smtClean="0">
                <a:solidFill>
                  <a:schemeClr val="bg1"/>
                </a:solidFill>
              </a:rPr>
              <a:t>Murex trunculus and Thais haemastoma</a:t>
            </a:r>
            <a:r>
              <a:rPr lang="de-DE" altLang="de-DE" sz="2400" smtClean="0">
                <a:solidFill>
                  <a:schemeClr val="bg1"/>
                </a:solidFill>
              </a:rPr>
              <a:t> </a:t>
            </a:r>
          </a:p>
          <a:p>
            <a:r>
              <a:rPr lang="de-DE" altLang="de-DE" sz="2400" smtClean="0">
                <a:solidFill>
                  <a:schemeClr val="bg1"/>
                </a:solidFill>
                <a:sym typeface="Wingdings" panose="05000000000000000000" pitchFamily="2" charset="2"/>
              </a:rPr>
              <a:t> Prof. Uni Paris</a:t>
            </a:r>
            <a:endParaRPr lang="de-DE" altLang="de-DE" sz="2400" smtClean="0">
              <a:solidFill>
                <a:schemeClr val="bg1"/>
              </a:solidFill>
            </a:endParaRPr>
          </a:p>
        </p:txBody>
      </p:sp>
      <p:sp>
        <p:nvSpPr>
          <p:cNvPr id="89092" name="Textfeld 3"/>
          <p:cNvSpPr txBox="1">
            <a:spLocks noChangeArrowheads="1"/>
          </p:cNvSpPr>
          <p:nvPr/>
        </p:nvSpPr>
        <p:spPr bwMode="auto">
          <a:xfrm>
            <a:off x="6931025" y="4191000"/>
            <a:ext cx="1952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MLaubat CC-BY-SA 3.0</a:t>
            </a:r>
          </a:p>
        </p:txBody>
      </p:sp>
      <p:pic>
        <p:nvPicPr>
          <p:cNvPr id="89093" name="Picture 4" descr="http://upload.wikimedia.org/wikipedia/commons/thumb/6/6c/Montpezat-d%27Agenais.jpg/1920px-Montpezat-d%27Agena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844675"/>
            <a:ext cx="467677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1864: Entdeckungen in Sidon</a:t>
            </a:r>
          </a:p>
        </p:txBody>
      </p:sp>
      <p:sp>
        <p:nvSpPr>
          <p:cNvPr id="72707" name="Inhaltsplatzhalter 2"/>
          <p:cNvSpPr>
            <a:spLocks noGrp="1"/>
          </p:cNvSpPr>
          <p:nvPr>
            <p:ph idx="1"/>
          </p:nvPr>
        </p:nvSpPr>
        <p:spPr>
          <a:xfrm>
            <a:off x="250825" y="1557338"/>
            <a:ext cx="4548188" cy="4525962"/>
          </a:xfrm>
        </p:spPr>
        <p:txBody>
          <a:bodyPr/>
          <a:lstStyle/>
          <a:p>
            <a:pPr>
              <a:defRPr/>
            </a:pPr>
            <a:r>
              <a:rPr lang="en-US" altLang="de-DE" sz="2400" dirty="0" err="1" smtClean="0">
                <a:solidFill>
                  <a:schemeClr val="bg1"/>
                </a:solidFill>
                <a:effectLst>
                  <a:outerShdw blurRad="38100" dist="38100" dir="2700000" algn="tl">
                    <a:srgbClr val="000000">
                      <a:alpha val="43137"/>
                    </a:srgbClr>
                  </a:outerShdw>
                </a:effectLst>
              </a:rPr>
              <a:t>Entdeckung</a:t>
            </a:r>
            <a:r>
              <a:rPr lang="en-US" altLang="de-DE" sz="2400" dirty="0" smtClean="0">
                <a:solidFill>
                  <a:schemeClr val="bg1"/>
                </a:solidFill>
                <a:effectLst>
                  <a:outerShdw blurRad="38100" dist="38100" dir="2700000" algn="tl">
                    <a:srgbClr val="000000">
                      <a:alpha val="43137"/>
                    </a:srgbClr>
                  </a:outerShdw>
                </a:effectLst>
              </a:rPr>
              <a:t> von </a:t>
            </a:r>
            <a:r>
              <a:rPr lang="en-US" altLang="de-DE" sz="2400" dirty="0" err="1" smtClean="0">
                <a:solidFill>
                  <a:schemeClr val="bg1"/>
                </a:solidFill>
                <a:effectLst>
                  <a:outerShdw blurRad="38100" dist="38100" dir="2700000" algn="tl">
                    <a:srgbClr val="000000">
                      <a:alpha val="43137"/>
                    </a:srgbClr>
                  </a:outerShdw>
                </a:effectLst>
              </a:rPr>
              <a:t>gigantischen</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Abfallhaufen</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mit</a:t>
            </a:r>
            <a:r>
              <a:rPr lang="en-US" altLang="de-DE" sz="2400" dirty="0" smtClean="0">
                <a:solidFill>
                  <a:schemeClr val="bg1"/>
                </a:solidFill>
                <a:effectLst>
                  <a:outerShdw blurRad="38100" dist="38100" dir="2700000" algn="tl">
                    <a:srgbClr val="000000">
                      <a:alpha val="43137"/>
                    </a:srgbClr>
                  </a:outerShdw>
                </a:effectLst>
              </a:rPr>
              <a:t> Murex </a:t>
            </a:r>
            <a:r>
              <a:rPr lang="en-US" altLang="de-DE" sz="2400" dirty="0" err="1" smtClean="0">
                <a:solidFill>
                  <a:schemeClr val="bg1"/>
                </a:solidFill>
                <a:effectLst>
                  <a:outerShdw blurRad="38100" dist="38100" dir="2700000" algn="tl">
                    <a:srgbClr val="000000">
                      <a:alpha val="43137"/>
                    </a:srgbClr>
                  </a:outerShdw>
                </a:effectLst>
              </a:rPr>
              <a:t>trunculus</a:t>
            </a:r>
            <a:r>
              <a:rPr lang="en-US" altLang="de-DE" sz="2400" dirty="0" smtClean="0">
                <a:solidFill>
                  <a:schemeClr val="bg1"/>
                </a:solidFill>
                <a:effectLst>
                  <a:outerShdw blurRad="38100" dist="38100" dir="2700000" algn="tl">
                    <a:srgbClr val="000000">
                      <a:alpha val="43137"/>
                    </a:srgbClr>
                  </a:outerShdw>
                </a:effectLst>
              </a:rPr>
              <a:t> in Sidon  </a:t>
            </a:r>
          </a:p>
          <a:p>
            <a:pPr>
              <a:defRPr/>
            </a:pPr>
            <a:r>
              <a:rPr lang="en-US" altLang="de-DE" sz="2400" dirty="0" err="1" smtClean="0">
                <a:solidFill>
                  <a:schemeClr val="bg1"/>
                </a:solidFill>
                <a:effectLst>
                  <a:outerShdw blurRad="38100" dist="38100" dir="2700000" algn="tl">
                    <a:srgbClr val="000000">
                      <a:alpha val="43137"/>
                    </a:srgbClr>
                  </a:outerShdw>
                </a:effectLst>
              </a:rPr>
              <a:t>Bruchstelle</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bei</a:t>
            </a:r>
            <a:r>
              <a:rPr lang="en-US" altLang="de-DE" sz="2400" dirty="0" smtClean="0">
                <a:solidFill>
                  <a:schemeClr val="bg1"/>
                </a:solidFill>
                <a:effectLst>
                  <a:outerShdw blurRad="38100" dist="38100" dir="2700000" algn="tl">
                    <a:srgbClr val="000000">
                      <a:alpha val="43137"/>
                    </a:srgbClr>
                  </a:outerShdw>
                </a:effectLst>
              </a:rPr>
              <a:t> der </a:t>
            </a:r>
            <a:r>
              <a:rPr lang="en-US" altLang="de-DE" sz="2400" dirty="0" err="1" smtClean="0">
                <a:solidFill>
                  <a:schemeClr val="bg1"/>
                </a:solidFill>
                <a:effectLst>
                  <a:outerShdw blurRad="38100" dist="38100" dir="2700000" algn="tl">
                    <a:srgbClr val="000000">
                      <a:alpha val="43137"/>
                    </a:srgbClr>
                  </a:outerShdw>
                </a:effectLst>
              </a:rPr>
              <a:t>Stelle</a:t>
            </a:r>
            <a:r>
              <a:rPr lang="en-US" altLang="de-DE" sz="2400" dirty="0" smtClean="0">
                <a:solidFill>
                  <a:schemeClr val="bg1"/>
                </a:solidFill>
                <a:effectLst>
                  <a:outerShdw blurRad="38100" dist="38100" dir="2700000" algn="tl">
                    <a:srgbClr val="000000">
                      <a:alpha val="43137"/>
                    </a:srgbClr>
                  </a:outerShdw>
                </a:effectLst>
              </a:rPr>
              <a:t>, wo man die </a:t>
            </a:r>
            <a:r>
              <a:rPr lang="en-US" altLang="de-DE" sz="2400" dirty="0" err="1" smtClean="0">
                <a:solidFill>
                  <a:schemeClr val="bg1"/>
                </a:solidFill>
                <a:effectLst>
                  <a:outerShdw blurRad="38100" dist="38100" dir="2700000" algn="tl">
                    <a:srgbClr val="000000">
                      <a:alpha val="43137"/>
                    </a:srgbClr>
                  </a:outerShdw>
                </a:effectLst>
              </a:rPr>
              <a:t>hypobrachiale</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Drüse</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findet</a:t>
            </a:r>
            <a:r>
              <a:rPr lang="en-US" altLang="de-DE" sz="2400" dirty="0" smtClean="0">
                <a:solidFill>
                  <a:schemeClr val="bg1"/>
                </a:solidFill>
                <a:effectLst>
                  <a:outerShdw blurRad="38100" dist="38100" dir="2700000" algn="tl">
                    <a:srgbClr val="000000">
                      <a:alpha val="43137"/>
                    </a:srgbClr>
                  </a:outerShdw>
                </a:effectLst>
              </a:rPr>
              <a:t>.</a:t>
            </a:r>
          </a:p>
          <a:p>
            <a:pPr>
              <a:defRPr/>
            </a:pPr>
            <a:r>
              <a:rPr lang="en-US" altLang="de-DE" sz="2400" dirty="0" smtClean="0">
                <a:solidFill>
                  <a:schemeClr val="bg1"/>
                </a:solidFill>
                <a:effectLst>
                  <a:outerShdw blurRad="38100" dist="38100" dir="2700000" algn="tl">
                    <a:srgbClr val="000000">
                      <a:alpha val="43137"/>
                    </a:srgbClr>
                  </a:outerShdw>
                </a:effectLst>
              </a:rPr>
              <a:t>In der </a:t>
            </a:r>
            <a:r>
              <a:rPr lang="en-US" altLang="de-DE" sz="2400" dirty="0" err="1" smtClean="0">
                <a:solidFill>
                  <a:schemeClr val="bg1"/>
                </a:solidFill>
                <a:effectLst>
                  <a:outerShdw blurRad="38100" dist="38100" dir="2700000" algn="tl">
                    <a:srgbClr val="000000">
                      <a:alpha val="43137"/>
                    </a:srgbClr>
                  </a:outerShdw>
                </a:effectLst>
              </a:rPr>
              <a:t>Nähe</a:t>
            </a:r>
            <a:r>
              <a:rPr lang="en-US" altLang="de-DE" sz="2400" dirty="0" smtClean="0">
                <a:solidFill>
                  <a:schemeClr val="bg1"/>
                </a:solidFill>
                <a:effectLst>
                  <a:outerShdw blurRad="38100" dist="38100" dir="2700000" algn="tl">
                    <a:srgbClr val="000000">
                      <a:alpha val="43137"/>
                    </a:srgbClr>
                  </a:outerShdw>
                </a:effectLst>
              </a:rPr>
              <a:t>: Fund von </a:t>
            </a:r>
            <a:r>
              <a:rPr lang="en-US" altLang="de-DE" sz="2400" dirty="0" err="1" smtClean="0">
                <a:solidFill>
                  <a:schemeClr val="bg1"/>
                </a:solidFill>
                <a:effectLst>
                  <a:outerShdw blurRad="38100" dist="38100" dir="2700000" algn="tl">
                    <a:srgbClr val="000000">
                      <a:alpha val="43137"/>
                    </a:srgbClr>
                  </a:outerShdw>
                </a:effectLst>
              </a:rPr>
              <a:t>Haufen</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mit</a:t>
            </a:r>
            <a:r>
              <a:rPr lang="en-US" altLang="de-DE" sz="2400" dirty="0" smtClean="0">
                <a:solidFill>
                  <a:schemeClr val="bg1"/>
                </a:solidFill>
                <a:effectLst>
                  <a:outerShdw blurRad="38100" dist="38100" dir="2700000" algn="tl">
                    <a:srgbClr val="000000">
                      <a:alpha val="43137"/>
                    </a:srgbClr>
                  </a:outerShdw>
                </a:effectLst>
              </a:rPr>
              <a:t> </a:t>
            </a:r>
            <a:r>
              <a:rPr lang="en-US" altLang="de-DE" sz="2400" i="1" dirty="0" smtClean="0">
                <a:solidFill>
                  <a:schemeClr val="bg1"/>
                </a:solidFill>
                <a:effectLst>
                  <a:outerShdw blurRad="38100" dist="38100" dir="2700000" algn="tl">
                    <a:srgbClr val="000000">
                      <a:alpha val="43137"/>
                    </a:srgbClr>
                  </a:outerShdw>
                </a:effectLst>
              </a:rPr>
              <a:t>Murex </a:t>
            </a:r>
            <a:r>
              <a:rPr lang="en-US" altLang="de-DE" sz="2400" i="1" dirty="0" err="1" smtClean="0">
                <a:solidFill>
                  <a:schemeClr val="bg1"/>
                </a:solidFill>
                <a:effectLst>
                  <a:outerShdw blurRad="38100" dist="38100" dir="2700000" algn="tl">
                    <a:srgbClr val="000000">
                      <a:alpha val="43137"/>
                    </a:srgbClr>
                  </a:outerShdw>
                </a:effectLst>
              </a:rPr>
              <a:t>brandaris</a:t>
            </a:r>
            <a:r>
              <a:rPr lang="en-US" altLang="de-DE" sz="2400" dirty="0" smtClean="0">
                <a:solidFill>
                  <a:schemeClr val="bg1"/>
                </a:solidFill>
                <a:effectLst>
                  <a:outerShdw blurRad="38100" dist="38100" dir="2700000" algn="tl">
                    <a:srgbClr val="000000">
                      <a:alpha val="43137"/>
                    </a:srgbClr>
                  </a:outerShdw>
                </a:effectLst>
              </a:rPr>
              <a:t> und </a:t>
            </a:r>
            <a:r>
              <a:rPr lang="en-US" altLang="de-DE" sz="2400" i="1" dirty="0" smtClean="0">
                <a:solidFill>
                  <a:schemeClr val="bg1"/>
                </a:solidFill>
                <a:effectLst>
                  <a:outerShdw blurRad="38100" dist="38100" dir="2700000" algn="tl">
                    <a:srgbClr val="000000">
                      <a:alpha val="43137"/>
                    </a:srgbClr>
                  </a:outerShdw>
                </a:effectLst>
              </a:rPr>
              <a:t>Thais </a:t>
            </a:r>
            <a:r>
              <a:rPr lang="en-US" altLang="de-DE" sz="2400" i="1" dirty="0" err="1" smtClean="0">
                <a:solidFill>
                  <a:schemeClr val="bg1"/>
                </a:solidFill>
                <a:effectLst>
                  <a:outerShdw blurRad="38100" dist="38100" dir="2700000" algn="tl">
                    <a:srgbClr val="000000">
                      <a:alpha val="43137"/>
                    </a:srgbClr>
                  </a:outerShdw>
                </a:effectLst>
              </a:rPr>
              <a:t>haemastoma</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smtClean="0">
                <a:solidFill>
                  <a:schemeClr val="bg1"/>
                </a:solidFill>
                <a:effectLst>
                  <a:outerShdw blurRad="38100" dist="38100" dir="2700000" algn="tl">
                    <a:srgbClr val="000000">
                      <a:alpha val="43137"/>
                    </a:srgbClr>
                  </a:outerShdw>
                </a:effectLst>
                <a:sym typeface="Wingdings" panose="05000000000000000000" pitchFamily="2" charset="2"/>
              </a:rPr>
              <a:t> ideal </a:t>
            </a:r>
            <a:r>
              <a:rPr lang="en-US" altLang="de-DE" sz="2400" dirty="0" err="1" smtClean="0">
                <a:solidFill>
                  <a:schemeClr val="bg1"/>
                </a:solidFill>
                <a:effectLst>
                  <a:outerShdw blurRad="38100" dist="38100" dir="2700000" algn="tl">
                    <a:srgbClr val="000000">
                      <a:alpha val="43137"/>
                    </a:srgbClr>
                  </a:outerShdw>
                </a:effectLst>
                <a:sym typeface="Wingdings" panose="05000000000000000000" pitchFamily="2" charset="2"/>
              </a:rPr>
              <a:t>für</a:t>
            </a:r>
            <a:r>
              <a:rPr lang="en-US" altLang="de-DE" sz="2400" dirty="0" smtClean="0">
                <a:solidFill>
                  <a:schemeClr val="bg1"/>
                </a:solidFill>
                <a:effectLst>
                  <a:outerShdw blurRad="38100" dist="38100" dir="2700000" algn="tl">
                    <a:srgbClr val="000000">
                      <a:alpha val="43137"/>
                    </a:srgbClr>
                  </a:outerShdw>
                </a:effectLst>
                <a:sym typeface="Wingdings" panose="05000000000000000000" pitchFamily="2" charset="2"/>
              </a:rPr>
              <a:t> </a:t>
            </a:r>
            <a:r>
              <a:rPr lang="en-US" altLang="de-DE" sz="2400" dirty="0" err="1" smtClean="0">
                <a:solidFill>
                  <a:schemeClr val="bg1"/>
                </a:solidFill>
                <a:effectLst>
                  <a:outerShdw blurRad="38100" dist="38100" dir="2700000" algn="tl">
                    <a:srgbClr val="000000">
                      <a:alpha val="43137"/>
                    </a:srgbClr>
                  </a:outerShdw>
                </a:effectLst>
                <a:sym typeface="Wingdings" panose="05000000000000000000" pitchFamily="2" charset="2"/>
              </a:rPr>
              <a:t>roten</a:t>
            </a:r>
            <a:r>
              <a:rPr lang="en-US" altLang="de-DE" sz="2400" dirty="0" smtClean="0">
                <a:solidFill>
                  <a:schemeClr val="bg1"/>
                </a:solidFill>
                <a:effectLst>
                  <a:outerShdw blurRad="38100" dist="38100" dir="2700000" algn="tl">
                    <a:srgbClr val="000000">
                      <a:alpha val="43137"/>
                    </a:srgbClr>
                  </a:outerShdw>
                </a:effectLst>
                <a:sym typeface="Wingdings" panose="05000000000000000000" pitchFamily="2" charset="2"/>
              </a:rPr>
              <a:t> </a:t>
            </a:r>
            <a:r>
              <a:rPr lang="en-US" altLang="de-DE" sz="2400" dirty="0" err="1" smtClean="0">
                <a:solidFill>
                  <a:schemeClr val="bg1"/>
                </a:solidFill>
                <a:effectLst>
                  <a:outerShdw blurRad="38100" dist="38100" dir="2700000" algn="tl">
                    <a:srgbClr val="000000">
                      <a:alpha val="43137"/>
                    </a:srgbClr>
                  </a:outerShdw>
                </a:effectLst>
                <a:sym typeface="Wingdings" panose="05000000000000000000" pitchFamily="2" charset="2"/>
              </a:rPr>
              <a:t>Purpur</a:t>
            </a:r>
            <a:endParaRPr lang="en-US" altLang="de-DE" sz="2400" dirty="0" smtClean="0">
              <a:solidFill>
                <a:schemeClr val="bg1"/>
              </a:solidFill>
              <a:effectLst>
                <a:outerShdw blurRad="38100" dist="38100" dir="2700000" algn="tl">
                  <a:srgbClr val="000000">
                    <a:alpha val="43137"/>
                  </a:srgbClr>
                </a:outerShdw>
              </a:effectLst>
              <a:sym typeface="Wingdings" panose="05000000000000000000" pitchFamily="2" charset="2"/>
            </a:endParaRPr>
          </a:p>
          <a:p>
            <a:pPr>
              <a:defRPr/>
            </a:pPr>
            <a:r>
              <a:rPr lang="en-US" altLang="de-DE" sz="2400" i="1" dirty="0" smtClean="0">
                <a:solidFill>
                  <a:schemeClr val="bg1"/>
                </a:solidFill>
                <a:effectLst>
                  <a:outerShdw blurRad="38100" dist="38100" dir="2700000" algn="tl">
                    <a:srgbClr val="000000">
                      <a:alpha val="43137"/>
                    </a:srgbClr>
                  </a:outerShdw>
                </a:effectLst>
                <a:sym typeface="Wingdings" panose="05000000000000000000" pitchFamily="2" charset="2"/>
              </a:rPr>
              <a:t> </a:t>
            </a:r>
            <a:r>
              <a:rPr lang="en-US" altLang="de-DE" sz="2400" i="1" dirty="0" smtClean="0">
                <a:solidFill>
                  <a:schemeClr val="bg1"/>
                </a:solidFill>
                <a:effectLst>
                  <a:outerShdw blurRad="38100" dist="38100" dir="2700000" algn="tl">
                    <a:srgbClr val="000000">
                      <a:alpha val="43137"/>
                    </a:srgbClr>
                  </a:outerShdw>
                </a:effectLst>
              </a:rPr>
              <a:t>Murex </a:t>
            </a:r>
            <a:r>
              <a:rPr lang="en-US" altLang="de-DE" sz="2400" i="1" dirty="0" err="1" smtClean="0">
                <a:solidFill>
                  <a:schemeClr val="bg1"/>
                </a:solidFill>
                <a:effectLst>
                  <a:outerShdw blurRad="38100" dist="38100" dir="2700000" algn="tl">
                    <a:srgbClr val="000000">
                      <a:alpha val="43137"/>
                    </a:srgbClr>
                  </a:outerShdw>
                </a:effectLst>
              </a:rPr>
              <a:t>trunculus</a:t>
            </a:r>
            <a:r>
              <a:rPr lang="en-US" altLang="de-DE" sz="2400" i="1" dirty="0" smtClean="0">
                <a:solidFill>
                  <a:schemeClr val="bg1"/>
                </a:solidFill>
                <a:effectLst>
                  <a:outerShdw blurRad="38100" dist="38100" dir="2700000" algn="tl">
                    <a:srgbClr val="000000">
                      <a:alpha val="43137"/>
                    </a:srgbClr>
                  </a:outerShdw>
                </a:effectLst>
              </a:rPr>
              <a:t> </a:t>
            </a:r>
            <a:r>
              <a:rPr lang="en-US" altLang="de-DE" sz="2400" dirty="0" smtClean="0">
                <a:solidFill>
                  <a:schemeClr val="bg1"/>
                </a:solidFill>
                <a:effectLst>
                  <a:outerShdw blurRad="38100" dist="38100" dir="2700000" algn="tl">
                    <a:srgbClr val="000000">
                      <a:alpha val="43137"/>
                    </a:srgbClr>
                  </a:outerShdw>
                </a:effectLst>
              </a:rPr>
              <a:t>ideal </a:t>
            </a:r>
            <a:r>
              <a:rPr lang="en-US" altLang="de-DE" sz="2400" dirty="0" err="1" smtClean="0">
                <a:solidFill>
                  <a:schemeClr val="bg1"/>
                </a:solidFill>
                <a:effectLst>
                  <a:outerShdw blurRad="38100" dist="38100" dir="2700000" algn="tl">
                    <a:srgbClr val="000000">
                      <a:alpha val="43137"/>
                    </a:srgbClr>
                  </a:outerShdw>
                </a:effectLst>
              </a:rPr>
              <a:t>für</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blauen</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Purpur</a:t>
            </a:r>
            <a:endParaRPr lang="en-US" altLang="de-DE" sz="2400" dirty="0" smtClean="0">
              <a:solidFill>
                <a:schemeClr val="bg1"/>
              </a:solidFill>
              <a:effectLst>
                <a:outerShdw blurRad="38100" dist="38100" dir="2700000" algn="tl">
                  <a:srgbClr val="000000">
                    <a:alpha val="43137"/>
                  </a:srgbClr>
                </a:outerShdw>
              </a:effectLst>
            </a:endParaRPr>
          </a:p>
        </p:txBody>
      </p:sp>
      <p:pic>
        <p:nvPicPr>
          <p:cNvPr id="9011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700213"/>
            <a:ext cx="3897313"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feld 3"/>
          <p:cNvSpPr txBox="1">
            <a:spLocks noChangeArrowheads="1"/>
          </p:cNvSpPr>
          <p:nvPr/>
        </p:nvSpPr>
        <p:spPr bwMode="auto">
          <a:xfrm>
            <a:off x="7021513" y="4630738"/>
            <a:ext cx="19510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Robysan CC-BY-SA 3.0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a:xfrm>
            <a:off x="179388" y="561975"/>
            <a:ext cx="82296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G.H. </a:t>
            </a:r>
            <a:r>
              <a:rPr lang="de-DE" altLang="de-DE" dirty="0" err="1" smtClean="0">
                <a:solidFill>
                  <a:srgbClr val="00FF00"/>
                </a:solidFill>
                <a:effectLst>
                  <a:outerShdw blurRad="38100" dist="38100" dir="2700000" algn="tl">
                    <a:srgbClr val="000000">
                      <a:alpha val="43137"/>
                    </a:srgbClr>
                  </a:outerShdw>
                </a:effectLst>
              </a:rPr>
              <a:t>Leiner</a:t>
            </a:r>
            <a:r>
              <a:rPr lang="de-DE" altLang="de-DE" dirty="0" smtClean="0">
                <a:solidFill>
                  <a:srgbClr val="00FF00"/>
                </a:solidFill>
                <a:effectLst>
                  <a:outerShdw blurRad="38100" dist="38100" dir="2700000" algn="tl">
                    <a:srgbClr val="000000">
                      <a:alpha val="43137"/>
                    </a:srgbClr>
                  </a:outerShdw>
                </a:effectLst>
              </a:rPr>
              <a:t>: 1888</a:t>
            </a:r>
          </a:p>
        </p:txBody>
      </p:sp>
      <p:sp>
        <p:nvSpPr>
          <p:cNvPr id="91139" name="Inhaltsplatzhalter 2"/>
          <p:cNvSpPr>
            <a:spLocks noGrp="1"/>
          </p:cNvSpPr>
          <p:nvPr>
            <p:ph idx="1"/>
          </p:nvPr>
        </p:nvSpPr>
        <p:spPr>
          <a:xfrm>
            <a:off x="4572000" y="2082800"/>
            <a:ext cx="4321175" cy="2481263"/>
          </a:xfrm>
        </p:spPr>
        <p:txBody>
          <a:bodyPr/>
          <a:lstStyle/>
          <a:p>
            <a:r>
              <a:rPr lang="en-US" altLang="de-DE" sz="2000" smtClean="0">
                <a:solidFill>
                  <a:schemeClr val="bg1"/>
                </a:solidFill>
              </a:rPr>
              <a:t>Rabbi Gershon Hanoch Leiner): Forschungsarbeit, um tekhelet zu entdecken.</a:t>
            </a:r>
          </a:p>
          <a:p>
            <a:r>
              <a:rPr lang="en-US" altLang="de-DE" sz="2000" i="1" smtClean="0">
                <a:solidFill>
                  <a:schemeClr val="bg1"/>
                </a:solidFill>
              </a:rPr>
              <a:t>Sepia officinalis</a:t>
            </a:r>
          </a:p>
          <a:p>
            <a:r>
              <a:rPr lang="en-US" altLang="de-DE" sz="2000" smtClean="0">
                <a:solidFill>
                  <a:schemeClr val="bg1"/>
                </a:solidFill>
              </a:rPr>
              <a:t>Chanukkah 1889: 10´000 Set von Tzitzijoth für seine Nachfolger</a:t>
            </a:r>
          </a:p>
          <a:p>
            <a:r>
              <a:rPr lang="en-US" altLang="de-DE" sz="2000" smtClean="0">
                <a:solidFill>
                  <a:schemeClr val="bg1"/>
                </a:solidFill>
              </a:rPr>
              <a:t> Doch: die blaue Frabe kam von hinzugefügtem chemischen Stoff und nicht von diesem Tier!</a:t>
            </a:r>
          </a:p>
          <a:p>
            <a:endParaRPr lang="de-DE" altLang="de-DE" sz="2000" smtClean="0">
              <a:solidFill>
                <a:schemeClr val="bg1"/>
              </a:solidFill>
            </a:endParaRPr>
          </a:p>
        </p:txBody>
      </p:sp>
      <p:pic>
        <p:nvPicPr>
          <p:cNvPr id="91140" name="Picture 2" descr="http://upload.wikimedia.org/wikipedia/en/a/a1/Main_Street_in_Radz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33600"/>
            <a:ext cx="3810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feld 4"/>
          <p:cNvSpPr txBox="1">
            <a:spLocks noChangeArrowheads="1"/>
          </p:cNvSpPr>
          <p:nvPr/>
        </p:nvSpPr>
        <p:spPr bwMode="auto">
          <a:xfrm>
            <a:off x="539750" y="4787900"/>
            <a:ext cx="487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Hauptstrasse in Redzyn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a:xfrm>
            <a:off x="179388" y="561975"/>
            <a:ext cx="82296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G.H. </a:t>
            </a:r>
            <a:r>
              <a:rPr lang="de-DE" altLang="de-DE" dirty="0" err="1" smtClean="0">
                <a:solidFill>
                  <a:srgbClr val="00FF00"/>
                </a:solidFill>
                <a:effectLst>
                  <a:outerShdw blurRad="38100" dist="38100" dir="2700000" algn="tl">
                    <a:srgbClr val="000000">
                      <a:alpha val="43137"/>
                    </a:srgbClr>
                  </a:outerShdw>
                </a:effectLst>
              </a:rPr>
              <a:t>Leiner</a:t>
            </a:r>
            <a:r>
              <a:rPr lang="de-DE" altLang="de-DE" dirty="0" smtClean="0">
                <a:solidFill>
                  <a:srgbClr val="00FF00"/>
                </a:solidFill>
                <a:effectLst>
                  <a:outerShdw blurRad="38100" dist="38100" dir="2700000" algn="tl">
                    <a:srgbClr val="000000">
                      <a:alpha val="43137"/>
                    </a:srgbClr>
                  </a:outerShdw>
                </a:effectLst>
              </a:rPr>
              <a:t>: 1888</a:t>
            </a:r>
          </a:p>
        </p:txBody>
      </p:sp>
      <p:sp>
        <p:nvSpPr>
          <p:cNvPr id="92163" name="Inhaltsplatzhalter 2"/>
          <p:cNvSpPr>
            <a:spLocks noGrp="1"/>
          </p:cNvSpPr>
          <p:nvPr>
            <p:ph idx="1"/>
          </p:nvPr>
        </p:nvSpPr>
        <p:spPr>
          <a:xfrm>
            <a:off x="4572000" y="2082800"/>
            <a:ext cx="4321175" cy="2481263"/>
          </a:xfrm>
        </p:spPr>
        <p:txBody>
          <a:bodyPr/>
          <a:lstStyle/>
          <a:p>
            <a:r>
              <a:rPr lang="en-US" altLang="de-DE" sz="2800" smtClean="0">
                <a:solidFill>
                  <a:schemeClr val="bg1"/>
                </a:solidFill>
              </a:rPr>
              <a:t>Was ist gemeint mit </a:t>
            </a:r>
            <a:r>
              <a:rPr lang="en-US" altLang="de-DE" sz="2800" i="1" smtClean="0">
                <a:solidFill>
                  <a:schemeClr val="bg1"/>
                </a:solidFill>
              </a:rPr>
              <a:t>chillazon</a:t>
            </a:r>
            <a:r>
              <a:rPr lang="en-US" altLang="de-DE" sz="2800" smtClean="0">
                <a:solidFill>
                  <a:schemeClr val="bg1"/>
                </a:solidFill>
              </a:rPr>
              <a:t> im Talmud?</a:t>
            </a:r>
          </a:p>
          <a:p>
            <a:endParaRPr lang="de-DE" altLang="de-DE" sz="2800" smtClean="0">
              <a:solidFill>
                <a:schemeClr val="bg1"/>
              </a:solidFill>
            </a:endParaRPr>
          </a:p>
        </p:txBody>
      </p:sp>
      <p:pic>
        <p:nvPicPr>
          <p:cNvPr id="9216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1711325"/>
            <a:ext cx="31813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a:xfrm>
            <a:off x="179388" y="561975"/>
            <a:ext cx="82296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G.H. </a:t>
            </a:r>
            <a:r>
              <a:rPr lang="de-DE" altLang="de-DE" dirty="0" err="1" smtClean="0">
                <a:solidFill>
                  <a:srgbClr val="00FF00"/>
                </a:solidFill>
                <a:effectLst>
                  <a:outerShdw blurRad="38100" dist="38100" dir="2700000" algn="tl">
                    <a:srgbClr val="000000">
                      <a:alpha val="43137"/>
                    </a:srgbClr>
                  </a:outerShdw>
                </a:effectLst>
              </a:rPr>
              <a:t>Leiner</a:t>
            </a:r>
            <a:r>
              <a:rPr lang="de-DE" altLang="de-DE" dirty="0" smtClean="0">
                <a:solidFill>
                  <a:srgbClr val="00FF00"/>
                </a:solidFill>
                <a:effectLst>
                  <a:outerShdw blurRad="38100" dist="38100" dir="2700000" algn="tl">
                    <a:srgbClr val="000000">
                      <a:alpha val="43137"/>
                    </a:srgbClr>
                  </a:outerShdw>
                </a:effectLst>
              </a:rPr>
              <a:t>: 1888</a:t>
            </a:r>
          </a:p>
        </p:txBody>
      </p:sp>
      <p:sp>
        <p:nvSpPr>
          <p:cNvPr id="93187" name="Inhaltsplatzhalter 2"/>
          <p:cNvSpPr>
            <a:spLocks noGrp="1"/>
          </p:cNvSpPr>
          <p:nvPr>
            <p:ph idx="1"/>
          </p:nvPr>
        </p:nvSpPr>
        <p:spPr>
          <a:xfrm>
            <a:off x="5219700" y="1931988"/>
            <a:ext cx="3744913" cy="2481262"/>
          </a:xfrm>
        </p:spPr>
        <p:txBody>
          <a:bodyPr/>
          <a:lstStyle/>
          <a:p>
            <a:r>
              <a:rPr lang="en-US" altLang="de-DE" sz="2000" smtClean="0">
                <a:solidFill>
                  <a:schemeClr val="bg1"/>
                </a:solidFill>
              </a:rPr>
              <a:t>Rabbi Gershon Hanoch Leiner): Forschungsarbeit, um </a:t>
            </a:r>
            <a:r>
              <a:rPr lang="en-US" altLang="de-DE" sz="2000" i="1" smtClean="0">
                <a:solidFill>
                  <a:schemeClr val="bg1"/>
                </a:solidFill>
              </a:rPr>
              <a:t>Tekhelet</a:t>
            </a:r>
            <a:r>
              <a:rPr lang="en-US" altLang="de-DE" sz="2000" smtClean="0">
                <a:solidFill>
                  <a:schemeClr val="bg1"/>
                </a:solidFill>
              </a:rPr>
              <a:t> zu entdecken.</a:t>
            </a:r>
          </a:p>
          <a:p>
            <a:r>
              <a:rPr lang="en-US" altLang="de-DE" sz="2000" i="1" smtClean="0">
                <a:solidFill>
                  <a:schemeClr val="bg1"/>
                </a:solidFill>
              </a:rPr>
              <a:t>Sepia officinalis </a:t>
            </a:r>
            <a:r>
              <a:rPr lang="en-US" altLang="de-DE" sz="2000" smtClean="0">
                <a:solidFill>
                  <a:schemeClr val="bg1"/>
                </a:solidFill>
              </a:rPr>
              <a:t>(Kuttelfisch)</a:t>
            </a:r>
          </a:p>
          <a:p>
            <a:r>
              <a:rPr lang="en-US" altLang="de-DE" sz="2000" smtClean="0">
                <a:solidFill>
                  <a:schemeClr val="bg1"/>
                </a:solidFill>
              </a:rPr>
              <a:t> Doch: die blaue Frabe kam von hinzugefügtem chemischem Stoff und nicht von diesem Tier!</a:t>
            </a:r>
          </a:p>
          <a:p>
            <a:endParaRPr lang="de-DE" altLang="de-DE" sz="2000" smtClean="0">
              <a:solidFill>
                <a:schemeClr val="bg1"/>
              </a:solidFill>
            </a:endParaRPr>
          </a:p>
        </p:txBody>
      </p:sp>
      <p:pic>
        <p:nvPicPr>
          <p:cNvPr id="93188"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4716462"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feld 6"/>
          <p:cNvSpPr txBox="1">
            <a:spLocks noChangeArrowheads="1"/>
          </p:cNvSpPr>
          <p:nvPr/>
        </p:nvSpPr>
        <p:spPr bwMode="auto">
          <a:xfrm>
            <a:off x="395288" y="5495925"/>
            <a:ext cx="4870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Kuttelfisch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P. Friedländer: 1909</a:t>
            </a:r>
          </a:p>
        </p:txBody>
      </p:sp>
      <p:sp>
        <p:nvSpPr>
          <p:cNvPr id="74755" name="Inhaltsplatzhalter 2"/>
          <p:cNvSpPr>
            <a:spLocks noGrp="1"/>
          </p:cNvSpPr>
          <p:nvPr>
            <p:ph idx="1"/>
          </p:nvPr>
        </p:nvSpPr>
        <p:spPr>
          <a:xfrm>
            <a:off x="457200" y="1600200"/>
            <a:ext cx="4043363" cy="4525963"/>
          </a:xfrm>
        </p:spPr>
        <p:txBody>
          <a:bodyPr/>
          <a:lstStyle/>
          <a:p>
            <a:pPr>
              <a:defRPr/>
            </a:pPr>
            <a:r>
              <a:rPr lang="en-US" altLang="de-DE" sz="2800" dirty="0" smtClean="0">
                <a:solidFill>
                  <a:schemeClr val="bg1"/>
                </a:solidFill>
              </a:rPr>
              <a:t>Der deutsche </a:t>
            </a:r>
            <a:r>
              <a:rPr lang="en-US" altLang="de-DE" sz="2800" dirty="0" err="1" smtClean="0">
                <a:solidFill>
                  <a:schemeClr val="bg1"/>
                </a:solidFill>
              </a:rPr>
              <a:t>Chemiker</a:t>
            </a:r>
            <a:r>
              <a:rPr lang="en-US" altLang="de-DE" sz="2800" dirty="0" smtClean="0">
                <a:solidFill>
                  <a:schemeClr val="bg1"/>
                </a:solidFill>
              </a:rPr>
              <a:t> </a:t>
            </a:r>
            <a:r>
              <a:rPr lang="en-US" altLang="de-DE" sz="2800" dirty="0">
                <a:solidFill>
                  <a:schemeClr val="bg1"/>
                </a:solidFill>
              </a:rPr>
              <a:t>P</a:t>
            </a:r>
            <a:r>
              <a:rPr lang="en-US" altLang="de-DE" sz="2800" dirty="0" smtClean="0">
                <a:solidFill>
                  <a:schemeClr val="bg1"/>
                </a:solidFill>
              </a:rPr>
              <a:t>aul </a:t>
            </a:r>
            <a:r>
              <a:rPr lang="en-US" altLang="de-DE" sz="2800" dirty="0" err="1" smtClean="0">
                <a:solidFill>
                  <a:schemeClr val="bg1"/>
                </a:solidFill>
              </a:rPr>
              <a:t>Friedländer</a:t>
            </a:r>
            <a:r>
              <a:rPr lang="en-US" altLang="de-DE" sz="2800" dirty="0" smtClean="0">
                <a:solidFill>
                  <a:schemeClr val="bg1"/>
                </a:solidFill>
              </a:rPr>
              <a:t>: </a:t>
            </a:r>
          </a:p>
          <a:p>
            <a:pPr marL="0" indent="0">
              <a:buFontTx/>
              <a:buNone/>
              <a:defRPr/>
            </a:pPr>
            <a:r>
              <a:rPr lang="en-US" altLang="de-DE" sz="2800" dirty="0" smtClean="0">
                <a:solidFill>
                  <a:schemeClr val="bg1"/>
                </a:solidFill>
              </a:rPr>
              <a:t>	</a:t>
            </a:r>
            <a:r>
              <a:rPr lang="en-US" altLang="de-DE" sz="2800" dirty="0" err="1" smtClean="0">
                <a:solidFill>
                  <a:schemeClr val="bg1"/>
                </a:solidFill>
              </a:rPr>
              <a:t>Pupur</a:t>
            </a:r>
            <a:r>
              <a:rPr lang="en-US" altLang="de-DE" sz="2800" dirty="0" smtClean="0">
                <a:solidFill>
                  <a:schemeClr val="bg1"/>
                </a:solidFill>
              </a:rPr>
              <a:t> </a:t>
            </a:r>
            <a:r>
              <a:rPr lang="en-US" altLang="de-DE" sz="2800" dirty="0" err="1" smtClean="0">
                <a:solidFill>
                  <a:schemeClr val="bg1"/>
                </a:solidFill>
              </a:rPr>
              <a:t>ist</a:t>
            </a:r>
            <a:r>
              <a:rPr lang="en-US" altLang="de-DE" sz="2800" dirty="0" smtClean="0">
                <a:solidFill>
                  <a:schemeClr val="bg1"/>
                </a:solidFill>
              </a:rPr>
              <a:t> 6,6’-	</a:t>
            </a:r>
            <a:r>
              <a:rPr lang="en-US" altLang="de-DE" sz="2800" dirty="0" err="1" smtClean="0">
                <a:solidFill>
                  <a:schemeClr val="bg1"/>
                </a:solidFill>
              </a:rPr>
              <a:t>dibromoindigo</a:t>
            </a:r>
            <a:r>
              <a:rPr lang="en-US" altLang="de-DE" sz="2800" dirty="0" smtClean="0">
                <a:solidFill>
                  <a:schemeClr val="bg1"/>
                </a:solidFill>
              </a:rPr>
              <a:t>.</a:t>
            </a:r>
            <a:endParaRPr lang="de-DE" altLang="de-DE" sz="2800" dirty="0" smtClean="0">
              <a:solidFill>
                <a:schemeClr val="bg1"/>
              </a:solidFill>
            </a:endParaRPr>
          </a:p>
        </p:txBody>
      </p:sp>
      <p:pic>
        <p:nvPicPr>
          <p:cNvPr id="94212" name="Picture 2" descr="http://upload.wikimedia.org/wikipedia/commons/e/ec/Tyrian-Purple-2D-skelet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700213"/>
            <a:ext cx="3556000" cy="1512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4213" name="Rechteck 1"/>
          <p:cNvSpPr>
            <a:spLocks noChangeArrowheads="1"/>
          </p:cNvSpPr>
          <p:nvPr/>
        </p:nvSpPr>
        <p:spPr bwMode="auto">
          <a:xfrm>
            <a:off x="2195513" y="5202238"/>
            <a:ext cx="5843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5400">
                <a:solidFill>
                  <a:schemeClr val="bg1"/>
                </a:solidFill>
                <a:latin typeface="Verdana" panose="020B0604030504040204" pitchFamily="34" charset="0"/>
              </a:rPr>
              <a:t>C</a:t>
            </a:r>
            <a:r>
              <a:rPr lang="de-DE" altLang="de-DE" sz="5400" baseline="-25000">
                <a:solidFill>
                  <a:schemeClr val="bg1"/>
                </a:solidFill>
                <a:latin typeface="Verdana" panose="020B0604030504040204" pitchFamily="34" charset="0"/>
              </a:rPr>
              <a:t>16</a:t>
            </a:r>
            <a:r>
              <a:rPr lang="de-DE" altLang="de-DE" sz="5400">
                <a:solidFill>
                  <a:schemeClr val="bg1"/>
                </a:solidFill>
                <a:latin typeface="Verdana" panose="020B0604030504040204" pitchFamily="34" charset="0"/>
              </a:rPr>
              <a:t>H</a:t>
            </a:r>
            <a:r>
              <a:rPr lang="de-DE" altLang="de-DE" sz="5400" baseline="-25000">
                <a:solidFill>
                  <a:schemeClr val="bg1"/>
                </a:solidFill>
                <a:latin typeface="Verdana" panose="020B0604030504040204" pitchFamily="34" charset="0"/>
              </a:rPr>
              <a:t>8</a:t>
            </a:r>
            <a:r>
              <a:rPr lang="de-DE" altLang="de-DE" sz="5400">
                <a:solidFill>
                  <a:schemeClr val="bg1"/>
                </a:solidFill>
                <a:latin typeface="Verdana" panose="020B0604030504040204" pitchFamily="34" charset="0"/>
              </a:rPr>
              <a:t>Br</a:t>
            </a:r>
            <a:r>
              <a:rPr lang="de-DE" altLang="de-DE" sz="5400" baseline="-25000">
                <a:solidFill>
                  <a:schemeClr val="bg1"/>
                </a:solidFill>
                <a:latin typeface="Verdana" panose="020B0604030504040204" pitchFamily="34" charset="0"/>
              </a:rPr>
              <a:t>2</a:t>
            </a:r>
            <a:r>
              <a:rPr lang="de-DE" altLang="de-DE" sz="5400">
                <a:solidFill>
                  <a:schemeClr val="bg1"/>
                </a:solidFill>
                <a:latin typeface="Verdana" panose="020B0604030504040204" pitchFamily="34" charset="0"/>
              </a:rPr>
              <a:t>N</a:t>
            </a:r>
            <a:r>
              <a:rPr lang="de-DE" altLang="de-DE" sz="5400" baseline="-25000">
                <a:solidFill>
                  <a:schemeClr val="bg1"/>
                </a:solidFill>
                <a:latin typeface="Verdana" panose="020B0604030504040204" pitchFamily="34" charset="0"/>
              </a:rPr>
              <a:t>2</a:t>
            </a:r>
            <a:r>
              <a:rPr lang="de-DE" altLang="de-DE" sz="5400">
                <a:solidFill>
                  <a:schemeClr val="bg1"/>
                </a:solidFill>
                <a:latin typeface="Verdana" panose="020B0604030504040204" pitchFamily="34" charset="0"/>
              </a:rPr>
              <a:t>O</a:t>
            </a:r>
            <a:r>
              <a:rPr lang="de-DE" altLang="de-DE" sz="5400" baseline="-25000">
                <a:solidFill>
                  <a:schemeClr val="bg1"/>
                </a:solidFill>
                <a:latin typeface="Verdana" panose="020B0604030504040204" pitchFamily="34" charset="0"/>
              </a:rPr>
              <a:t>2</a:t>
            </a:r>
            <a:endParaRPr lang="de-DE" altLang="de-DE" sz="5400">
              <a:solidFill>
                <a:schemeClr val="bg1"/>
              </a:solidFill>
              <a:latin typeface="Verdan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J.H. Herzog: 1913</a:t>
            </a:r>
          </a:p>
        </p:txBody>
      </p:sp>
      <p:sp>
        <p:nvSpPr>
          <p:cNvPr id="75779" name="Inhaltsplatzhalter 2"/>
          <p:cNvSpPr>
            <a:spLocks noGrp="1"/>
          </p:cNvSpPr>
          <p:nvPr>
            <p:ph idx="1"/>
          </p:nvPr>
        </p:nvSpPr>
        <p:spPr>
          <a:xfrm>
            <a:off x="611188" y="1633538"/>
            <a:ext cx="3529012" cy="4525962"/>
          </a:xfrm>
        </p:spPr>
        <p:txBody>
          <a:bodyPr/>
          <a:lstStyle/>
          <a:p>
            <a:pPr marL="0" indent="0">
              <a:buFontTx/>
              <a:buNone/>
              <a:defRPr/>
            </a:pPr>
            <a:r>
              <a:rPr lang="en-US" altLang="de-DE" sz="2800" dirty="0" smtClean="0">
                <a:solidFill>
                  <a:schemeClr val="bg1"/>
                </a:solidFill>
              </a:rPr>
              <a:t>R. </a:t>
            </a:r>
            <a:r>
              <a:rPr lang="en-US" altLang="de-DE" sz="2800" dirty="0" err="1" smtClean="0">
                <a:solidFill>
                  <a:schemeClr val="bg1"/>
                </a:solidFill>
              </a:rPr>
              <a:t>Jitzchaq</a:t>
            </a:r>
            <a:r>
              <a:rPr lang="en-US" altLang="de-DE" sz="2800" dirty="0" smtClean="0">
                <a:solidFill>
                  <a:schemeClr val="bg1"/>
                </a:solidFill>
              </a:rPr>
              <a:t> </a:t>
            </a:r>
            <a:r>
              <a:rPr lang="en-US" altLang="de-DE" sz="2800" dirty="0" err="1" smtClean="0">
                <a:solidFill>
                  <a:schemeClr val="bg1"/>
                </a:solidFill>
              </a:rPr>
              <a:t>Halevi</a:t>
            </a:r>
            <a:r>
              <a:rPr lang="en-US" altLang="de-DE" sz="2800" dirty="0" smtClean="0">
                <a:solidFill>
                  <a:schemeClr val="bg1"/>
                </a:solidFill>
              </a:rPr>
              <a:t> Herzog: Doktorarbeit:</a:t>
            </a:r>
          </a:p>
          <a:p>
            <a:pPr>
              <a:defRPr/>
            </a:pPr>
            <a:r>
              <a:rPr lang="en-US" altLang="de-DE" sz="2800" i="1" dirty="0" err="1" smtClean="0">
                <a:solidFill>
                  <a:schemeClr val="bg1"/>
                </a:solidFill>
              </a:rPr>
              <a:t>Widerlegung</a:t>
            </a:r>
            <a:r>
              <a:rPr lang="en-US" altLang="de-DE" sz="2800" i="1" dirty="0" smtClean="0">
                <a:solidFill>
                  <a:schemeClr val="bg1"/>
                </a:solidFill>
              </a:rPr>
              <a:t> von </a:t>
            </a:r>
            <a:r>
              <a:rPr lang="en-US" altLang="de-DE" sz="2800" i="1" dirty="0" err="1" smtClean="0">
                <a:solidFill>
                  <a:schemeClr val="bg1"/>
                </a:solidFill>
              </a:rPr>
              <a:t>Leiner</a:t>
            </a:r>
            <a:endParaRPr lang="en-US" altLang="de-DE" sz="2800" i="1" dirty="0" smtClean="0">
              <a:solidFill>
                <a:schemeClr val="bg1"/>
              </a:solidFill>
            </a:endParaRPr>
          </a:p>
          <a:p>
            <a:pPr>
              <a:defRPr/>
            </a:pPr>
            <a:r>
              <a:rPr lang="en-US" altLang="de-DE" sz="2800" i="1" dirty="0" smtClean="0">
                <a:solidFill>
                  <a:schemeClr val="bg1"/>
                </a:solidFill>
              </a:rPr>
              <a:t>Murex </a:t>
            </a:r>
            <a:r>
              <a:rPr lang="en-US" altLang="de-DE" sz="2800" i="1" dirty="0" err="1" smtClean="0">
                <a:solidFill>
                  <a:schemeClr val="bg1"/>
                </a:solidFill>
              </a:rPr>
              <a:t>trunculus</a:t>
            </a:r>
            <a:r>
              <a:rPr lang="en-US" altLang="de-DE" sz="2800" dirty="0" smtClean="0">
                <a:solidFill>
                  <a:schemeClr val="bg1"/>
                </a:solidFill>
              </a:rPr>
              <a:t> = </a:t>
            </a:r>
            <a:r>
              <a:rPr lang="en-US" altLang="de-DE" sz="2800" dirty="0" err="1" smtClean="0">
                <a:solidFill>
                  <a:schemeClr val="bg1"/>
                </a:solidFill>
              </a:rPr>
              <a:t>Quelle</a:t>
            </a:r>
            <a:r>
              <a:rPr lang="en-US" altLang="de-DE" sz="2800" dirty="0" smtClean="0">
                <a:solidFill>
                  <a:schemeClr val="bg1"/>
                </a:solidFill>
              </a:rPr>
              <a:t> von </a:t>
            </a:r>
            <a:r>
              <a:rPr lang="en-US" altLang="de-DE" sz="2800" dirty="0" err="1">
                <a:solidFill>
                  <a:schemeClr val="bg1"/>
                </a:solidFill>
              </a:rPr>
              <a:t>T</a:t>
            </a:r>
            <a:r>
              <a:rPr lang="en-US" altLang="de-DE" sz="2800" dirty="0" err="1" smtClean="0">
                <a:solidFill>
                  <a:schemeClr val="bg1"/>
                </a:solidFill>
              </a:rPr>
              <a:t>ekhelet</a:t>
            </a:r>
            <a:r>
              <a:rPr lang="en-US" altLang="de-DE" sz="2800" dirty="0" smtClean="0">
                <a:solidFill>
                  <a:schemeClr val="bg1"/>
                </a:solidFill>
              </a:rPr>
              <a:t>, </a:t>
            </a:r>
            <a:r>
              <a:rPr lang="en-US" altLang="de-DE" sz="2800" dirty="0" err="1" smtClean="0">
                <a:solidFill>
                  <a:schemeClr val="bg1"/>
                </a:solidFill>
              </a:rPr>
              <a:t>aber</a:t>
            </a:r>
            <a:r>
              <a:rPr lang="en-US" altLang="de-DE" sz="2800" dirty="0" smtClean="0">
                <a:solidFill>
                  <a:schemeClr val="bg1"/>
                </a:solidFill>
              </a:rPr>
              <a:t> </a:t>
            </a:r>
            <a:r>
              <a:rPr lang="en-US" altLang="de-DE" sz="2800" dirty="0" err="1" smtClean="0">
                <a:solidFill>
                  <a:schemeClr val="bg1"/>
                </a:solidFill>
              </a:rPr>
              <a:t>es</a:t>
            </a:r>
            <a:r>
              <a:rPr lang="en-US" altLang="de-DE" sz="2800" dirty="0" smtClean="0">
                <a:solidFill>
                  <a:schemeClr val="bg1"/>
                </a:solidFill>
              </a:rPr>
              <a:t> </a:t>
            </a:r>
            <a:r>
              <a:rPr lang="en-US" altLang="de-DE" sz="2800" dirty="0" err="1" smtClean="0">
                <a:solidFill>
                  <a:schemeClr val="bg1"/>
                </a:solidFill>
              </a:rPr>
              <a:t>ist</a:t>
            </a:r>
            <a:r>
              <a:rPr lang="en-US" altLang="de-DE" sz="2800" dirty="0" smtClean="0">
                <a:solidFill>
                  <a:schemeClr val="bg1"/>
                </a:solidFill>
              </a:rPr>
              <a:t> </a:t>
            </a:r>
            <a:r>
              <a:rPr lang="en-US" altLang="de-DE" sz="2800" dirty="0" err="1" smtClean="0">
                <a:solidFill>
                  <a:schemeClr val="bg1"/>
                </a:solidFill>
              </a:rPr>
              <a:t>nicht</a:t>
            </a:r>
            <a:r>
              <a:rPr lang="en-US" altLang="de-DE" sz="2800" dirty="0" smtClean="0">
                <a:solidFill>
                  <a:schemeClr val="bg1"/>
                </a:solidFill>
              </a:rPr>
              <a:t> </a:t>
            </a:r>
            <a:r>
              <a:rPr lang="en-US" altLang="de-DE" sz="2800" dirty="0" err="1" smtClean="0">
                <a:solidFill>
                  <a:schemeClr val="bg1"/>
                </a:solidFill>
              </a:rPr>
              <a:t>richtig</a:t>
            </a:r>
            <a:r>
              <a:rPr lang="en-US" altLang="de-DE" sz="2800" dirty="0" smtClean="0">
                <a:solidFill>
                  <a:schemeClr val="bg1"/>
                </a:solidFill>
              </a:rPr>
              <a:t> </a:t>
            </a:r>
            <a:r>
              <a:rPr lang="en-US" altLang="de-DE" sz="2800" dirty="0" err="1" smtClean="0">
                <a:solidFill>
                  <a:schemeClr val="bg1"/>
                </a:solidFill>
              </a:rPr>
              <a:t>blau</a:t>
            </a:r>
            <a:r>
              <a:rPr lang="en-US" altLang="de-DE" sz="2800" dirty="0" smtClean="0">
                <a:solidFill>
                  <a:schemeClr val="bg1"/>
                </a:solidFill>
              </a:rPr>
              <a:t>!</a:t>
            </a:r>
          </a:p>
        </p:txBody>
      </p:sp>
      <p:pic>
        <p:nvPicPr>
          <p:cNvPr id="9523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631950"/>
            <a:ext cx="353695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feld 2"/>
          <p:cNvSpPr txBox="1">
            <a:spLocks noChangeArrowheads="1"/>
          </p:cNvSpPr>
          <p:nvPr/>
        </p:nvSpPr>
        <p:spPr bwMode="auto">
          <a:xfrm>
            <a:off x="8161338" y="5805488"/>
            <a:ext cx="379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Elsner und Spanier: 1980</a:t>
            </a:r>
          </a:p>
        </p:txBody>
      </p:sp>
      <p:sp>
        <p:nvSpPr>
          <p:cNvPr id="96259" name="Inhaltsplatzhalter 2"/>
          <p:cNvSpPr>
            <a:spLocks noGrp="1"/>
          </p:cNvSpPr>
          <p:nvPr>
            <p:ph idx="1"/>
          </p:nvPr>
        </p:nvSpPr>
        <p:spPr>
          <a:xfrm>
            <a:off x="457200" y="1600200"/>
            <a:ext cx="4186238" cy="4525963"/>
          </a:xfrm>
        </p:spPr>
        <p:txBody>
          <a:bodyPr/>
          <a:lstStyle/>
          <a:p>
            <a:r>
              <a:rPr lang="en-US" altLang="de-DE" sz="2800" smtClean="0">
                <a:solidFill>
                  <a:schemeClr val="bg1"/>
                </a:solidFill>
              </a:rPr>
              <a:t>Prof. Otto Elsner (Shenkar College of Fibers in Israel) und Ehud Spanier (Universität Haifa):</a:t>
            </a:r>
          </a:p>
          <a:p>
            <a:r>
              <a:rPr lang="en-US" altLang="de-DE" sz="2800" smtClean="0">
                <a:solidFill>
                  <a:schemeClr val="bg1"/>
                </a:solidFill>
              </a:rPr>
              <a:t>Zufallsentdeckung: Dibromindigo verwandelt sich unter Lichteinfluss in Indigo.</a:t>
            </a:r>
          </a:p>
        </p:txBody>
      </p:sp>
      <p:pic>
        <p:nvPicPr>
          <p:cNvPr id="96260" name="Picture 2" descr="http://upload.wikimedia.org/wikipedia/commons/e/ec/Tyrian-Purple-2D-skelet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700213"/>
            <a:ext cx="3556000" cy="1512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6261" name="Rechteck 4"/>
          <p:cNvSpPr>
            <a:spLocks noChangeArrowheads="1"/>
          </p:cNvSpPr>
          <p:nvPr/>
        </p:nvSpPr>
        <p:spPr bwMode="auto">
          <a:xfrm>
            <a:off x="4932363" y="4292600"/>
            <a:ext cx="45910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4400">
                <a:solidFill>
                  <a:schemeClr val="bg1"/>
                </a:solidFill>
                <a:latin typeface="Verdana" panose="020B0604030504040204" pitchFamily="34" charset="0"/>
              </a:rPr>
              <a:t>C</a:t>
            </a:r>
            <a:r>
              <a:rPr lang="de-DE" altLang="de-DE" sz="4400" baseline="-25000">
                <a:solidFill>
                  <a:schemeClr val="bg1"/>
                </a:solidFill>
                <a:latin typeface="Verdana" panose="020B0604030504040204" pitchFamily="34" charset="0"/>
              </a:rPr>
              <a:t>16</a:t>
            </a:r>
            <a:r>
              <a:rPr lang="de-DE" altLang="de-DE" sz="4400">
                <a:solidFill>
                  <a:schemeClr val="bg1"/>
                </a:solidFill>
                <a:latin typeface="Verdana" panose="020B0604030504040204" pitchFamily="34" charset="0"/>
              </a:rPr>
              <a:t>H</a:t>
            </a:r>
            <a:r>
              <a:rPr lang="de-DE" altLang="de-DE" sz="4400" baseline="-25000">
                <a:solidFill>
                  <a:schemeClr val="bg1"/>
                </a:solidFill>
                <a:latin typeface="Verdana" panose="020B0604030504040204" pitchFamily="34" charset="0"/>
              </a:rPr>
              <a:t>8</a:t>
            </a:r>
            <a:r>
              <a:rPr lang="de-DE" altLang="de-DE" sz="4400">
                <a:solidFill>
                  <a:srgbClr val="FFFF00"/>
                </a:solidFill>
                <a:latin typeface="Verdana" panose="020B0604030504040204" pitchFamily="34" charset="0"/>
              </a:rPr>
              <a:t>Br</a:t>
            </a:r>
            <a:r>
              <a:rPr lang="de-DE" altLang="de-DE" sz="4400" baseline="-25000">
                <a:solidFill>
                  <a:srgbClr val="FFFF00"/>
                </a:solidFill>
                <a:latin typeface="Verdana" panose="020B0604030504040204" pitchFamily="34" charset="0"/>
              </a:rPr>
              <a:t>2</a:t>
            </a:r>
            <a:r>
              <a:rPr lang="de-DE" altLang="de-DE" sz="4400">
                <a:solidFill>
                  <a:schemeClr val="bg1"/>
                </a:solidFill>
                <a:latin typeface="Verdana" panose="020B0604030504040204" pitchFamily="34" charset="0"/>
              </a:rPr>
              <a:t>N</a:t>
            </a:r>
            <a:r>
              <a:rPr lang="de-DE" altLang="de-DE" sz="4400" baseline="-25000">
                <a:solidFill>
                  <a:schemeClr val="bg1"/>
                </a:solidFill>
                <a:latin typeface="Verdana" panose="020B0604030504040204" pitchFamily="34" charset="0"/>
              </a:rPr>
              <a:t>2</a:t>
            </a:r>
            <a:r>
              <a:rPr lang="de-DE" altLang="de-DE" sz="4400">
                <a:solidFill>
                  <a:schemeClr val="bg1"/>
                </a:solidFill>
                <a:latin typeface="Verdana" panose="020B0604030504040204" pitchFamily="34" charset="0"/>
              </a:rPr>
              <a:t>O</a:t>
            </a:r>
            <a:r>
              <a:rPr lang="de-DE" altLang="de-DE" sz="4400" baseline="-25000">
                <a:solidFill>
                  <a:schemeClr val="bg1"/>
                </a:solidFill>
                <a:latin typeface="Verdana" panose="020B0604030504040204" pitchFamily="34" charset="0"/>
              </a:rPr>
              <a:t>2</a:t>
            </a:r>
            <a:endParaRPr lang="de-DE" altLang="de-DE" sz="4400">
              <a:solidFill>
                <a:schemeClr val="bg1"/>
              </a:solidFill>
              <a:latin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492375"/>
            <a:ext cx="81359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el 1"/>
          <p:cNvSpPr>
            <a:spLocks noGrp="1"/>
          </p:cNvSpPr>
          <p:nvPr>
            <p:ph type="title"/>
          </p:nvPr>
        </p:nvSpPr>
        <p:spPr>
          <a:xfrm>
            <a:off x="477838" y="549275"/>
            <a:ext cx="82296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Erfindung: </a:t>
            </a:r>
            <a:br>
              <a:rPr lang="de-DE" altLang="de-DE" dirty="0" smtClean="0">
                <a:solidFill>
                  <a:srgbClr val="00FF00"/>
                </a:solidFill>
                <a:effectLst>
                  <a:outerShdw blurRad="38100" dist="38100" dir="2700000" algn="tl">
                    <a:srgbClr val="000000">
                      <a:alpha val="43137"/>
                    </a:srgbClr>
                  </a:outerShdw>
                </a:effectLst>
              </a:rPr>
            </a:br>
            <a:r>
              <a:rPr lang="de-DE" altLang="de-DE" dirty="0" smtClean="0">
                <a:solidFill>
                  <a:srgbClr val="00FF00"/>
                </a:solidFill>
                <a:effectLst>
                  <a:outerShdw blurRad="38100" dist="38100" dir="2700000" algn="tl">
                    <a:srgbClr val="000000">
                      <a:alpha val="43137"/>
                    </a:srgbClr>
                  </a:outerShdw>
                </a:effectLst>
              </a:rPr>
              <a:t>in Kreta, um 1750 v. Chr.</a:t>
            </a:r>
          </a:p>
        </p:txBody>
      </p:sp>
      <p:sp>
        <p:nvSpPr>
          <p:cNvPr id="48132" name="Textfeld 4"/>
          <p:cNvSpPr txBox="1">
            <a:spLocks noChangeArrowheads="1"/>
          </p:cNvSpPr>
          <p:nvPr/>
        </p:nvSpPr>
        <p:spPr bwMode="auto">
          <a:xfrm>
            <a:off x="7832725" y="5732463"/>
            <a:ext cx="854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000">
                <a:solidFill>
                  <a:schemeClr val="bg1"/>
                </a:solidFill>
                <a:latin typeface="Verdana" panose="020B0604030504040204" pitchFamily="34" charset="0"/>
              </a:rPr>
              <a:t>NASA / FB</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E. </a:t>
            </a:r>
            <a:r>
              <a:rPr lang="de-DE" altLang="de-DE" dirty="0" err="1" smtClean="0">
                <a:solidFill>
                  <a:srgbClr val="00FF00"/>
                </a:solidFill>
                <a:effectLst>
                  <a:outerShdw blurRad="38100" dist="38100" dir="2700000" algn="tl">
                    <a:srgbClr val="000000">
                      <a:alpha val="43137"/>
                    </a:srgbClr>
                  </a:outerShdw>
                </a:effectLst>
              </a:rPr>
              <a:t>Tavger</a:t>
            </a:r>
            <a:r>
              <a:rPr lang="de-DE" altLang="de-DE" dirty="0" smtClean="0">
                <a:solidFill>
                  <a:srgbClr val="00FF00"/>
                </a:solidFill>
                <a:effectLst>
                  <a:outerShdw blurRad="38100" dist="38100" dir="2700000" algn="tl">
                    <a:srgbClr val="000000">
                      <a:alpha val="43137"/>
                    </a:srgbClr>
                  </a:outerShdw>
                </a:effectLst>
              </a:rPr>
              <a:t>: 1985</a:t>
            </a:r>
          </a:p>
        </p:txBody>
      </p:sp>
      <p:sp>
        <p:nvSpPr>
          <p:cNvPr id="97283" name="Inhaltsplatzhalter 2"/>
          <p:cNvSpPr>
            <a:spLocks noGrp="1"/>
          </p:cNvSpPr>
          <p:nvPr>
            <p:ph idx="1"/>
          </p:nvPr>
        </p:nvSpPr>
        <p:spPr>
          <a:xfrm>
            <a:off x="457200" y="1611313"/>
            <a:ext cx="8507413" cy="4514850"/>
          </a:xfrm>
        </p:spPr>
        <p:txBody>
          <a:bodyPr/>
          <a:lstStyle/>
          <a:p>
            <a:r>
              <a:rPr lang="en-US" altLang="de-DE" sz="2400" smtClean="0">
                <a:solidFill>
                  <a:schemeClr val="bg1"/>
                </a:solidFill>
              </a:rPr>
              <a:t>Rabbi Eliyahu Tavger:</a:t>
            </a:r>
          </a:p>
          <a:p>
            <a:r>
              <a:rPr lang="en-US" altLang="de-DE" sz="2400" smtClean="0">
                <a:solidFill>
                  <a:schemeClr val="bg1"/>
                </a:solidFill>
              </a:rPr>
              <a:t>Er war der Erste, der den Färbprozess mit Tekhelet wieder rituell für die Tzitzijoth verwendete.</a:t>
            </a:r>
          </a:p>
        </p:txBody>
      </p:sp>
      <p:pic>
        <p:nvPicPr>
          <p:cNvPr id="9728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179763"/>
            <a:ext cx="41878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feld 4"/>
          <p:cNvSpPr txBox="1">
            <a:spLocks noChangeArrowheads="1"/>
          </p:cNvSpPr>
          <p:nvPr/>
        </p:nvSpPr>
        <p:spPr bwMode="auto">
          <a:xfrm>
            <a:off x="6340475" y="5946775"/>
            <a:ext cx="37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p:cNvSpPr>
            <a:spLocks noGrp="1"/>
          </p:cNvSpPr>
          <p:nvPr>
            <p:ph type="title"/>
          </p:nvPr>
        </p:nvSpPr>
        <p:spPr/>
        <p:txBody>
          <a:bodyPr/>
          <a:lstStyle/>
          <a:p>
            <a:r>
              <a:rPr lang="en-US" altLang="de-DE" smtClean="0">
                <a:solidFill>
                  <a:srgbClr val="00FF00"/>
                </a:solidFill>
              </a:rPr>
              <a:t>“P’til Tekhelet”: </a:t>
            </a:r>
            <a:r>
              <a:rPr lang="de-DE" altLang="de-DE" smtClean="0">
                <a:solidFill>
                  <a:srgbClr val="00FF00"/>
                </a:solidFill>
              </a:rPr>
              <a:t>1993</a:t>
            </a:r>
          </a:p>
        </p:txBody>
      </p:sp>
      <p:sp>
        <p:nvSpPr>
          <p:cNvPr id="98307" name="Inhaltsplatzhalter 2"/>
          <p:cNvSpPr>
            <a:spLocks noGrp="1"/>
          </p:cNvSpPr>
          <p:nvPr>
            <p:ph idx="1"/>
          </p:nvPr>
        </p:nvSpPr>
        <p:spPr>
          <a:xfrm>
            <a:off x="457200" y="1600200"/>
            <a:ext cx="4114800" cy="4525963"/>
          </a:xfrm>
        </p:spPr>
        <p:txBody>
          <a:bodyPr/>
          <a:lstStyle/>
          <a:p>
            <a:r>
              <a:rPr lang="en-US" altLang="de-DE" sz="2400" smtClean="0">
                <a:solidFill>
                  <a:schemeClr val="bg1"/>
                </a:solidFill>
              </a:rPr>
              <a:t>Gründung der Organisation “P’til Tekhelet”</a:t>
            </a:r>
          </a:p>
          <a:p>
            <a:r>
              <a:rPr lang="en-US" altLang="de-DE" sz="2400" smtClean="0">
                <a:solidFill>
                  <a:schemeClr val="bg1"/>
                </a:solidFill>
              </a:rPr>
              <a:t>Produktion, Verbreitung von Quasten mit Tekhelet.</a:t>
            </a:r>
          </a:p>
          <a:p>
            <a:r>
              <a:rPr lang="en-US" altLang="de-DE" sz="2400" smtClean="0">
                <a:solidFill>
                  <a:schemeClr val="bg1"/>
                </a:solidFill>
              </a:rPr>
              <a:t>Forschung und Unterweisung</a:t>
            </a:r>
            <a:endParaRPr lang="de-DE" altLang="de-DE" sz="2400" smtClean="0">
              <a:solidFill>
                <a:schemeClr val="bg1"/>
              </a:solidFill>
            </a:endParaRPr>
          </a:p>
        </p:txBody>
      </p:sp>
      <p:pic>
        <p:nvPicPr>
          <p:cNvPr id="98308" name="Inhaltsplatzhalt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606550"/>
            <a:ext cx="3527425"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feld 3"/>
          <p:cNvSpPr txBox="1">
            <a:spLocks noChangeArrowheads="1"/>
          </p:cNvSpPr>
          <p:nvPr/>
        </p:nvSpPr>
        <p:spPr bwMode="auto">
          <a:xfrm>
            <a:off x="6670675" y="6359525"/>
            <a:ext cx="1901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Tzitzith CC-BY-SA 3.0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76250"/>
            <a:ext cx="8229600" cy="1223963"/>
          </a:xfrm>
        </p:spPr>
        <p:txBody>
          <a:bodyPr/>
          <a:lstStyle/>
          <a:p>
            <a:pPr eaLnBrk="1" hangingPunct="1"/>
            <a:r>
              <a:rPr lang="de-DE" altLang="de-DE" sz="4000" smtClean="0">
                <a:solidFill>
                  <a:srgbClr val="00FF00"/>
                </a:solidFill>
              </a:rPr>
              <a:t>Die Sehnsucht von 2000 Jahren:</a:t>
            </a:r>
            <a:br>
              <a:rPr lang="de-DE" altLang="de-DE" sz="4000" smtClean="0">
                <a:solidFill>
                  <a:srgbClr val="00FF00"/>
                </a:solidFill>
              </a:rPr>
            </a:br>
            <a:r>
              <a:rPr lang="de-DE" altLang="de-DE" sz="4000" smtClean="0">
                <a:solidFill>
                  <a:srgbClr val="00FF00"/>
                </a:solidFill>
              </a:rPr>
              <a:t>Bau des Dritten Tempels</a:t>
            </a:r>
          </a:p>
        </p:txBody>
      </p:sp>
      <p:pic>
        <p:nvPicPr>
          <p:cNvPr id="9933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2060575"/>
            <a:ext cx="8229600" cy="4530725"/>
          </a:xfrm>
        </p:spPr>
      </p:pic>
      <p:sp>
        <p:nvSpPr>
          <p:cNvPr id="99332" name="Textfeld 3"/>
          <p:cNvSpPr txBox="1">
            <a:spLocks noChangeArrowheads="1"/>
          </p:cNvSpPr>
          <p:nvPr/>
        </p:nvSpPr>
        <p:spPr bwMode="auto">
          <a:xfrm>
            <a:off x="7031038" y="6165850"/>
            <a:ext cx="1655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latin typeface="Verdana" panose="020B0604030504040204" pitchFamily="34" charset="0"/>
              </a:rPr>
              <a:t>ASEBA Bollodingen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de-DE" altLang="de-DE" smtClean="0">
                <a:solidFill>
                  <a:srgbClr val="00FF00"/>
                </a:solidFill>
              </a:rPr>
              <a:t>Bereit zum Wiederaufbau</a:t>
            </a:r>
          </a:p>
        </p:txBody>
      </p:sp>
      <p:sp>
        <p:nvSpPr>
          <p:cNvPr id="101379" name="Text Box 4"/>
          <p:cNvSpPr txBox="1">
            <a:spLocks noChangeArrowheads="1"/>
          </p:cNvSpPr>
          <p:nvPr/>
        </p:nvSpPr>
        <p:spPr bwMode="auto">
          <a:xfrm>
            <a:off x="755650" y="5805488"/>
            <a:ext cx="8270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800">
                <a:solidFill>
                  <a:schemeClr val="bg1"/>
                </a:solidFill>
                <a:latin typeface="Verdana" panose="020B0604030504040204" pitchFamily="34" charset="0"/>
              </a:rPr>
              <a:t>Israel Ariel, Soldat, der den Tempelberg erobert hat, Rabbiner und Gründer des Tempelinstituts in Ost-Jerusalem</a:t>
            </a:r>
          </a:p>
        </p:txBody>
      </p:sp>
      <p:pic>
        <p:nvPicPr>
          <p:cNvPr id="101380" name="Picture 6" descr="http://upload.wikimedia.org/wikipedia/commons/thumb/6/65/Yisrael_Ariel.jpg/640px-Yisrael_Ari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431925"/>
            <a:ext cx="376555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feld 6"/>
          <p:cNvSpPr txBox="1">
            <a:spLocks noChangeArrowheads="1"/>
          </p:cNvSpPr>
          <p:nvPr/>
        </p:nvSpPr>
        <p:spPr bwMode="auto">
          <a:xfrm>
            <a:off x="6161088" y="5157788"/>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latin typeface="Verdana" panose="020B0604030504040204" pitchFamily="34" charset="0"/>
              </a:rPr>
              <a:t>FB</a:t>
            </a:r>
          </a:p>
        </p:txBody>
      </p:sp>
      <p:sp>
        <p:nvSpPr>
          <p:cNvPr id="101382" name="Textfeld 6"/>
          <p:cNvSpPr txBox="1">
            <a:spLocks noChangeArrowheads="1"/>
          </p:cNvSpPr>
          <p:nvPr/>
        </p:nvSpPr>
        <p:spPr bwMode="auto">
          <a:xfrm>
            <a:off x="5972175" y="5205413"/>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pPr eaLnBrk="1" hangingPunct="1"/>
            <a:r>
              <a:rPr lang="de-DE" altLang="de-DE" smtClean="0">
                <a:solidFill>
                  <a:srgbClr val="00FF00"/>
                </a:solidFill>
              </a:rPr>
              <a:t>Bereit zum Wiederaufbau</a:t>
            </a:r>
            <a:r>
              <a:rPr lang="fr-FR" altLang="de-DE" smtClean="0">
                <a:solidFill>
                  <a:srgbClr val="00FF00"/>
                </a:solidFill>
              </a:rPr>
              <a:t> </a:t>
            </a:r>
          </a:p>
        </p:txBody>
      </p:sp>
      <p:sp>
        <p:nvSpPr>
          <p:cNvPr id="103427" name="Rectangle 5"/>
          <p:cNvSpPr>
            <a:spLocks noGrp="1" noChangeArrowheads="1"/>
          </p:cNvSpPr>
          <p:nvPr>
            <p:ph type="body" sz="half" idx="1"/>
          </p:nvPr>
        </p:nvSpPr>
        <p:spPr/>
        <p:txBody>
          <a:bodyPr/>
          <a:lstStyle/>
          <a:p>
            <a:pPr eaLnBrk="1" hangingPunct="1"/>
            <a:r>
              <a:rPr lang="de-DE" altLang="de-DE" smtClean="0">
                <a:solidFill>
                  <a:schemeClr val="bg1"/>
                </a:solidFill>
              </a:rPr>
              <a:t>Der siebenarmige Leuchter aus Gold, bereit für den Dienst im Dritten Tempel</a:t>
            </a:r>
          </a:p>
          <a:p>
            <a:pPr eaLnBrk="1" hangingPunct="1"/>
            <a:r>
              <a:rPr lang="de-DE" altLang="de-DE" smtClean="0">
                <a:solidFill>
                  <a:schemeClr val="bg1"/>
                </a:solidFill>
              </a:rPr>
              <a:t>Der erste goldene Leuchter Israels seit dem Jahr 70 n. Chr.</a:t>
            </a:r>
          </a:p>
        </p:txBody>
      </p:sp>
      <p:pic>
        <p:nvPicPr>
          <p:cNvPr id="103428" name="Picture 6"/>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643438" y="1700213"/>
            <a:ext cx="4038600" cy="4530725"/>
          </a:xfrm>
        </p:spPr>
      </p:pic>
      <p:sp>
        <p:nvSpPr>
          <p:cNvPr id="103429" name="Textfeld 4"/>
          <p:cNvSpPr txBox="1">
            <a:spLocks noChangeArrowheads="1"/>
          </p:cNvSpPr>
          <p:nvPr/>
        </p:nvSpPr>
        <p:spPr bwMode="auto">
          <a:xfrm>
            <a:off x="4643438" y="5954713"/>
            <a:ext cx="376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latin typeface="Verdana" panose="020B0604030504040204" pitchFamily="34" charset="0"/>
              </a:rPr>
              <a:t>RL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de-DE" altLang="de-DE" smtClean="0">
                <a:solidFill>
                  <a:srgbClr val="00FF00"/>
                </a:solidFill>
              </a:rPr>
              <a:t>Bereit zum Wiederaufbau</a:t>
            </a:r>
            <a:r>
              <a:rPr lang="fr-FR" altLang="de-DE" smtClean="0">
                <a:solidFill>
                  <a:srgbClr val="00FF00"/>
                </a:solidFill>
              </a:rPr>
              <a:t> </a:t>
            </a:r>
          </a:p>
        </p:txBody>
      </p:sp>
      <p:sp>
        <p:nvSpPr>
          <p:cNvPr id="169988" name="Text Box 4"/>
          <p:cNvSpPr txBox="1">
            <a:spLocks noChangeArrowheads="1"/>
          </p:cNvSpPr>
          <p:nvPr/>
        </p:nvSpPr>
        <p:spPr bwMode="auto">
          <a:xfrm>
            <a:off x="457200" y="5445125"/>
            <a:ext cx="8864600" cy="1190625"/>
          </a:xfrm>
          <a:prstGeom prst="rect">
            <a:avLst/>
          </a:prstGeom>
          <a:noFill/>
          <a:ln w="9525">
            <a:noFill/>
            <a:miter lim="800000"/>
            <a:headEnd/>
            <a:tailEnd/>
          </a:ln>
          <a:effectLst/>
        </p:spPr>
        <p:txBody>
          <a:bodyPr>
            <a:spAutoFit/>
          </a:bodyPr>
          <a:lstStyle/>
          <a:p>
            <a:pPr eaLnBrk="1" hangingPunct="1">
              <a:defRPr/>
            </a:pPr>
            <a:r>
              <a:rPr lang="de-DE" sz="1800" dirty="0">
                <a:solidFill>
                  <a:srgbClr val="FFFF00"/>
                </a:solidFill>
                <a:effectLst>
                  <a:outerShdw blurRad="38100" dist="38100" dir="2700000" algn="tl">
                    <a:srgbClr val="000000">
                      <a:alpha val="43137"/>
                    </a:srgbClr>
                  </a:outerShdw>
                </a:effectLst>
              </a:rPr>
              <a:t>« Und es wurde mir ein Rohr, gleich einem Stabe, gegeben und gesagt: Stehe auf und miss den Tempel Gottes und den Altar und die darin anbeten. » (Off 11,1)</a:t>
            </a:r>
          </a:p>
          <a:p>
            <a:pPr eaLnBrk="1" hangingPunct="1">
              <a:defRPr/>
            </a:pPr>
            <a:endParaRPr lang="de-DE" sz="1800" dirty="0">
              <a:solidFill>
                <a:srgbClr val="FFFF00"/>
              </a:solidFill>
            </a:endParaRPr>
          </a:p>
        </p:txBody>
      </p:sp>
      <p:pic>
        <p:nvPicPr>
          <p:cNvPr id="1054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341438"/>
            <a:ext cx="3494088"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79388" y="274638"/>
            <a:ext cx="8713787" cy="1143000"/>
          </a:xfrm>
        </p:spPr>
        <p:txBody>
          <a:bodyPr/>
          <a:lstStyle/>
          <a:p>
            <a:pPr eaLnBrk="1" hangingPunct="1"/>
            <a:r>
              <a:rPr lang="de-DE" altLang="de-DE" smtClean="0">
                <a:solidFill>
                  <a:srgbClr val="00FF00"/>
                </a:solidFill>
              </a:rPr>
              <a:t>Die 70 Jahrwochen Daniels</a:t>
            </a:r>
          </a:p>
        </p:txBody>
      </p:sp>
      <p:sp>
        <p:nvSpPr>
          <p:cNvPr id="342019" name="AutoShape 3">
            <a:hlinkClick r:id="rId2" action="ppaction://hlinkpres?slideindex=1&amp;slidetitle="/>
          </p:cNvPr>
          <p:cNvSpPr>
            <a:spLocks noChangeArrowheads="1"/>
          </p:cNvSpPr>
          <p:nvPr/>
        </p:nvSpPr>
        <p:spPr bwMode="auto">
          <a:xfrm>
            <a:off x="0" y="4868863"/>
            <a:ext cx="9144000" cy="1219200"/>
          </a:xfrm>
          <a:prstGeom prst="roundRect">
            <a:avLst>
              <a:gd name="adj" fmla="val 16667"/>
            </a:avLst>
          </a:prstGeom>
          <a:gradFill rotWithShape="0">
            <a:gsLst>
              <a:gs pos="0">
                <a:srgbClr val="660066"/>
              </a:gs>
              <a:gs pos="50000">
                <a:schemeClr val="bg1"/>
              </a:gs>
              <a:gs pos="100000">
                <a:srgbClr val="660066"/>
              </a:gs>
            </a:gsLst>
            <a:lin ang="5400000" scaled="1"/>
          </a:gradFill>
          <a:ln w="9525">
            <a:solidFill>
              <a:schemeClr val="tx1"/>
            </a:solidFill>
            <a:round/>
            <a:headEnd/>
            <a:tailEnd/>
          </a:ln>
          <a:effectLst/>
        </p:spPr>
        <p:txBody>
          <a:bodyPr wrap="none" anchor="ctr"/>
          <a:lstStyle/>
          <a:p>
            <a:pPr algn="ctr">
              <a:defRPr/>
            </a:pPr>
            <a:endParaRPr lang="de-DE" sz="2400" b="1" dirty="0">
              <a:latin typeface="Arial" charset="0"/>
            </a:endParaRPr>
          </a:p>
        </p:txBody>
      </p:sp>
      <p:grpSp>
        <p:nvGrpSpPr>
          <p:cNvPr id="107524" name="Group 4"/>
          <p:cNvGrpSpPr>
            <a:grpSpLocks/>
          </p:cNvGrpSpPr>
          <p:nvPr/>
        </p:nvGrpSpPr>
        <p:grpSpPr bwMode="auto">
          <a:xfrm>
            <a:off x="-50800" y="1700213"/>
            <a:ext cx="3684588" cy="3178175"/>
            <a:chOff x="463" y="618"/>
            <a:chExt cx="2321" cy="2002"/>
          </a:xfrm>
        </p:grpSpPr>
        <p:sp>
          <p:nvSpPr>
            <p:cNvPr id="107549" name="Line 5"/>
            <p:cNvSpPr>
              <a:spLocks noChangeShapeType="1"/>
            </p:cNvSpPr>
            <p:nvPr/>
          </p:nvSpPr>
          <p:spPr bwMode="auto">
            <a:xfrm>
              <a:off x="586" y="890"/>
              <a:ext cx="0" cy="1724"/>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107550" name="Line 6"/>
            <p:cNvSpPr>
              <a:spLocks noChangeShapeType="1"/>
            </p:cNvSpPr>
            <p:nvPr/>
          </p:nvSpPr>
          <p:spPr bwMode="auto">
            <a:xfrm flipH="1">
              <a:off x="2380" y="935"/>
              <a:ext cx="0" cy="1679"/>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134174" name="Text Box 7"/>
            <p:cNvSpPr txBox="1">
              <a:spLocks noChangeArrowheads="1"/>
            </p:cNvSpPr>
            <p:nvPr/>
          </p:nvSpPr>
          <p:spPr bwMode="auto">
            <a:xfrm>
              <a:off x="624" y="2380"/>
              <a:ext cx="1728" cy="2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de-DE" altLang="de-DE" sz="2000" b="1" dirty="0" smtClean="0">
                  <a:solidFill>
                    <a:schemeClr val="bg1"/>
                  </a:solidFill>
                  <a:latin typeface="+mj-lt"/>
                </a:rPr>
                <a:t>69x7 J. = 483 J</a:t>
              </a:r>
            </a:p>
          </p:txBody>
        </p:sp>
        <p:sp>
          <p:nvSpPr>
            <p:cNvPr id="107552" name="Text Box 8"/>
            <p:cNvSpPr txBox="1">
              <a:spLocks noChangeArrowheads="1"/>
            </p:cNvSpPr>
            <p:nvPr/>
          </p:nvSpPr>
          <p:spPr bwMode="auto">
            <a:xfrm>
              <a:off x="463" y="631"/>
              <a:ext cx="9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de-DE" sz="2000" b="1">
                  <a:solidFill>
                    <a:schemeClr val="bg1"/>
                  </a:solidFill>
                </a:rPr>
                <a:t>445 v. Chr.</a:t>
              </a:r>
            </a:p>
          </p:txBody>
        </p:sp>
        <p:sp>
          <p:nvSpPr>
            <p:cNvPr id="107553" name="Text Box 9"/>
            <p:cNvSpPr txBox="1">
              <a:spLocks noChangeArrowheads="1"/>
            </p:cNvSpPr>
            <p:nvPr/>
          </p:nvSpPr>
          <p:spPr bwMode="auto">
            <a:xfrm>
              <a:off x="1758" y="618"/>
              <a:ext cx="102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de-DE" sz="2400" b="1">
                  <a:solidFill>
                    <a:schemeClr val="bg1"/>
                  </a:solidFill>
                </a:rPr>
                <a:t>32 n. Chr.</a:t>
              </a:r>
            </a:p>
          </p:txBody>
        </p:sp>
        <p:sp>
          <p:nvSpPr>
            <p:cNvPr id="107554" name="Text Box 10"/>
            <p:cNvSpPr txBox="1">
              <a:spLocks noChangeArrowheads="1"/>
            </p:cNvSpPr>
            <p:nvPr/>
          </p:nvSpPr>
          <p:spPr bwMode="auto">
            <a:xfrm>
              <a:off x="495" y="1152"/>
              <a:ext cx="19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de-DE" sz="2000" b="1">
                  <a:solidFill>
                    <a:schemeClr val="bg1"/>
                  </a:solidFill>
                </a:rPr>
                <a:t>7 + 62 = 69</a:t>
              </a:r>
            </a:p>
          </p:txBody>
        </p:sp>
        <p:sp>
          <p:nvSpPr>
            <p:cNvPr id="107555" name="Line 11"/>
            <p:cNvSpPr>
              <a:spLocks noChangeShapeType="1"/>
            </p:cNvSpPr>
            <p:nvPr/>
          </p:nvSpPr>
          <p:spPr bwMode="auto">
            <a:xfrm>
              <a:off x="586" y="1408"/>
              <a:ext cx="1814" cy="0"/>
            </a:xfrm>
            <a:prstGeom prst="line">
              <a:avLst/>
            </a:prstGeom>
            <a:noFill/>
            <a:ln w="76200" cap="sq">
              <a:solidFill>
                <a:srgbClr val="30E636"/>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de-CH"/>
            </a:p>
          </p:txBody>
        </p:sp>
      </p:grpSp>
      <p:grpSp>
        <p:nvGrpSpPr>
          <p:cNvPr id="107525" name="Group 12"/>
          <p:cNvGrpSpPr>
            <a:grpSpLocks/>
          </p:cNvGrpSpPr>
          <p:nvPr/>
        </p:nvGrpSpPr>
        <p:grpSpPr bwMode="auto">
          <a:xfrm>
            <a:off x="2771775" y="3500438"/>
            <a:ext cx="720725" cy="1366837"/>
            <a:chOff x="2208" y="1020"/>
            <a:chExt cx="1272" cy="1596"/>
          </a:xfrm>
        </p:grpSpPr>
        <p:grpSp>
          <p:nvGrpSpPr>
            <p:cNvPr id="107543" name="Group 13"/>
            <p:cNvGrpSpPr>
              <a:grpSpLocks/>
            </p:cNvGrpSpPr>
            <p:nvPr/>
          </p:nvGrpSpPr>
          <p:grpSpPr bwMode="auto">
            <a:xfrm>
              <a:off x="2232" y="1032"/>
              <a:ext cx="1248" cy="1584"/>
              <a:chOff x="264" y="576"/>
              <a:chExt cx="624" cy="960"/>
            </a:xfrm>
          </p:grpSpPr>
          <p:sp>
            <p:nvSpPr>
              <p:cNvPr id="107547" name="Rectangle 14"/>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sp>
            <p:nvSpPr>
              <p:cNvPr id="107548" name="Rectangle 15"/>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grpSp>
        <p:grpSp>
          <p:nvGrpSpPr>
            <p:cNvPr id="107544" name="Group 16"/>
            <p:cNvGrpSpPr>
              <a:grpSpLocks/>
            </p:cNvGrpSpPr>
            <p:nvPr/>
          </p:nvGrpSpPr>
          <p:grpSpPr bwMode="auto">
            <a:xfrm>
              <a:off x="2208" y="1020"/>
              <a:ext cx="1248" cy="1584"/>
              <a:chOff x="264" y="576"/>
              <a:chExt cx="624" cy="960"/>
            </a:xfrm>
          </p:grpSpPr>
          <p:sp>
            <p:nvSpPr>
              <p:cNvPr id="107545" name="Rectangle 17"/>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sp>
            <p:nvSpPr>
              <p:cNvPr id="107546" name="Rectangle 18"/>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grpSp>
      </p:grpSp>
      <p:sp>
        <p:nvSpPr>
          <p:cNvPr id="107526" name="AutoShape 19"/>
          <p:cNvSpPr>
            <a:spLocks noChangeArrowheads="1"/>
          </p:cNvSpPr>
          <p:nvPr/>
        </p:nvSpPr>
        <p:spPr bwMode="auto">
          <a:xfrm flipH="1">
            <a:off x="3419475" y="3284538"/>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sp>
        <p:nvSpPr>
          <p:cNvPr id="107527" name="Text Box 20"/>
          <p:cNvSpPr txBox="1">
            <a:spLocks noChangeArrowheads="1"/>
          </p:cNvSpPr>
          <p:nvPr/>
        </p:nvSpPr>
        <p:spPr bwMode="auto">
          <a:xfrm>
            <a:off x="3432175" y="2913063"/>
            <a:ext cx="133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CH" altLang="de-DE" sz="2000" b="1">
                <a:solidFill>
                  <a:schemeClr val="bg1"/>
                </a:solidFill>
              </a:rPr>
              <a:t>70 n. Chr.</a:t>
            </a:r>
            <a:endParaRPr lang="de-DE" altLang="de-DE" sz="2000" b="1">
              <a:solidFill>
                <a:schemeClr val="bg1"/>
              </a:solidFill>
            </a:endParaRPr>
          </a:p>
        </p:txBody>
      </p:sp>
      <p:grpSp>
        <p:nvGrpSpPr>
          <p:cNvPr id="107528" name="Group 21"/>
          <p:cNvGrpSpPr>
            <a:grpSpLocks/>
          </p:cNvGrpSpPr>
          <p:nvPr/>
        </p:nvGrpSpPr>
        <p:grpSpPr bwMode="auto">
          <a:xfrm>
            <a:off x="3779838" y="3960813"/>
            <a:ext cx="4248150" cy="709612"/>
            <a:chOff x="2427" y="1068"/>
            <a:chExt cx="1497" cy="447"/>
          </a:xfrm>
        </p:grpSpPr>
        <p:sp>
          <p:nvSpPr>
            <p:cNvPr id="107541" name="AutoShape 22"/>
            <p:cNvSpPr>
              <a:spLocks noChangeArrowheads="1"/>
            </p:cNvSpPr>
            <p:nvPr/>
          </p:nvSpPr>
          <p:spPr bwMode="auto">
            <a:xfrm>
              <a:off x="2427" y="1227"/>
              <a:ext cx="1497" cy="288"/>
            </a:xfrm>
            <a:prstGeom prst="leftRightArrow">
              <a:avLst>
                <a:gd name="adj1" fmla="val 50000"/>
                <a:gd name="adj2" fmla="val 103958"/>
              </a:avLst>
            </a:prstGeom>
            <a:solidFill>
              <a:srgbClr val="003300"/>
            </a:solidFill>
            <a:ln w="76200" cap="sq">
              <a:solidFill>
                <a:srgbClr val="FF0000"/>
              </a:solidFill>
              <a:miter lim="800000"/>
              <a:headEnd/>
              <a:tailEnd/>
            </a:ln>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sp>
          <p:nvSpPr>
            <p:cNvPr id="107542" name="Rectangle 23"/>
            <p:cNvSpPr>
              <a:spLocks noChangeArrowheads="1"/>
            </p:cNvSpPr>
            <p:nvPr/>
          </p:nvSpPr>
          <p:spPr bwMode="auto">
            <a:xfrm>
              <a:off x="3513" y="1068"/>
              <a:ext cx="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30000"/>
                </a:spcBef>
                <a:buFontTx/>
                <a:buNone/>
              </a:pPr>
              <a:endParaRPr kumimoji="1" lang="fr-FR" altLang="de-DE" sz="1200">
                <a:solidFill>
                  <a:schemeClr val="tx2"/>
                </a:solidFill>
                <a:latin typeface="Bodoni MT Ultra Bold" pitchFamily="32" charset="0"/>
              </a:endParaRPr>
            </a:p>
          </p:txBody>
        </p:sp>
      </p:grpSp>
      <p:grpSp>
        <p:nvGrpSpPr>
          <p:cNvPr id="107529" name="Group 24"/>
          <p:cNvGrpSpPr>
            <a:grpSpLocks/>
          </p:cNvGrpSpPr>
          <p:nvPr/>
        </p:nvGrpSpPr>
        <p:grpSpPr bwMode="auto">
          <a:xfrm>
            <a:off x="8101013" y="2205038"/>
            <a:ext cx="695325" cy="2697162"/>
            <a:chOff x="3984" y="952"/>
            <a:chExt cx="438" cy="1653"/>
          </a:xfrm>
        </p:grpSpPr>
        <p:sp>
          <p:nvSpPr>
            <p:cNvPr id="243730" name="Text Box 25"/>
            <p:cNvSpPr txBox="1">
              <a:spLocks noChangeArrowheads="1"/>
            </p:cNvSpPr>
            <p:nvPr/>
          </p:nvSpPr>
          <p:spPr bwMode="auto">
            <a:xfrm>
              <a:off x="3984" y="2380"/>
              <a:ext cx="438" cy="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50000"/>
                </a:spcBef>
                <a:buClrTx/>
                <a:buSzTx/>
                <a:buFontTx/>
                <a:buNone/>
                <a:defRPr/>
              </a:pPr>
              <a:r>
                <a:rPr lang="de-DE" altLang="de-DE" sz="1800" b="1" dirty="0" smtClean="0">
                  <a:solidFill>
                    <a:srgbClr val="FFFF00"/>
                  </a:solidFill>
                  <a:latin typeface="+mn-lt"/>
                </a:rPr>
                <a:t>7 J.</a:t>
              </a:r>
            </a:p>
          </p:txBody>
        </p:sp>
        <p:sp>
          <p:nvSpPr>
            <p:cNvPr id="107539" name="Line 26"/>
            <p:cNvSpPr>
              <a:spLocks noChangeShapeType="1"/>
            </p:cNvSpPr>
            <p:nvPr/>
          </p:nvSpPr>
          <p:spPr bwMode="auto">
            <a:xfrm>
              <a:off x="4416" y="952"/>
              <a:ext cx="0" cy="1632"/>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107540" name="Line 27"/>
            <p:cNvSpPr>
              <a:spLocks noChangeShapeType="1"/>
            </p:cNvSpPr>
            <p:nvPr/>
          </p:nvSpPr>
          <p:spPr bwMode="auto">
            <a:xfrm>
              <a:off x="3984" y="952"/>
              <a:ext cx="0" cy="1632"/>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grpSp>
      <p:grpSp>
        <p:nvGrpSpPr>
          <p:cNvPr id="8" name="Group 28"/>
          <p:cNvGrpSpPr>
            <a:grpSpLocks/>
          </p:cNvGrpSpPr>
          <p:nvPr/>
        </p:nvGrpSpPr>
        <p:grpSpPr bwMode="auto">
          <a:xfrm>
            <a:off x="3132138" y="1989138"/>
            <a:ext cx="4824412" cy="709612"/>
            <a:chOff x="2427" y="1068"/>
            <a:chExt cx="1497" cy="447"/>
          </a:xfrm>
        </p:grpSpPr>
        <p:sp>
          <p:nvSpPr>
            <p:cNvPr id="107536" name="AutoShape 29"/>
            <p:cNvSpPr>
              <a:spLocks noChangeArrowheads="1"/>
            </p:cNvSpPr>
            <p:nvPr/>
          </p:nvSpPr>
          <p:spPr bwMode="auto">
            <a:xfrm>
              <a:off x="2427" y="1227"/>
              <a:ext cx="1497" cy="288"/>
            </a:xfrm>
            <a:prstGeom prst="leftRightArrow">
              <a:avLst>
                <a:gd name="adj1" fmla="val 50000"/>
                <a:gd name="adj2" fmla="val 103958"/>
              </a:avLst>
            </a:prstGeom>
            <a:solidFill>
              <a:srgbClr val="FFFF00"/>
            </a:solidFill>
            <a:ln w="76200" cap="sq">
              <a:solidFill>
                <a:srgbClr val="FFFF00"/>
              </a:solidFill>
              <a:miter lim="800000"/>
              <a:headEnd/>
              <a:tailEnd/>
            </a:ln>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sp>
          <p:nvSpPr>
            <p:cNvPr id="107537" name="Rectangle 30"/>
            <p:cNvSpPr>
              <a:spLocks noChangeArrowheads="1"/>
            </p:cNvSpPr>
            <p:nvPr/>
          </p:nvSpPr>
          <p:spPr bwMode="auto">
            <a:xfrm>
              <a:off x="3522" y="1068"/>
              <a:ext cx="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30000"/>
                </a:spcBef>
                <a:buFontTx/>
                <a:buNone/>
              </a:pPr>
              <a:endParaRPr kumimoji="1" lang="fr-FR" altLang="de-DE" sz="1200">
                <a:solidFill>
                  <a:schemeClr val="tx2"/>
                </a:solidFill>
                <a:latin typeface="Bodoni MT Ultra Bold" pitchFamily="32" charset="0"/>
              </a:endParaRPr>
            </a:p>
          </p:txBody>
        </p:sp>
      </p:grpSp>
      <p:sp>
        <p:nvSpPr>
          <p:cNvPr id="107531" name="Line 31"/>
          <p:cNvSpPr>
            <a:spLocks noChangeShapeType="1"/>
          </p:cNvSpPr>
          <p:nvPr/>
        </p:nvSpPr>
        <p:spPr bwMode="auto">
          <a:xfrm>
            <a:off x="8459788" y="2205038"/>
            <a:ext cx="0" cy="2362200"/>
          </a:xfrm>
          <a:prstGeom prst="line">
            <a:avLst/>
          </a:prstGeom>
          <a:noFill/>
          <a:ln w="38100">
            <a:solidFill>
              <a:srgbClr val="FF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342049" name="Line 33"/>
          <p:cNvSpPr>
            <a:spLocks noChangeShapeType="1"/>
          </p:cNvSpPr>
          <p:nvPr/>
        </p:nvSpPr>
        <p:spPr bwMode="auto">
          <a:xfrm flipH="1">
            <a:off x="3348038" y="2205038"/>
            <a:ext cx="0" cy="2663825"/>
          </a:xfrm>
          <a:prstGeom prst="line">
            <a:avLst/>
          </a:prstGeom>
          <a:noFill/>
          <a:ln w="1809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2050" name="Line 34"/>
          <p:cNvSpPr>
            <a:spLocks noChangeShapeType="1"/>
          </p:cNvSpPr>
          <p:nvPr/>
        </p:nvSpPr>
        <p:spPr bwMode="auto">
          <a:xfrm flipH="1" flipV="1">
            <a:off x="7885113" y="2133600"/>
            <a:ext cx="0" cy="2735263"/>
          </a:xfrm>
          <a:prstGeom prst="line">
            <a:avLst/>
          </a:prstGeom>
          <a:noFill/>
          <a:ln w="1809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2051" name="AutoShape 35"/>
          <p:cNvSpPr>
            <a:spLocks noChangeArrowheads="1"/>
          </p:cNvSpPr>
          <p:nvPr/>
        </p:nvSpPr>
        <p:spPr bwMode="auto">
          <a:xfrm rot="10800000">
            <a:off x="7235825" y="1268413"/>
            <a:ext cx="885825" cy="11699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3300"/>
          </a:solidFill>
          <a:ln w="9525">
            <a:solidFill>
              <a:schemeClr val="tx1"/>
            </a:solidFill>
            <a:miter lim="800000"/>
            <a:headEnd/>
            <a:tailEnd/>
          </a:ln>
        </p:spPr>
        <p:txBody>
          <a:bodyPr rot="10800000" wrap="none" anchor="ctr"/>
          <a:lstStyle/>
          <a:p>
            <a:endParaRPr lang="de-CH"/>
          </a:p>
        </p:txBody>
      </p:sp>
      <p:sp>
        <p:nvSpPr>
          <p:cNvPr id="107535" name="Rechteck 1"/>
          <p:cNvSpPr>
            <a:spLocks noChangeArrowheads="1"/>
          </p:cNvSpPr>
          <p:nvPr/>
        </p:nvSpPr>
        <p:spPr bwMode="auto">
          <a:xfrm>
            <a:off x="3500438" y="360838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de-DE" altLang="de-DE" sz="2400" b="1">
                <a:solidFill>
                  <a:schemeClr val="bg1"/>
                </a:solidFill>
              </a:rPr>
              <a:t>Die Gemeinde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42049"/>
                                        </p:tgtEl>
                                        <p:attrNameLst>
                                          <p:attrName>style.visibility</p:attrName>
                                        </p:attrNameLst>
                                      </p:cBhvr>
                                      <p:to>
                                        <p:strVal val="visible"/>
                                      </p:to>
                                    </p:set>
                                    <p:anim calcmode="lin" valueType="num">
                                      <p:cBhvr additive="base">
                                        <p:cTn id="14" dur="3000" fill="hold"/>
                                        <p:tgtEl>
                                          <p:spTgt spid="342049"/>
                                        </p:tgtEl>
                                        <p:attrNameLst>
                                          <p:attrName>ppt_x</p:attrName>
                                        </p:attrNameLst>
                                      </p:cBhvr>
                                      <p:tavLst>
                                        <p:tav tm="0">
                                          <p:val>
                                            <p:strVal val="#ppt_x"/>
                                          </p:val>
                                        </p:tav>
                                        <p:tav tm="100000">
                                          <p:val>
                                            <p:strVal val="#ppt_x"/>
                                          </p:val>
                                        </p:tav>
                                      </p:tavLst>
                                    </p:anim>
                                    <p:anim calcmode="lin" valueType="num">
                                      <p:cBhvr additive="base">
                                        <p:cTn id="15" dur="3000" fill="hold"/>
                                        <p:tgtEl>
                                          <p:spTgt spid="342049"/>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342051"/>
                                        </p:tgtEl>
                                        <p:attrNameLst>
                                          <p:attrName>style.visibility</p:attrName>
                                        </p:attrNameLst>
                                      </p:cBhvr>
                                      <p:to>
                                        <p:strVal val="visible"/>
                                      </p:to>
                                    </p:set>
                                    <p:anim calcmode="lin" valueType="num">
                                      <p:cBhvr additive="base">
                                        <p:cTn id="20" dur="3000" fill="hold"/>
                                        <p:tgtEl>
                                          <p:spTgt spid="342051"/>
                                        </p:tgtEl>
                                        <p:attrNameLst>
                                          <p:attrName>ppt_x</p:attrName>
                                        </p:attrNameLst>
                                      </p:cBhvr>
                                      <p:tavLst>
                                        <p:tav tm="0">
                                          <p:val>
                                            <p:strVal val="#ppt_x"/>
                                          </p:val>
                                        </p:tav>
                                        <p:tav tm="100000">
                                          <p:val>
                                            <p:strVal val="#ppt_x"/>
                                          </p:val>
                                        </p:tav>
                                      </p:tavLst>
                                    </p:anim>
                                    <p:anim calcmode="lin" valueType="num">
                                      <p:cBhvr additive="base">
                                        <p:cTn id="21" dur="3000" fill="hold"/>
                                        <p:tgtEl>
                                          <p:spTgt spid="342051"/>
                                        </p:tgtEl>
                                        <p:attrNameLst>
                                          <p:attrName>ppt_y</p:attrName>
                                        </p:attrNameLst>
                                      </p:cBhvr>
                                      <p:tavLst>
                                        <p:tav tm="0">
                                          <p:val>
                                            <p:strVal val="0-#ppt_h/2"/>
                                          </p:val>
                                        </p:tav>
                                        <p:tav tm="100000">
                                          <p:val>
                                            <p:strVal val="#ppt_y"/>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342050"/>
                                        </p:tgtEl>
                                        <p:attrNameLst>
                                          <p:attrName>style.visibility</p:attrName>
                                        </p:attrNameLst>
                                      </p:cBhvr>
                                      <p:to>
                                        <p:strVal val="visible"/>
                                      </p:to>
                                    </p:set>
                                    <p:animEffect transition="in" filter="wipe(down)">
                                      <p:cBhvr>
                                        <p:cTn id="24" dur="5000"/>
                                        <p:tgtEl>
                                          <p:spTgt spid="34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49" grpId="0" animBg="1"/>
      <p:bldP spid="342050" grpId="0" animBg="1"/>
      <p:bldP spid="34205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Literatur</a:t>
            </a:r>
            <a:endParaRPr lang="de-DE" dirty="0">
              <a:solidFill>
                <a:srgbClr val="00FF00"/>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pPr>
              <a:defRPr/>
            </a:pPr>
            <a:r>
              <a:rPr lang="de-DE" sz="2400" dirty="0" smtClean="0">
                <a:hlinkClick r:id="rId2"/>
              </a:rPr>
              <a:t>http://www.kremer-pigmente.com/media/files_public/36010e.pdf</a:t>
            </a:r>
            <a:endParaRPr lang="de-DE" sz="2400" dirty="0" smtClean="0"/>
          </a:p>
          <a:p>
            <a:pPr>
              <a:defRPr/>
            </a:pPr>
            <a:r>
              <a:rPr lang="de-DE" sz="2400" dirty="0" smtClean="0">
                <a:hlinkClick r:id="rId3"/>
              </a:rPr>
              <a:t>http://tekhelet.com/</a:t>
            </a:r>
            <a:endParaRPr lang="de-DE" sz="2400" dirty="0" smtClean="0"/>
          </a:p>
          <a:p>
            <a:pPr marL="0" indent="0">
              <a:buFontTx/>
              <a:buNone/>
              <a:defRPr/>
            </a:pPr>
            <a:r>
              <a:rPr lang="de-CH" sz="2400" dirty="0" smtClean="0"/>
              <a:t>     </a:t>
            </a:r>
          </a:p>
          <a:p>
            <a:pPr>
              <a:defRPr/>
            </a:pPr>
            <a:r>
              <a:rPr lang="de-CH" sz="2400" dirty="0" smtClean="0">
                <a:solidFill>
                  <a:schemeClr val="bg1"/>
                </a:solidFill>
                <a:effectLst>
                  <a:outerShdw blurRad="38100" dist="38100" dir="2700000" algn="tl">
                    <a:srgbClr val="000000">
                      <a:alpha val="43137"/>
                    </a:srgbClr>
                  </a:outerShdw>
                </a:effectLst>
              </a:rPr>
              <a:t>STERMAN</a:t>
            </a:r>
            <a:r>
              <a:rPr lang="de-CH" sz="2400" dirty="0">
                <a:solidFill>
                  <a:schemeClr val="bg1"/>
                </a:solidFill>
                <a:effectLst>
                  <a:outerShdw blurRad="38100" dist="38100" dir="2700000" algn="tl">
                    <a:srgbClr val="000000">
                      <a:alpha val="43137"/>
                    </a:srgbClr>
                  </a:outerShdw>
                </a:effectLst>
              </a:rPr>
              <a:t>, </a:t>
            </a:r>
            <a:r>
              <a:rPr lang="de-CH" sz="2400" dirty="0" smtClean="0">
                <a:solidFill>
                  <a:schemeClr val="bg1"/>
                </a:solidFill>
                <a:effectLst>
                  <a:outerShdw blurRad="38100" dist="38100" dir="2700000" algn="tl">
                    <a:srgbClr val="000000">
                      <a:alpha val="43137"/>
                    </a:srgbClr>
                  </a:outerShdw>
                </a:effectLst>
              </a:rPr>
              <a:t>Baruch </a:t>
            </a:r>
            <a:r>
              <a:rPr lang="de-CH" sz="2400" dirty="0">
                <a:solidFill>
                  <a:schemeClr val="bg1"/>
                </a:solidFill>
                <a:effectLst>
                  <a:outerShdw blurRad="38100" dist="38100" dir="2700000" algn="tl">
                    <a:srgbClr val="000000">
                      <a:alpha val="43137"/>
                    </a:srgbClr>
                  </a:outerShdw>
                </a:effectLst>
              </a:rPr>
              <a:t>und </a:t>
            </a:r>
            <a:r>
              <a:rPr lang="de-CH" sz="2400" dirty="0" smtClean="0">
                <a:solidFill>
                  <a:schemeClr val="bg1"/>
                </a:solidFill>
                <a:effectLst>
                  <a:outerShdw blurRad="38100" dist="38100" dir="2700000" algn="tl">
                    <a:srgbClr val="000000">
                      <a:alpha val="43137"/>
                    </a:srgbClr>
                  </a:outerShdw>
                </a:effectLst>
              </a:rPr>
              <a:t>Judy: </a:t>
            </a:r>
            <a:r>
              <a:rPr lang="de-CH" sz="2400" dirty="0" err="1">
                <a:solidFill>
                  <a:schemeClr val="bg1"/>
                </a:solidFill>
                <a:effectLst>
                  <a:outerShdw blurRad="38100" dist="38100" dir="2700000" algn="tl">
                    <a:srgbClr val="000000">
                      <a:alpha val="43137"/>
                    </a:srgbClr>
                  </a:outerShdw>
                </a:effectLst>
              </a:rPr>
              <a:t>Tekheleth</a:t>
            </a:r>
            <a:r>
              <a:rPr lang="de-CH" sz="2400" dirty="0">
                <a:solidFill>
                  <a:schemeClr val="bg1"/>
                </a:solidFill>
                <a:effectLst>
                  <a:outerShdw blurRad="38100" dist="38100" dir="2700000" algn="tl">
                    <a:srgbClr val="000000">
                      <a:alpha val="43137"/>
                    </a:srgbClr>
                  </a:outerShdw>
                </a:effectLst>
              </a:rPr>
              <a:t>. Jerusalem, </a:t>
            </a:r>
            <a:r>
              <a:rPr lang="de-CH" sz="2400" dirty="0" smtClean="0">
                <a:solidFill>
                  <a:schemeClr val="bg1"/>
                </a:solidFill>
                <a:effectLst>
                  <a:outerShdw blurRad="38100" dist="38100" dir="2700000" algn="tl">
                    <a:srgbClr val="000000">
                      <a:alpha val="43137"/>
                    </a:srgbClr>
                  </a:outerShdw>
                </a:effectLst>
              </a:rPr>
              <a:t>o.J.</a:t>
            </a:r>
            <a:r>
              <a:rPr lang="de-DE" sz="2400" dirty="0">
                <a:solidFill>
                  <a:schemeClr val="bg1"/>
                </a:solidFill>
                <a:effectLst>
                  <a:outerShdw blurRad="38100" dist="38100" dir="2700000" algn="tl">
                    <a:srgbClr val="000000">
                      <a:alpha val="43137"/>
                    </a:srgbClr>
                  </a:outerShdw>
                </a:effectLst>
              </a:rPr>
              <a:t> </a:t>
            </a:r>
            <a:endParaRPr lang="de-DE" sz="2400" dirty="0" smtClean="0">
              <a:solidFill>
                <a:schemeClr val="bg1"/>
              </a:solidFill>
              <a:effectLst>
                <a:outerShdw blurRad="38100" dist="38100" dir="2700000" algn="tl">
                  <a:srgbClr val="000000">
                    <a:alpha val="43137"/>
                  </a:srgbClr>
                </a:outerShdw>
              </a:effectLst>
            </a:endParaRPr>
          </a:p>
          <a:p>
            <a:pPr>
              <a:defRPr/>
            </a:pPr>
            <a:r>
              <a:rPr lang="de-CH" sz="2400" dirty="0" smtClean="0">
                <a:solidFill>
                  <a:schemeClr val="bg1"/>
                </a:solidFill>
                <a:effectLst>
                  <a:outerShdw blurRad="38100" dist="38100" dir="2700000" algn="tl">
                    <a:srgbClr val="000000">
                      <a:alpha val="43137"/>
                    </a:srgbClr>
                  </a:outerShdw>
                </a:effectLst>
              </a:rPr>
              <a:t>STERMAN, Baruch: </a:t>
            </a:r>
            <a:r>
              <a:rPr lang="en-GB" sz="2400" dirty="0" smtClean="0">
                <a:solidFill>
                  <a:schemeClr val="bg1"/>
                </a:solidFill>
                <a:effectLst>
                  <a:outerShdw blurRad="38100" dist="38100" dir="2700000" algn="tl">
                    <a:srgbClr val="000000">
                      <a:alpha val="43137"/>
                    </a:srgbClr>
                  </a:outerShdw>
                </a:effectLst>
              </a:rPr>
              <a:t>The </a:t>
            </a:r>
            <a:r>
              <a:rPr lang="en-GB" sz="2400" dirty="0">
                <a:solidFill>
                  <a:schemeClr val="bg1"/>
                </a:solidFill>
                <a:effectLst>
                  <a:outerShdw blurRad="38100" dist="38100" dir="2700000" algn="tl">
                    <a:srgbClr val="000000">
                      <a:alpha val="43137"/>
                    </a:srgbClr>
                  </a:outerShdw>
                </a:effectLst>
              </a:rPr>
              <a:t>Quest fort he holy </a:t>
            </a:r>
            <a:r>
              <a:rPr lang="en-GB" sz="2400" dirty="0" smtClean="0">
                <a:solidFill>
                  <a:schemeClr val="bg1"/>
                </a:solidFill>
                <a:effectLst>
                  <a:outerShdw blurRad="38100" dist="38100" dir="2700000" algn="tl">
                    <a:srgbClr val="000000">
                      <a:alpha val="43137"/>
                    </a:srgbClr>
                  </a:outerShdw>
                </a:effectLst>
              </a:rPr>
              <a:t>Snail,</a:t>
            </a:r>
            <a:r>
              <a:rPr lang="de-CH" sz="2400" dirty="0">
                <a:solidFill>
                  <a:schemeClr val="bg1"/>
                </a:solidFill>
                <a:effectLst>
                  <a:outerShdw blurRad="38100" dist="38100" dir="2700000" algn="tl">
                    <a:srgbClr val="000000">
                      <a:alpha val="43137"/>
                    </a:srgbClr>
                  </a:outerShdw>
                </a:effectLst>
              </a:rPr>
              <a:t> in: </a:t>
            </a:r>
            <a:r>
              <a:rPr lang="de-CH" sz="2400" dirty="0" err="1">
                <a:solidFill>
                  <a:schemeClr val="bg1"/>
                </a:solidFill>
                <a:effectLst>
                  <a:outerShdw blurRad="38100" dist="38100" dir="2700000" algn="tl">
                    <a:srgbClr val="000000">
                      <a:alpha val="43137"/>
                    </a:srgbClr>
                  </a:outerShdw>
                </a:effectLst>
              </a:rPr>
              <a:t>Israelal</a:t>
            </a:r>
            <a:r>
              <a:rPr lang="de-CH" sz="2400" dirty="0">
                <a:solidFill>
                  <a:schemeClr val="bg1"/>
                </a:solidFill>
                <a:effectLst>
                  <a:outerShdw blurRad="38100" dist="38100" dir="2700000" algn="tl">
                    <a:srgbClr val="000000">
                      <a:alpha val="43137"/>
                    </a:srgbClr>
                  </a:outerShdw>
                </a:effectLst>
              </a:rPr>
              <a:t> Magazine, Tel-Aviv March / April 1995, SS. 51-54</a:t>
            </a:r>
            <a:r>
              <a:rPr lang="de-CH" sz="2400" dirty="0" smtClean="0">
                <a:solidFill>
                  <a:schemeClr val="bg1"/>
                </a:solidFill>
                <a:effectLst>
                  <a:outerShdw blurRad="38100" dist="38100" dir="2700000" algn="tl">
                    <a:srgbClr val="000000">
                      <a:alpha val="43137"/>
                    </a:srgbClr>
                  </a:outerShdw>
                </a:effectLst>
              </a:rPr>
              <a:t>.</a:t>
            </a:r>
            <a:endParaRPr lang="de-DE" sz="2400" dirty="0" smtClean="0">
              <a:solidFill>
                <a:schemeClr val="bg1"/>
              </a:solidFill>
              <a:effectLst>
                <a:outerShdw blurRad="38100" dist="38100" dir="2700000" algn="tl">
                  <a:srgbClr val="000000">
                    <a:alpha val="43137"/>
                  </a:srgbClr>
                </a:outerShdw>
              </a:effectLst>
            </a:endParaRPr>
          </a:p>
          <a:p>
            <a:pPr>
              <a:defRPr/>
            </a:pPr>
            <a:r>
              <a:rPr lang="de-CH" sz="2400" dirty="0" smtClean="0">
                <a:solidFill>
                  <a:schemeClr val="bg1"/>
                </a:solidFill>
                <a:effectLst>
                  <a:outerShdw blurRad="38100" dist="38100" dir="2700000" algn="tl">
                    <a:srgbClr val="000000">
                      <a:alpha val="43137"/>
                    </a:srgbClr>
                  </a:outerShdw>
                </a:effectLst>
              </a:rPr>
              <a:t>STERMAN, Baruch und Judy: </a:t>
            </a:r>
            <a:r>
              <a:rPr lang="de-DE" sz="2400" dirty="0" smtClean="0">
                <a:solidFill>
                  <a:schemeClr val="bg1"/>
                </a:solidFill>
                <a:effectLst>
                  <a:outerShdw blurRad="38100" dist="38100" dir="2700000" algn="tl">
                    <a:srgbClr val="000000">
                      <a:alpha val="43137"/>
                    </a:srgbClr>
                  </a:outerShdw>
                </a:effectLst>
              </a:rPr>
              <a:t>The </a:t>
            </a:r>
            <a:r>
              <a:rPr lang="de-DE" sz="2400" dirty="0" err="1" smtClean="0">
                <a:solidFill>
                  <a:schemeClr val="bg1"/>
                </a:solidFill>
                <a:effectLst>
                  <a:outerShdw blurRad="38100" dist="38100" dir="2700000" algn="tl">
                    <a:srgbClr val="000000">
                      <a:alpha val="43137"/>
                    </a:srgbClr>
                  </a:outerShdw>
                </a:effectLst>
              </a:rPr>
              <a:t>rarest</a:t>
            </a:r>
            <a:r>
              <a:rPr lang="de-DE" sz="2400" dirty="0" smtClean="0">
                <a:solidFill>
                  <a:schemeClr val="bg1"/>
                </a:solidFill>
                <a:effectLst>
                  <a:outerShdw blurRad="38100" dist="38100" dir="2700000" algn="tl">
                    <a:srgbClr val="000000">
                      <a:alpha val="43137"/>
                    </a:srgbClr>
                  </a:outerShdw>
                </a:effectLst>
              </a:rPr>
              <a:t> Blue, The </a:t>
            </a:r>
            <a:r>
              <a:rPr lang="de-DE" sz="2400" dirty="0" err="1" smtClean="0">
                <a:solidFill>
                  <a:schemeClr val="bg1"/>
                </a:solidFill>
                <a:effectLst>
                  <a:outerShdw blurRad="38100" dist="38100" dir="2700000" algn="tl">
                    <a:srgbClr val="000000">
                      <a:alpha val="43137"/>
                    </a:srgbClr>
                  </a:outerShdw>
                </a:effectLst>
              </a:rPr>
              <a:t>Remarkable</a:t>
            </a:r>
            <a:r>
              <a:rPr lang="de-DE" sz="2400" dirty="0" smtClean="0">
                <a:solidFill>
                  <a:schemeClr val="bg1"/>
                </a:solidFill>
                <a:effectLst>
                  <a:outerShdw blurRad="38100" dist="38100" dir="2700000" algn="tl">
                    <a:srgbClr val="000000">
                      <a:alpha val="43137"/>
                    </a:srgbClr>
                  </a:outerShdw>
                </a:effectLst>
              </a:rPr>
              <a:t> Story </a:t>
            </a:r>
            <a:r>
              <a:rPr lang="de-DE" sz="2400" dirty="0" err="1" smtClean="0">
                <a:solidFill>
                  <a:schemeClr val="bg1"/>
                </a:solidFill>
                <a:effectLst>
                  <a:outerShdw blurRad="38100" dist="38100" dir="2700000" algn="tl">
                    <a:srgbClr val="000000">
                      <a:alpha val="43137"/>
                    </a:srgbClr>
                  </a:outerShdw>
                </a:effectLst>
              </a:rPr>
              <a:t>of</a:t>
            </a:r>
            <a:r>
              <a:rPr lang="de-DE" sz="2400" dirty="0" smtClean="0">
                <a:solidFill>
                  <a:schemeClr val="bg1"/>
                </a:solidFill>
                <a:effectLst>
                  <a:outerShdw blurRad="38100" dist="38100" dir="2700000" algn="tl">
                    <a:srgbClr val="000000">
                      <a:alpha val="43137"/>
                    </a:srgbClr>
                  </a:outerShdw>
                </a:effectLst>
              </a:rPr>
              <a:t> an </a:t>
            </a:r>
            <a:r>
              <a:rPr lang="de-DE" sz="2400" dirty="0" err="1" smtClean="0">
                <a:solidFill>
                  <a:schemeClr val="bg1"/>
                </a:solidFill>
                <a:effectLst>
                  <a:outerShdw blurRad="38100" dist="38100" dir="2700000" algn="tl">
                    <a:srgbClr val="000000">
                      <a:alpha val="43137"/>
                    </a:srgbClr>
                  </a:outerShdw>
                </a:effectLst>
              </a:rPr>
              <a:t>Ancient</a:t>
            </a:r>
            <a:r>
              <a:rPr lang="de-DE" sz="2400" dirty="0" smtClean="0">
                <a:solidFill>
                  <a:schemeClr val="bg1"/>
                </a:solidFill>
                <a:effectLst>
                  <a:outerShdw blurRad="38100" dist="38100" dir="2700000" algn="tl">
                    <a:srgbClr val="000000">
                      <a:alpha val="43137"/>
                    </a:srgbClr>
                  </a:outerShdw>
                </a:effectLst>
              </a:rPr>
              <a:t> Color Lost </a:t>
            </a:r>
            <a:r>
              <a:rPr lang="de-DE" sz="2400" dirty="0" err="1" smtClean="0">
                <a:solidFill>
                  <a:schemeClr val="bg1"/>
                </a:solidFill>
                <a:effectLst>
                  <a:outerShdw blurRad="38100" dist="38100" dir="2700000" algn="tl">
                    <a:srgbClr val="000000">
                      <a:alpha val="43137"/>
                    </a:srgbClr>
                  </a:outerShdw>
                </a:effectLst>
              </a:rPr>
              <a:t>to</a:t>
            </a:r>
            <a:r>
              <a:rPr lang="de-DE" sz="2400" dirty="0" smtClean="0">
                <a:solidFill>
                  <a:schemeClr val="bg1"/>
                </a:solidFill>
                <a:effectLst>
                  <a:outerShdw blurRad="38100" dist="38100" dir="2700000" algn="tl">
                    <a:srgbClr val="000000">
                      <a:alpha val="43137"/>
                    </a:srgbClr>
                  </a:outerShdw>
                </a:effectLst>
              </a:rPr>
              <a:t> </a:t>
            </a:r>
            <a:r>
              <a:rPr lang="de-DE" sz="2400" dirty="0" err="1" smtClean="0">
                <a:solidFill>
                  <a:schemeClr val="bg1"/>
                </a:solidFill>
                <a:effectLst>
                  <a:outerShdw blurRad="38100" dist="38100" dir="2700000" algn="tl">
                    <a:srgbClr val="000000">
                      <a:alpha val="43137"/>
                    </a:srgbClr>
                  </a:outerShdw>
                </a:effectLst>
              </a:rPr>
              <a:t>History</a:t>
            </a:r>
            <a:r>
              <a:rPr lang="de-DE" sz="2400" dirty="0" smtClean="0">
                <a:solidFill>
                  <a:schemeClr val="bg1"/>
                </a:solidFill>
                <a:effectLst>
                  <a:outerShdw blurRad="38100" dist="38100" dir="2700000" algn="tl">
                    <a:srgbClr val="000000">
                      <a:alpha val="43137"/>
                    </a:srgbClr>
                  </a:outerShdw>
                </a:effectLst>
              </a:rPr>
              <a:t> und </a:t>
            </a:r>
            <a:r>
              <a:rPr lang="de-DE" sz="2400" dirty="0" err="1" smtClean="0">
                <a:solidFill>
                  <a:schemeClr val="bg1"/>
                </a:solidFill>
                <a:effectLst>
                  <a:outerShdw blurRad="38100" dist="38100" dir="2700000" algn="tl">
                    <a:srgbClr val="000000">
                      <a:alpha val="43137"/>
                    </a:srgbClr>
                  </a:outerShdw>
                </a:effectLst>
              </a:rPr>
              <a:t>Redescovered</a:t>
            </a:r>
            <a:r>
              <a:rPr lang="de-DE" sz="2400" dirty="0" smtClean="0">
                <a:solidFill>
                  <a:schemeClr val="bg1"/>
                </a:solidFill>
                <a:effectLst>
                  <a:outerShdw blurRad="38100" dist="38100" dir="2700000" algn="tl">
                    <a:srgbClr val="000000">
                      <a:alpha val="43137"/>
                    </a:srgbClr>
                  </a:outerShdw>
                </a:effectLst>
              </a:rPr>
              <a:t>, Jerusalem &amp; New York 2012.</a:t>
            </a:r>
          </a:p>
          <a:p>
            <a:pPr>
              <a:defRPr/>
            </a:pPr>
            <a:r>
              <a:rPr lang="en-GB" sz="2400" i="1" dirty="0">
                <a:solidFill>
                  <a:schemeClr val="bg1"/>
                </a:solidFill>
                <a:effectLst>
                  <a:outerShdw blurRad="38100" dist="38100" dir="2700000" algn="tl">
                    <a:srgbClr val="000000">
                      <a:alpha val="43137"/>
                    </a:srgbClr>
                  </a:outerShdw>
                </a:effectLst>
              </a:rPr>
              <a:t>PETHIL THEKHELETH</a:t>
            </a:r>
            <a:r>
              <a:rPr lang="en-GB" sz="2400" dirty="0">
                <a:solidFill>
                  <a:schemeClr val="bg1"/>
                </a:solidFill>
                <a:effectLst>
                  <a:outerShdw blurRad="38100" dist="38100" dir="2700000" algn="tl">
                    <a:srgbClr val="000000">
                      <a:alpha val="43137"/>
                    </a:srgbClr>
                  </a:outerShdw>
                </a:effectLst>
              </a:rPr>
              <a:t>: </a:t>
            </a:r>
            <a:r>
              <a:rPr lang="en-GB" sz="2400" i="1" dirty="0">
                <a:solidFill>
                  <a:schemeClr val="bg1"/>
                </a:solidFill>
                <a:effectLst>
                  <a:outerShdw blurRad="38100" dist="38100" dir="2700000" algn="tl">
                    <a:srgbClr val="000000">
                      <a:alpha val="43137"/>
                    </a:srgbClr>
                  </a:outerShdw>
                </a:effectLst>
              </a:rPr>
              <a:t>‘al ha-</a:t>
            </a:r>
            <a:r>
              <a:rPr lang="en-GB" sz="2400" i="1" dirty="0" err="1">
                <a:solidFill>
                  <a:schemeClr val="bg1"/>
                </a:solidFill>
                <a:effectLst>
                  <a:outerShdw blurRad="38100" dist="38100" dir="2700000" algn="tl">
                    <a:srgbClr val="000000">
                      <a:alpha val="43137"/>
                    </a:srgbClr>
                  </a:outerShdw>
                </a:effectLst>
              </a:rPr>
              <a:t>thekheleth</a:t>
            </a:r>
            <a:r>
              <a:rPr lang="en-GB" sz="2400" i="1" dirty="0">
                <a:solidFill>
                  <a:schemeClr val="bg1"/>
                </a:solidFill>
                <a:effectLst>
                  <a:outerShdw blurRad="38100" dist="38100" dir="2700000" algn="tl">
                    <a:srgbClr val="000000">
                      <a:alpha val="43137"/>
                    </a:srgbClr>
                  </a:outerShdw>
                </a:effectLst>
              </a:rPr>
              <a:t> </a:t>
            </a:r>
            <a:r>
              <a:rPr lang="en-GB" sz="2400" i="1" dirty="0" err="1" smtClean="0">
                <a:solidFill>
                  <a:schemeClr val="bg1"/>
                </a:solidFill>
                <a:effectLst>
                  <a:outerShdw blurRad="38100" dist="38100" dir="2700000" algn="tl">
                    <a:srgbClr val="000000">
                      <a:alpha val="43137"/>
                    </a:srgbClr>
                  </a:outerShdw>
                </a:effectLst>
              </a:rPr>
              <a:t>bimeinu</a:t>
            </a:r>
            <a:r>
              <a:rPr lang="en-GB" sz="2400" dirty="0" smtClean="0">
                <a:solidFill>
                  <a:schemeClr val="bg1"/>
                </a:solidFill>
                <a:effectLst>
                  <a:outerShdw blurRad="38100" dist="38100" dir="2700000" algn="tl">
                    <a:srgbClr val="000000">
                      <a:alpha val="43137"/>
                    </a:srgbClr>
                  </a:outerShdw>
                </a:effectLst>
              </a:rPr>
              <a:t>, </a:t>
            </a:r>
            <a:r>
              <a:rPr lang="en-GB" sz="2400" dirty="0" err="1" smtClean="0">
                <a:solidFill>
                  <a:schemeClr val="bg1"/>
                </a:solidFill>
                <a:effectLst>
                  <a:outerShdw blurRad="38100" dist="38100" dir="2700000" algn="tl">
                    <a:srgbClr val="000000">
                      <a:alpha val="43137"/>
                    </a:srgbClr>
                  </a:outerShdw>
                </a:effectLst>
              </a:rPr>
              <a:t>o.J</a:t>
            </a:r>
            <a:r>
              <a:rPr lang="en-GB" sz="2400" dirty="0" smtClean="0">
                <a:solidFill>
                  <a:schemeClr val="bg1"/>
                </a:solidFill>
                <a:effectLst>
                  <a:outerShdw blurRad="38100" dist="38100" dir="2700000" algn="tl">
                    <a:srgbClr val="000000">
                      <a:alpha val="43137"/>
                    </a:srgbClr>
                  </a:outerShdw>
                </a:effectLst>
              </a:rPr>
              <a:t>.</a:t>
            </a:r>
            <a:endParaRPr lang="de-DE" sz="24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ChangeArrowheads="1"/>
          </p:cNvSpPr>
          <p:nvPr>
            <p:ph type="title" idx="4294967295"/>
          </p:nvPr>
        </p:nvSpPr>
        <p:spPr>
          <a:xfrm>
            <a:off x="457200" y="603250"/>
            <a:ext cx="8229600" cy="762000"/>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smtClean="0">
                <a:effectLst>
                  <a:outerShdw blurRad="38100" dist="38100" dir="2700000" algn="tl">
                    <a:srgbClr val="000000">
                      <a:alpha val="43137"/>
                    </a:srgbClr>
                  </a:outerShdw>
                </a:effectLst>
              </a:rPr>
              <a:t>Bildquellen</a:t>
            </a:r>
            <a:r>
              <a:rPr lang="en-GB" dirty="0" smtClean="0">
                <a:effectLst>
                  <a:outerShdw blurRad="38100" dist="38100" dir="2700000" algn="tl">
                    <a:srgbClr val="000000">
                      <a:alpha val="43137"/>
                    </a:srgbClr>
                  </a:outerShdw>
                </a:effectLst>
              </a:rPr>
              <a:t> und </a:t>
            </a:r>
            <a:r>
              <a:rPr lang="en-GB" dirty="0" err="1" smtClean="0">
                <a:effectLst>
                  <a:outerShdw blurRad="38100" dist="38100" dir="2700000" algn="tl">
                    <a:srgbClr val="000000">
                      <a:alpha val="43137"/>
                    </a:srgbClr>
                  </a:outerShdw>
                </a:effectLst>
              </a:rPr>
              <a:t>Lizenzen</a:t>
            </a:r>
            <a:endParaRPr lang="en-GB" dirty="0" smtClean="0">
              <a:effectLst>
                <a:outerShdw blurRad="38100" dist="38100" dir="2700000" algn="tl">
                  <a:srgbClr val="000000">
                    <a:alpha val="43137"/>
                  </a:srgbClr>
                </a:outerShdw>
              </a:effectLst>
            </a:endParaRPr>
          </a:p>
        </p:txBody>
      </p:sp>
      <p:sp>
        <p:nvSpPr>
          <p:cNvPr id="135171" name="Rectangle 2"/>
          <p:cNvSpPr>
            <a:spLocks noGrp="1" noChangeArrowheads="1"/>
          </p:cNvSpPr>
          <p:nvPr>
            <p:ph type="body" idx="4294967295"/>
          </p:nvPr>
        </p:nvSpPr>
        <p:spPr>
          <a:xfrm>
            <a:off x="250825" y="2332038"/>
            <a:ext cx="8686800" cy="2833687"/>
          </a:xfrm>
        </p:spPr>
        <p:txBody>
          <a:bodyPr>
            <a:spAutoFit/>
          </a:bodyPr>
          <a:lstStyle/>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99FF33"/>
                </a:solidFill>
                <a:effectLst>
                  <a:outerShdw blurRad="38100" dist="38100" dir="2700000" algn="tl">
                    <a:srgbClr val="000000">
                      <a:alpha val="43137"/>
                    </a:srgbClr>
                  </a:outerShdw>
                </a:effectLst>
                <a:latin typeface="Arial" charset="0"/>
              </a:rPr>
              <a:t>GNU 1.2 or later </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solidFill>
                <a:srgbClr val="99FF33"/>
              </a:solidFill>
              <a:effectLst>
                <a:outerShdw blurRad="38100" dist="38100" dir="2700000" algn="tl">
                  <a:srgbClr val="000000">
                    <a:alpha val="43137"/>
                  </a:srgbClr>
                </a:outerShdw>
              </a:effectLst>
              <a:latin typeface="Arial" charset="0"/>
            </a:endParaRP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effectLst>
                  <a:outerShdw blurRad="38100" dist="38100" dir="2700000" algn="tl">
                    <a:srgbClr val="000000">
                      <a:alpha val="43137"/>
                    </a:srgbClr>
                  </a:outerShdw>
                </a:effectLst>
                <a:latin typeface="Arial" charset="0"/>
              </a:rPr>
              <a:t>Genaue</a:t>
            </a:r>
            <a:r>
              <a:rPr lang="en-GB" dirty="0" smtClean="0">
                <a:effectLst>
                  <a:outerShdw blurRad="38100" dist="38100" dir="2700000" algn="tl">
                    <a:srgbClr val="000000">
                      <a:alpha val="43137"/>
                    </a:srgbClr>
                  </a:outerShdw>
                </a:effectLst>
                <a:latin typeface="Arial" charset="0"/>
              </a:rPr>
              <a:t> Information </a:t>
            </a:r>
            <a:r>
              <a:rPr lang="en-GB" dirty="0" err="1" smtClean="0">
                <a:effectLst>
                  <a:outerShdw blurRad="38100" dist="38100" dir="2700000" algn="tl">
                    <a:srgbClr val="000000">
                      <a:alpha val="43137"/>
                    </a:srgbClr>
                  </a:outerShdw>
                </a:effectLst>
                <a:latin typeface="Arial" charset="0"/>
              </a:rPr>
              <a:t>zur</a:t>
            </a:r>
            <a:r>
              <a:rPr lang="en-GB" dirty="0" smtClean="0">
                <a:effectLst>
                  <a:outerShdw blurRad="38100" dist="38100" dir="2700000" algn="tl">
                    <a:srgbClr val="000000">
                      <a:alpha val="43137"/>
                    </a:srgbClr>
                  </a:outerShdw>
                </a:effectLst>
                <a:latin typeface="Arial" charset="0"/>
              </a:rPr>
              <a:t> </a:t>
            </a:r>
            <a:r>
              <a:rPr lang="en-GB" dirty="0" err="1" smtClean="0">
                <a:effectLst>
                  <a:outerShdw blurRad="38100" dist="38100" dir="2700000" algn="tl">
                    <a:srgbClr val="000000">
                      <a:alpha val="43137"/>
                    </a:srgbClr>
                  </a:outerShdw>
                </a:effectLst>
                <a:latin typeface="Arial" charset="0"/>
              </a:rPr>
              <a:t>Lizenz</a:t>
            </a:r>
            <a:r>
              <a:rPr lang="en-GB" dirty="0" smtClean="0">
                <a:effectLst>
                  <a:outerShdw blurRad="38100" dist="38100" dir="2700000" algn="tl">
                    <a:srgbClr val="000000">
                      <a:alpha val="43137"/>
                    </a:srgbClr>
                  </a:outerShdw>
                </a:effectLst>
                <a:latin typeface="Arial" charset="0"/>
              </a:rPr>
              <a:t> GNU FDL:</a:t>
            </a: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FFCC00"/>
                </a:solidFill>
                <a:effectLst>
                  <a:outerShdw blurRad="38100" dist="38100" dir="2700000" algn="tl">
                    <a:srgbClr val="000000">
                      <a:alpha val="43137"/>
                    </a:srgbClr>
                  </a:outerShdw>
                </a:effectLst>
                <a:latin typeface="Arial" charset="0"/>
                <a:hlinkClick r:id="rId3"/>
              </a:rPr>
              <a:t>http://en.wikipedia.org/wiki/Wikipedia:Text </a:t>
            </a:r>
            <a:r>
              <a:rPr lang="en-GB" dirty="0" err="1" smtClean="0">
                <a:solidFill>
                  <a:srgbClr val="FFCC00"/>
                </a:solidFill>
                <a:effectLst>
                  <a:outerShdw blurRad="38100" dist="38100" dir="2700000" algn="tl">
                    <a:srgbClr val="000000">
                      <a:alpha val="43137"/>
                    </a:srgbClr>
                  </a:outerShdw>
                </a:effectLst>
                <a:latin typeface="Arial" charset="0"/>
                <a:hlinkClick r:id="rId3"/>
              </a:rPr>
              <a:t>of_the_GNU_Free_Documentation_License</a:t>
            </a:r>
            <a:endParaRPr lang="en-GB" dirty="0" smtClean="0">
              <a:solidFill>
                <a:srgbClr val="FFCC00"/>
              </a:solidFill>
              <a:effectLst>
                <a:outerShdw blurRad="38100" dist="38100" dir="2700000" algn="tl">
                  <a:srgbClr val="000000">
                    <a:alpha val="43137"/>
                  </a:srgbClr>
                </a:outerShdw>
              </a:effectLst>
              <a:latin typeface="Arial" charset="0"/>
              <a:hlinkClick r:id="rId3"/>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a:defRPr/>
            </a:pPr>
            <a:r>
              <a:rPr lang="de-CH" dirty="0" smtClean="0">
                <a:solidFill>
                  <a:schemeClr val="tx1"/>
                </a:solidFill>
                <a:effectLst>
                  <a:outerShdw blurRad="38100" dist="38100" dir="2700000" algn="tl">
                    <a:srgbClr val="000000">
                      <a:alpha val="43137"/>
                    </a:srgbClr>
                  </a:outerShdw>
                </a:effectLst>
              </a:rPr>
              <a:t>CCA </a:t>
            </a:r>
            <a:endParaRPr lang="de-DE" dirty="0" smtClean="0">
              <a:solidFill>
                <a:schemeClr val="tx1"/>
              </a:solidFill>
              <a:effectLst>
                <a:outerShdw blurRad="38100" dist="38100" dir="2700000" algn="tl">
                  <a:srgbClr val="000000">
                    <a:alpha val="43137"/>
                  </a:srgbClr>
                </a:outerShdw>
              </a:effectLst>
            </a:endParaRPr>
          </a:p>
        </p:txBody>
      </p:sp>
      <p:sp>
        <p:nvSpPr>
          <p:cNvPr id="94211" name="Rectangle 3"/>
          <p:cNvSpPr>
            <a:spLocks noGrp="1" noChangeArrowheads="1"/>
          </p:cNvSpPr>
          <p:nvPr>
            <p:ph type="body" idx="1"/>
          </p:nvPr>
        </p:nvSpPr>
        <p:spPr>
          <a:xfrm>
            <a:off x="179388" y="2060575"/>
            <a:ext cx="8964612" cy="4065588"/>
          </a:xfrm>
        </p:spPr>
        <p:txBody>
          <a:bodyPr>
            <a:normAutofit/>
          </a:bodyPr>
          <a:lstStyle/>
          <a:p>
            <a:pPr>
              <a:defRPr/>
            </a:pPr>
            <a:r>
              <a:rPr lang="de-CH" dirty="0" smtClean="0">
                <a:effectLst>
                  <a:outerShdw blurRad="38100" dist="38100" dir="2700000" algn="tl">
                    <a:srgbClr val="000000">
                      <a:alpha val="43137"/>
                    </a:srgbClr>
                  </a:outerShdw>
                </a:effectLst>
                <a:latin typeface="Arial" pitchFamily="34" charset="0"/>
              </a:rPr>
              <a:t>Genaue Information zur Lizenz Creative </a:t>
            </a:r>
            <a:r>
              <a:rPr lang="de-CH" dirty="0" err="1" smtClean="0">
                <a:effectLst>
                  <a:outerShdw blurRad="38100" dist="38100" dir="2700000" algn="tl">
                    <a:srgbClr val="000000">
                      <a:alpha val="43137"/>
                    </a:srgbClr>
                  </a:outerShdw>
                </a:effectLst>
                <a:latin typeface="Arial" pitchFamily="34" charset="0"/>
              </a:rPr>
              <a:t>Commons</a:t>
            </a:r>
            <a:r>
              <a:rPr lang="de-CH" dirty="0" smtClean="0">
                <a:effectLst>
                  <a:outerShdw blurRad="38100" dist="38100" dir="2700000" algn="tl">
                    <a:srgbClr val="000000">
                      <a:alpha val="43137"/>
                    </a:srgbClr>
                  </a:outerShdw>
                </a:effectLst>
                <a:latin typeface="Arial" pitchFamily="34" charset="0"/>
              </a:rPr>
              <a:t>:</a:t>
            </a:r>
          </a:p>
          <a:p>
            <a:pPr>
              <a:defRPr/>
            </a:pPr>
            <a:r>
              <a:rPr lang="de-DE" dirty="0" smtClean="0">
                <a:solidFill>
                  <a:schemeClr val="hlink"/>
                </a:solidFill>
                <a:effectLst>
                  <a:outerShdw blurRad="38100" dist="38100" dir="2700000" algn="tl">
                    <a:srgbClr val="000000">
                      <a:alpha val="43137"/>
                    </a:srgbClr>
                  </a:outerShdw>
                </a:effectLst>
                <a:latin typeface="Arial" pitchFamily="34" charset="0"/>
                <a:hlinkClick r:id="rId2"/>
              </a:rPr>
              <a:t>http://en.wikipedia.org/wiki/Creative_Commons</a:t>
            </a:r>
            <a:endParaRPr lang="de-DE" dirty="0" smtClean="0">
              <a:solidFill>
                <a:schemeClr val="hlink"/>
              </a:solidFill>
              <a:effectLst>
                <a:outerShdw blurRad="38100" dist="38100" dir="2700000" algn="tl">
                  <a:srgbClr val="000000">
                    <a:alpha val="43137"/>
                  </a:srgbClr>
                </a:outerShdw>
              </a:effectLst>
              <a:latin typeface="Arial" pitchFamily="34" charset="0"/>
            </a:endParaRPr>
          </a:p>
          <a:p>
            <a:pPr>
              <a:defRPr/>
            </a:pPr>
            <a:endParaRPr lang="de-DE" dirty="0" smtClean="0">
              <a:solidFill>
                <a:schemeClr val="bg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endParaRPr lang="de-DE" altLang="de-DE" smtClean="0"/>
          </a:p>
        </p:txBody>
      </p:sp>
      <p:pic>
        <p:nvPicPr>
          <p:cNvPr id="50179" name="Picture 2" descr="http://upload.wikimedia.org/wikipedia/commons/thumb/6/6f/Hexaplex-trunculus-Purpurschnecke.jpg/1024px-Hexaplex-trunculus-Purpurschnec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0"/>
            <a:ext cx="9780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feld 6"/>
          <p:cNvSpPr txBox="1">
            <a:spLocks noChangeArrowheads="1"/>
          </p:cNvSpPr>
          <p:nvPr/>
        </p:nvSpPr>
        <p:spPr bwMode="auto">
          <a:xfrm>
            <a:off x="5292725" y="6021388"/>
            <a:ext cx="1644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H. Krisp CC-BY 3.0</a:t>
            </a:r>
          </a:p>
        </p:txBody>
      </p:sp>
      <p:sp>
        <p:nvSpPr>
          <p:cNvPr id="50181" name="Textfeld 5"/>
          <p:cNvSpPr txBox="1">
            <a:spLocks noChangeArrowheads="1"/>
          </p:cNvSpPr>
          <p:nvPr/>
        </p:nvSpPr>
        <p:spPr bwMode="auto">
          <a:xfrm>
            <a:off x="6115050" y="1001713"/>
            <a:ext cx="3267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400">
                <a:solidFill>
                  <a:schemeClr val="bg1"/>
                </a:solidFill>
                <a:latin typeface="Verdana" panose="020B0604030504040204" pitchFamily="34" charset="0"/>
              </a:rPr>
              <a:t>Hexaplex trunculus </a:t>
            </a:r>
          </a:p>
          <a:p>
            <a:pPr>
              <a:spcBef>
                <a:spcPct val="0"/>
              </a:spcBef>
              <a:buFontTx/>
              <a:buNone/>
            </a:pPr>
            <a:r>
              <a:rPr lang="de-DE" altLang="de-DE" sz="2400">
                <a:solidFill>
                  <a:schemeClr val="bg1"/>
                </a:solidFill>
                <a:latin typeface="Verdana" panose="020B0604030504040204" pitchFamily="34" charset="0"/>
              </a:rPr>
              <a:t>(Murex trunculus)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4294967295"/>
          </p:nvPr>
        </p:nvSpPr>
        <p:spPr>
          <a:xfrm>
            <a:off x="468313" y="549275"/>
            <a:ext cx="8229600" cy="5607050"/>
          </a:xfrm>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FB = </a:t>
            </a:r>
            <a:r>
              <a:rPr lang="en-GB" dirty="0" err="1" smtClean="0">
                <a:effectLst>
                  <a:outerShdw blurRad="38100" dist="38100" dir="2700000" algn="tl">
                    <a:srgbClr val="000000">
                      <a:alpha val="43137"/>
                    </a:srgbClr>
                  </a:outerShdw>
                </a:effectLst>
              </a:rPr>
              <a:t>Freies</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Bild</a:t>
            </a:r>
            <a:r>
              <a:rPr lang="en-GB" dirty="0" smtClean="0">
                <a:effectLst>
                  <a:outerShdw blurRad="38100" dist="38100" dir="2700000" algn="tl">
                    <a:srgbClr val="000000">
                      <a:alpha val="43137"/>
                    </a:srgbClr>
                  </a:outerShdw>
                </a:effectLst>
              </a:rPr>
              <a:t> (public domain)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RL = Roger </a:t>
            </a:r>
            <a:r>
              <a:rPr lang="en-GB" dirty="0" err="1" smtClean="0">
                <a:effectLst>
                  <a:outerShdw blurRad="38100" dist="38100" dir="2700000" algn="tl">
                    <a:srgbClr val="000000">
                      <a:alpha val="43137"/>
                    </a:srgbClr>
                  </a:outerShdw>
                </a:effectLst>
              </a:rPr>
              <a:t>Liebi</a:t>
            </a:r>
            <a:endParaRPr lang="en-GB" dirty="0" smtClean="0">
              <a:effectLst>
                <a:outerShdw blurRad="38100" dist="38100" dir="2700000" algn="tl">
                  <a:srgbClr val="000000">
                    <a:alpha val="43137"/>
                  </a:srgbClr>
                </a:outerShdw>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effectLst>
                  <a:outerShdw blurRad="38100" dist="38100" dir="2700000" algn="tl">
                    <a:srgbClr val="000000">
                      <a:alpha val="43137"/>
                    </a:srgbClr>
                  </a:outerShdw>
                </a:effectLst>
              </a:rPr>
              <a:t>Bibelzitate</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Elberfelder</a:t>
            </a:r>
            <a:r>
              <a:rPr lang="en-GB" dirty="0" smtClean="0">
                <a:effectLst>
                  <a:outerShdw blurRad="38100" dist="38100" dir="2700000" algn="tl">
                    <a:srgbClr val="000000">
                      <a:alpha val="43137"/>
                    </a:srgbClr>
                  </a:outerShdw>
                </a:effectLst>
              </a:rPr>
              <a:t> 1905 (</a:t>
            </a:r>
            <a:r>
              <a:rPr lang="en-GB" dirty="0" err="1" smtClean="0">
                <a:effectLst>
                  <a:outerShdw blurRad="38100" dist="38100" dir="2700000" algn="tl">
                    <a:srgbClr val="000000">
                      <a:alpha val="43137"/>
                    </a:srgbClr>
                  </a:outerShdw>
                </a:effectLst>
              </a:rPr>
              <a:t>leicht</a:t>
            </a:r>
            <a:r>
              <a:rPr lang="en-GB" dirty="0" smtClean="0">
                <a:effectLst>
                  <a:outerShdw blurRad="38100" dist="38100" dir="2700000" algn="tl">
                    <a:srgbClr val="000000">
                      <a:alpha val="43137"/>
                    </a:srgbClr>
                  </a:outerShdw>
                </a:effectLst>
              </a:rPr>
              <a:t> rev. von RL)</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Matthias </a:t>
            </a:r>
            <a:r>
              <a:rPr lang="en-GB" dirty="0" err="1" smtClean="0">
                <a:effectLst>
                  <a:outerShdw blurRad="38100" dist="38100" dir="2700000" algn="tl">
                    <a:srgbClr val="000000">
                      <a:alpha val="43137"/>
                    </a:srgbClr>
                  </a:outerShdw>
                </a:effectLst>
              </a:rPr>
              <a:t>Hempel</a:t>
            </a:r>
            <a:r>
              <a:rPr lang="en-GB" dirty="0" smtClean="0">
                <a:effectLst>
                  <a:outerShdw blurRad="38100" dist="38100" dir="2700000" algn="tl">
                    <a:srgbClr val="000000">
                      <a:alpha val="43137"/>
                    </a:srgbClr>
                  </a:outerShdw>
                </a:effectLst>
              </a:rPr>
              <a:t> </a:t>
            </a:r>
            <a:r>
              <a:rPr lang="en-GB" dirty="0" smtClean="0">
                <a:effectLst>
                  <a:outerShdw blurRad="38100" dist="38100" dir="2700000" algn="tl">
                    <a:srgbClr val="000000">
                      <a:alpha val="43137"/>
                    </a:srgbClr>
                  </a:outerShdw>
                </a:effectLst>
                <a:sym typeface="Wingdings" panose="05000000000000000000" pitchFamily="2" charset="2"/>
              </a:rPr>
              <a:t> </a:t>
            </a:r>
            <a:r>
              <a:rPr lang="en-US" dirty="0"/>
              <a:t>Matthias </a:t>
            </a:r>
            <a:r>
              <a:rPr lang="en-US" dirty="0" err="1"/>
              <a:t>Hempel</a:t>
            </a:r>
            <a:r>
              <a:rPr lang="en-US" dirty="0"/>
              <a:t>, </a:t>
            </a:r>
            <a:r>
              <a:rPr lang="en-US" dirty="0" err="1"/>
              <a:t>Kultur</a:t>
            </a:r>
            <a:r>
              <a:rPr lang="en-US" dirty="0"/>
              <a:t>- und </a:t>
            </a:r>
            <a:r>
              <a:rPr lang="en-US" dirty="0" err="1"/>
              <a:t>Begegnungszentrum</a:t>
            </a:r>
            <a:r>
              <a:rPr lang="en-US" dirty="0"/>
              <a:t> DE-Reichenbach</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outerShdw blurRad="38100" dist="38100" dir="2700000" algn="tl">
                  <a:srgbClr val="000000">
                    <a:alpha val="43137"/>
                  </a:srgbClr>
                </a:outerShdw>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endParaRPr lang="de-DE" altLang="de-DE" smtClean="0"/>
          </a:p>
        </p:txBody>
      </p:sp>
      <p:pic>
        <p:nvPicPr>
          <p:cNvPr id="51203" name="Picture 2" descr="http://upload.wikimedia.org/wikipedia/commons/thumb/8/8e/Wool_techelet.jpg/1024px-Wool_teche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218613"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feld 5"/>
          <p:cNvSpPr txBox="1">
            <a:spLocks noChangeArrowheads="1"/>
          </p:cNvSpPr>
          <p:nvPr/>
        </p:nvSpPr>
        <p:spPr bwMode="auto">
          <a:xfrm>
            <a:off x="395288" y="6453188"/>
            <a:ext cx="2535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Petil Tekhelet GNU 1.2 or later</a:t>
            </a:r>
          </a:p>
        </p:txBody>
      </p:sp>
      <p:sp>
        <p:nvSpPr>
          <p:cNvPr id="51205" name="Textfeld 5"/>
          <p:cNvSpPr txBox="1">
            <a:spLocks noChangeArrowheads="1"/>
          </p:cNvSpPr>
          <p:nvPr/>
        </p:nvSpPr>
        <p:spPr bwMode="auto">
          <a:xfrm>
            <a:off x="696913" y="404813"/>
            <a:ext cx="4870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mit Sonnenstrahlung </a:t>
            </a:r>
            <a:r>
              <a:rPr lang="de-DE" altLang="de-DE" sz="1800">
                <a:solidFill>
                  <a:schemeClr val="bg1"/>
                </a:solidFill>
                <a:latin typeface="Verdana" panose="020B0604030504040204" pitchFamily="34" charset="0"/>
                <a:sym typeface="Wingdings" panose="05000000000000000000" pitchFamily="2" charset="2"/>
              </a:rPr>
              <a:t> blauer Purpur</a:t>
            </a:r>
          </a:p>
          <a:p>
            <a:pPr>
              <a:spcBef>
                <a:spcPct val="0"/>
              </a:spcBef>
              <a:buFontTx/>
              <a:buNone/>
            </a:pPr>
            <a:r>
              <a:rPr lang="de-DE" altLang="de-DE" sz="1800">
                <a:solidFill>
                  <a:schemeClr val="bg1"/>
                </a:solidFill>
                <a:latin typeface="Verdana" panose="020B0604030504040204" pitchFamily="34" charset="0"/>
                <a:sym typeface="Wingdings" panose="05000000000000000000" pitchFamily="2" charset="2"/>
              </a:rPr>
              <a:t>ohne Sonnenstrahlung  roter Purpur</a:t>
            </a:r>
            <a:endParaRPr lang="de-DE" altLang="de-DE" sz="1800">
              <a:solidFill>
                <a:schemeClr val="bg1"/>
              </a:solidFill>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pPr>
              <a:defRPr/>
            </a:pPr>
            <a:r>
              <a:rPr lang="en-US" altLang="de-DE" dirty="0" smtClean="0">
                <a:solidFill>
                  <a:srgbClr val="00FF00"/>
                </a:solidFill>
                <a:effectLst>
                  <a:outerShdw blurRad="38100" dist="38100" dir="2700000" algn="tl">
                    <a:srgbClr val="000000">
                      <a:alpha val="43137"/>
                    </a:srgbClr>
                  </a:outerShdw>
                </a:effectLst>
              </a:rPr>
              <a:t>1kg </a:t>
            </a:r>
            <a:r>
              <a:rPr lang="en-US" altLang="de-DE" dirty="0" err="1" smtClean="0">
                <a:solidFill>
                  <a:srgbClr val="00FF00"/>
                </a:solidFill>
                <a:effectLst>
                  <a:outerShdw blurRad="38100" dist="38100" dir="2700000" algn="tl">
                    <a:srgbClr val="000000">
                      <a:alpha val="43137"/>
                    </a:srgbClr>
                  </a:outerShdw>
                </a:effectLst>
              </a:rPr>
              <a:t>gefärbte</a:t>
            </a:r>
            <a:r>
              <a:rPr lang="en-US" altLang="de-DE" dirty="0" smtClean="0">
                <a:solidFill>
                  <a:srgbClr val="00FF00"/>
                </a:solidFill>
                <a:effectLst>
                  <a:outerShdw blurRad="38100" dist="38100" dir="2700000" algn="tl">
                    <a:srgbClr val="000000">
                      <a:alpha val="43137"/>
                    </a:srgbClr>
                  </a:outerShdw>
                </a:effectLst>
              </a:rPr>
              <a:t> </a:t>
            </a:r>
            <a:r>
              <a:rPr lang="en-US" altLang="de-DE" dirty="0" err="1" smtClean="0">
                <a:solidFill>
                  <a:srgbClr val="00FF00"/>
                </a:solidFill>
                <a:effectLst>
                  <a:outerShdw blurRad="38100" dist="38100" dir="2700000" algn="tl">
                    <a:srgbClr val="000000">
                      <a:alpha val="43137"/>
                    </a:srgbClr>
                  </a:outerShdw>
                </a:effectLst>
              </a:rPr>
              <a:t>Wolle</a:t>
            </a:r>
            <a:r>
              <a:rPr lang="en-US" altLang="de-DE" dirty="0" smtClean="0">
                <a:solidFill>
                  <a:srgbClr val="00FF00"/>
                </a:solidFill>
                <a:effectLst>
                  <a:outerShdw blurRad="38100" dist="38100" dir="2700000" algn="tl">
                    <a:srgbClr val="000000">
                      <a:alpha val="43137"/>
                    </a:srgbClr>
                  </a:outerShdw>
                </a:effectLst>
              </a:rPr>
              <a:t> </a:t>
            </a:r>
            <a:br>
              <a:rPr lang="en-US" altLang="de-DE" dirty="0" smtClean="0">
                <a:solidFill>
                  <a:srgbClr val="00FF00"/>
                </a:solidFill>
                <a:effectLst>
                  <a:outerShdw blurRad="38100" dist="38100" dir="2700000" algn="tl">
                    <a:srgbClr val="000000">
                      <a:alpha val="43137"/>
                    </a:srgbClr>
                  </a:outerShdw>
                </a:effectLst>
              </a:rPr>
            </a:br>
            <a:r>
              <a:rPr lang="de-DE" altLang="de-DE" dirty="0" smtClean="0">
                <a:solidFill>
                  <a:srgbClr val="00FF00"/>
                </a:solidFill>
                <a:effectLst>
                  <a:outerShdw blurRad="38100" dist="38100" dir="2700000" algn="tl">
                    <a:srgbClr val="000000">
                      <a:alpha val="43137"/>
                    </a:srgbClr>
                  </a:outerShdw>
                </a:effectLst>
              </a:rPr>
              <a:t>&gt; </a:t>
            </a:r>
            <a:r>
              <a:rPr lang="de-DE" altLang="de-DE" dirty="0">
                <a:solidFill>
                  <a:srgbClr val="00FF00"/>
                </a:solidFill>
                <a:effectLst>
                  <a:outerShdw blurRad="38100" dist="38100" dir="2700000" algn="tl">
                    <a:srgbClr val="000000">
                      <a:alpha val="43137"/>
                    </a:srgbClr>
                  </a:outerShdw>
                </a:effectLst>
              </a:rPr>
              <a:t>2</a:t>
            </a:r>
            <a:r>
              <a:rPr lang="de-DE" altLang="de-DE" dirty="0" smtClean="0">
                <a:solidFill>
                  <a:srgbClr val="00FF00"/>
                </a:solidFill>
                <a:effectLst>
                  <a:outerShdw blurRad="38100" dist="38100" dir="2700000" algn="tl">
                    <a:srgbClr val="000000">
                      <a:alpha val="43137"/>
                    </a:srgbClr>
                  </a:outerShdw>
                </a:effectLst>
              </a:rPr>
              <a:t>0`000 Purpurschnecken</a:t>
            </a:r>
          </a:p>
        </p:txBody>
      </p:sp>
      <p:pic>
        <p:nvPicPr>
          <p:cNvPr id="52227" name="Picture 2" descr="http://upload.wikimedia.org/wikipedia/commons/thumb/4/44/Fig18j.JPG/640px-Fig18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606550"/>
            <a:ext cx="36766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feld 3"/>
          <p:cNvSpPr txBox="1">
            <a:spLocks noChangeArrowheads="1"/>
          </p:cNvSpPr>
          <p:nvPr/>
        </p:nvSpPr>
        <p:spPr bwMode="auto">
          <a:xfrm>
            <a:off x="4159250" y="6092825"/>
            <a:ext cx="1552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Kanold CC-BY 3.0</a:t>
            </a:r>
          </a:p>
        </p:txBody>
      </p:sp>
      <p:pic>
        <p:nvPicPr>
          <p:cNvPr id="52229" name="Picture 2" descr="http://upload.wikimedia.org/wikipedia/commons/thumb/a/ab/Hexaplex_trunculus.jpg/1024px-Hexaplex_truncul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22425"/>
            <a:ext cx="414178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feld 3"/>
          <p:cNvSpPr txBox="1">
            <a:spLocks noChangeArrowheads="1"/>
          </p:cNvSpPr>
          <p:nvPr/>
        </p:nvSpPr>
        <p:spPr bwMode="auto">
          <a:xfrm>
            <a:off x="6235700" y="4724400"/>
            <a:ext cx="2505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Hans Hillewaert CC-BY-SA 4.0</a:t>
            </a:r>
          </a:p>
        </p:txBody>
      </p:sp>
      <p:sp>
        <p:nvSpPr>
          <p:cNvPr id="52231" name="Textfeld 1"/>
          <p:cNvSpPr txBox="1">
            <a:spLocks noChangeArrowheads="1"/>
          </p:cNvSpPr>
          <p:nvPr/>
        </p:nvSpPr>
        <p:spPr bwMode="auto">
          <a:xfrm>
            <a:off x="4589463" y="5259388"/>
            <a:ext cx="4870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Paul Friedländer </a:t>
            </a:r>
            <a:r>
              <a:rPr lang="de-DE" altLang="de-DE" sz="1800">
                <a:solidFill>
                  <a:schemeClr val="bg1"/>
                </a:solidFill>
                <a:latin typeface="Verdana" panose="020B0604030504040204" pitchFamily="34" charset="0"/>
                <a:sym typeface="Wingdings" panose="05000000000000000000" pitchFamily="2" charset="2"/>
              </a:rPr>
              <a:t></a:t>
            </a:r>
            <a:r>
              <a:rPr lang="de-DE" altLang="de-DE" sz="1800">
                <a:solidFill>
                  <a:schemeClr val="bg1"/>
                </a:solidFill>
                <a:latin typeface="Verdana" panose="020B0604030504040204" pitchFamily="34" charset="0"/>
              </a:rPr>
              <a:t> Grössenordnung: </a:t>
            </a:r>
          </a:p>
          <a:p>
            <a:pPr>
              <a:spcBef>
                <a:spcPct val="0"/>
              </a:spcBef>
              <a:buFontTx/>
              <a:buNone/>
            </a:pPr>
            <a:r>
              <a:rPr lang="de-DE" altLang="de-DE" sz="1800">
                <a:solidFill>
                  <a:schemeClr val="bg1"/>
                </a:solidFill>
                <a:latin typeface="Verdana" panose="020B0604030504040204" pitchFamily="34" charset="0"/>
              </a:rPr>
              <a:t>1g &gt;  10`000 Purpurschnecken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pPr>
              <a:defRPr/>
            </a:pPr>
            <a:r>
              <a:rPr lang="en-US" altLang="de-DE" dirty="0" smtClean="0">
                <a:solidFill>
                  <a:srgbClr val="00FF00"/>
                </a:solidFill>
                <a:effectLst>
                  <a:outerShdw blurRad="38100" dist="38100" dir="2700000" algn="tl">
                    <a:srgbClr val="000000">
                      <a:alpha val="43137"/>
                    </a:srgbClr>
                  </a:outerShdw>
                </a:effectLst>
              </a:rPr>
              <a:t>1kg </a:t>
            </a:r>
            <a:r>
              <a:rPr lang="en-US" altLang="de-DE" dirty="0" err="1" smtClean="0">
                <a:solidFill>
                  <a:srgbClr val="00FF00"/>
                </a:solidFill>
                <a:effectLst>
                  <a:outerShdw blurRad="38100" dist="38100" dir="2700000" algn="tl">
                    <a:srgbClr val="000000">
                      <a:alpha val="43137"/>
                    </a:srgbClr>
                  </a:outerShdw>
                </a:effectLst>
              </a:rPr>
              <a:t>gefärbte</a:t>
            </a:r>
            <a:r>
              <a:rPr lang="en-US" altLang="de-DE" dirty="0" smtClean="0">
                <a:solidFill>
                  <a:srgbClr val="00FF00"/>
                </a:solidFill>
                <a:effectLst>
                  <a:outerShdw blurRad="38100" dist="38100" dir="2700000" algn="tl">
                    <a:srgbClr val="000000">
                      <a:alpha val="43137"/>
                    </a:srgbClr>
                  </a:outerShdw>
                </a:effectLst>
              </a:rPr>
              <a:t> </a:t>
            </a:r>
            <a:r>
              <a:rPr lang="en-US" altLang="de-DE" dirty="0" err="1" smtClean="0">
                <a:solidFill>
                  <a:srgbClr val="00FF00"/>
                </a:solidFill>
                <a:effectLst>
                  <a:outerShdw blurRad="38100" dist="38100" dir="2700000" algn="tl">
                    <a:srgbClr val="000000">
                      <a:alpha val="43137"/>
                    </a:srgbClr>
                  </a:outerShdw>
                </a:effectLst>
              </a:rPr>
              <a:t>Wolle</a:t>
            </a:r>
            <a:r>
              <a:rPr lang="en-US" altLang="de-DE" dirty="0" smtClean="0">
                <a:solidFill>
                  <a:srgbClr val="00FF00"/>
                </a:solidFill>
                <a:effectLst>
                  <a:outerShdw blurRad="38100" dist="38100" dir="2700000" algn="tl">
                    <a:srgbClr val="000000">
                      <a:alpha val="43137"/>
                    </a:srgbClr>
                  </a:outerShdw>
                </a:effectLst>
              </a:rPr>
              <a:t> </a:t>
            </a:r>
            <a:br>
              <a:rPr lang="en-US" altLang="de-DE" dirty="0" smtClean="0">
                <a:solidFill>
                  <a:srgbClr val="00FF00"/>
                </a:solidFill>
                <a:effectLst>
                  <a:outerShdw blurRad="38100" dist="38100" dir="2700000" algn="tl">
                    <a:srgbClr val="000000">
                      <a:alpha val="43137"/>
                    </a:srgbClr>
                  </a:outerShdw>
                </a:effectLst>
              </a:rPr>
            </a:br>
            <a:r>
              <a:rPr lang="de-DE" altLang="de-DE" dirty="0" smtClean="0">
                <a:solidFill>
                  <a:srgbClr val="00FF00"/>
                </a:solidFill>
                <a:effectLst>
                  <a:outerShdw blurRad="38100" dist="38100" dir="2700000" algn="tl">
                    <a:srgbClr val="000000">
                      <a:alpha val="43137"/>
                    </a:srgbClr>
                  </a:outerShdw>
                </a:effectLst>
              </a:rPr>
              <a:t>&gt; </a:t>
            </a:r>
            <a:r>
              <a:rPr lang="de-DE" altLang="de-DE" dirty="0">
                <a:solidFill>
                  <a:srgbClr val="00FF00"/>
                </a:solidFill>
                <a:effectLst>
                  <a:outerShdw blurRad="38100" dist="38100" dir="2700000" algn="tl">
                    <a:srgbClr val="000000">
                      <a:alpha val="43137"/>
                    </a:srgbClr>
                  </a:outerShdw>
                </a:effectLst>
              </a:rPr>
              <a:t>2</a:t>
            </a:r>
            <a:r>
              <a:rPr lang="de-DE" altLang="de-DE" dirty="0" smtClean="0">
                <a:solidFill>
                  <a:srgbClr val="00FF00"/>
                </a:solidFill>
                <a:effectLst>
                  <a:outerShdw blurRad="38100" dist="38100" dir="2700000" algn="tl">
                    <a:srgbClr val="000000">
                      <a:alpha val="43137"/>
                    </a:srgbClr>
                  </a:outerShdw>
                </a:effectLst>
              </a:rPr>
              <a:t>0`000 Purpurschnecken</a:t>
            </a:r>
          </a:p>
        </p:txBody>
      </p:sp>
      <p:pic>
        <p:nvPicPr>
          <p:cNvPr id="53251" name="Picture 2" descr="http://upload.wikimedia.org/wikipedia/commons/thumb/4/44/Fig18j.JPG/640px-Fig18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606550"/>
            <a:ext cx="36766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feld 3"/>
          <p:cNvSpPr txBox="1">
            <a:spLocks noChangeArrowheads="1"/>
          </p:cNvSpPr>
          <p:nvPr/>
        </p:nvSpPr>
        <p:spPr bwMode="auto">
          <a:xfrm>
            <a:off x="4159250" y="6092825"/>
            <a:ext cx="1552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Kanold CC-BY 3.0</a:t>
            </a:r>
          </a:p>
        </p:txBody>
      </p:sp>
      <p:sp>
        <p:nvSpPr>
          <p:cNvPr id="53253" name="Textfeld 3"/>
          <p:cNvSpPr txBox="1">
            <a:spLocks noChangeArrowheads="1"/>
          </p:cNvSpPr>
          <p:nvPr/>
        </p:nvSpPr>
        <p:spPr bwMode="auto">
          <a:xfrm>
            <a:off x="7283450" y="4792663"/>
            <a:ext cx="16938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Olegvolk CC-BY 2.5</a:t>
            </a:r>
          </a:p>
        </p:txBody>
      </p:sp>
      <p:sp>
        <p:nvSpPr>
          <p:cNvPr id="53254" name="Textfeld 1"/>
          <p:cNvSpPr txBox="1">
            <a:spLocks noChangeArrowheads="1"/>
          </p:cNvSpPr>
          <p:nvPr/>
        </p:nvSpPr>
        <p:spPr bwMode="auto">
          <a:xfrm>
            <a:off x="4589463" y="5259388"/>
            <a:ext cx="4870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Paul Friedländer: 1g &gt;  10`000 Purpurschnecken</a:t>
            </a:r>
          </a:p>
        </p:txBody>
      </p:sp>
      <p:pic>
        <p:nvPicPr>
          <p:cNvPr id="53255"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1624013"/>
            <a:ext cx="44196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obus">
  <a:themeElements>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us">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0099"/>
            </a:gs>
            <a:gs pos="100000">
              <a:srgbClr val="FF3300"/>
            </a:gs>
          </a:gsLst>
          <a:lin ang="0" scaled="1"/>
        </a:gradFill>
        <a:ln w="9525" cap="flat" cmpd="sng" algn="ctr">
          <a:solidFill>
            <a:srgbClr val="3333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5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rgbClr val="000099"/>
            </a:gs>
            <a:gs pos="100000">
              <a:srgbClr val="FF3300"/>
            </a:gs>
          </a:gsLst>
          <a:lin ang="0" scaled="1"/>
        </a:gradFill>
        <a:ln w="9525" cap="flat" cmpd="sng" algn="ctr">
          <a:solidFill>
            <a:srgbClr val="3333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5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us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us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us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us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us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us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us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0</TotalTime>
  <Words>1802</Words>
  <Application>Microsoft Office PowerPoint</Application>
  <PresentationFormat>Bildschirmpräsentation (4:3)</PresentationFormat>
  <Paragraphs>245</Paragraphs>
  <Slides>60</Slides>
  <Notes>11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60</vt:i4>
      </vt:variant>
    </vt:vector>
  </HeadingPairs>
  <TitlesOfParts>
    <vt:vector size="67" baseType="lpstr">
      <vt:lpstr>Verdana</vt:lpstr>
      <vt:lpstr>Arial</vt:lpstr>
      <vt:lpstr>Wingdings</vt:lpstr>
      <vt:lpstr>Tahoma</vt:lpstr>
      <vt:lpstr>Bodoni MT Ultra Bold</vt:lpstr>
      <vt:lpstr>Globus</vt:lpstr>
      <vt:lpstr>Standarddesign</vt:lpstr>
      <vt:lpstr>Meine Homepage:</vt:lpstr>
      <vt:lpstr>Vorträge:</vt:lpstr>
      <vt:lpstr>PowerPoint-Präsentation</vt:lpstr>
      <vt:lpstr>Einführung ins Thema</vt:lpstr>
      <vt:lpstr>Erfindung:  in Kreta, um 1750 v. Chr.</vt:lpstr>
      <vt:lpstr>PowerPoint-Präsentation</vt:lpstr>
      <vt:lpstr>PowerPoint-Präsentation</vt:lpstr>
      <vt:lpstr>1kg gefärbte Wolle  &gt; 20`000 Purpurschnecken</vt:lpstr>
      <vt:lpstr>1kg gefärbte Wolle  &gt; 20`000 Purpurschnecken</vt:lpstr>
      <vt:lpstr>Tyrus: Welthandelsmacht Nr. 1</vt:lpstr>
      <vt:lpstr>Tyrus: Welthandelsmacht Nr. 1</vt:lpstr>
      <vt:lpstr>PowerPoint-Präsentation</vt:lpstr>
      <vt:lpstr>Das Kleid der ganz Reichen</vt:lpstr>
      <vt:lpstr>Erfindung:  in Kreta, um 1750 v. Chr.</vt:lpstr>
      <vt:lpstr>1606 v. Chr.: Exodus aus Ägypten</vt:lpstr>
      <vt:lpstr>Die 14 Bestandteile des Hebopfers</vt:lpstr>
      <vt:lpstr>Purpur zur Ehre Gottes!</vt:lpstr>
      <vt:lpstr>Roter Purpur (argaman)</vt:lpstr>
      <vt:lpstr>Blauer Purpur (tekhelet) und roter Purpur (argaman)</vt:lpstr>
      <vt:lpstr>Karmesin und Kermesschildlaus</vt:lpstr>
      <vt:lpstr>Weisses Leinen (shesh): Byssus</vt:lpstr>
      <vt:lpstr>Flachs-Ernte</vt:lpstr>
      <vt:lpstr>Flachs  weisse Leinen /Byssus</vt:lpstr>
      <vt:lpstr>Die 4 Farben der Stiftshütte</vt:lpstr>
      <vt:lpstr>Die 4 Farben der Stiftshütte</vt:lpstr>
      <vt:lpstr>Der Hohepriester</vt:lpstr>
      <vt:lpstr>PowerPoint-Präsentation</vt:lpstr>
      <vt:lpstr>Die Quasten des Volkes Gottes</vt:lpstr>
      <vt:lpstr>PowerPoint-Präsentation</vt:lpstr>
      <vt:lpstr>Die Quasten Jesu</vt:lpstr>
      <vt:lpstr>Die Cherubim-Decke</vt:lpstr>
      <vt:lpstr>Die Cherubim-Decke</vt:lpstr>
      <vt:lpstr>Bundeslade</vt:lpstr>
      <vt:lpstr>Offenbarung 17,4</vt:lpstr>
      <vt:lpstr>Verbot</vt:lpstr>
      <vt:lpstr>Die Quasten des Volkes Gottes</vt:lpstr>
      <vt:lpstr>Purpurproduktion: von Haifa bis Tyrus und Sidon</vt:lpstr>
      <vt:lpstr>Ende der Purpurindustrie  in Israel: 7. Jh.</vt:lpstr>
      <vt:lpstr>Kein Tekhelet mehr</vt:lpstr>
      <vt:lpstr>Der Fall Konstantinopels 1453: Untergang der Purpurindustrie</vt:lpstr>
      <vt:lpstr>Wiederentdeckung: 1500 - 1685</vt:lpstr>
      <vt:lpstr>H. De Lacaze-Duthiers: 1858</vt:lpstr>
      <vt:lpstr>1864: Entdeckungen in Sidon</vt:lpstr>
      <vt:lpstr>G.H. Leiner: 1888</vt:lpstr>
      <vt:lpstr>G.H. Leiner: 1888</vt:lpstr>
      <vt:lpstr>G.H. Leiner: 1888</vt:lpstr>
      <vt:lpstr>P. Friedländer: 1909</vt:lpstr>
      <vt:lpstr>J.H. Herzog: 1913</vt:lpstr>
      <vt:lpstr>Elsner und Spanier: 1980</vt:lpstr>
      <vt:lpstr>E. Tavger: 1985</vt:lpstr>
      <vt:lpstr>“P’til Tekhelet”: 1993</vt:lpstr>
      <vt:lpstr>Die Sehnsucht von 2000 Jahren: Bau des Dritten Tempels</vt:lpstr>
      <vt:lpstr>Bereit zum Wiederaufbau</vt:lpstr>
      <vt:lpstr>Bereit zum Wiederaufbau </vt:lpstr>
      <vt:lpstr>Bereit zum Wiederaufbau </vt:lpstr>
      <vt:lpstr>Die 70 Jahrwochen Daniels</vt:lpstr>
      <vt:lpstr>Literatur</vt:lpstr>
      <vt:lpstr>Bildquellen und Lizenzen</vt:lpstr>
      <vt:lpstr>CCA </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 Liebi</dc:creator>
  <cp:lastModifiedBy>Christoph Berger</cp:lastModifiedBy>
  <cp:revision>248</cp:revision>
  <dcterms:created xsi:type="dcterms:W3CDTF">2003-01-15T11:01:50Z</dcterms:created>
  <dcterms:modified xsi:type="dcterms:W3CDTF">2014-09-15T17:33:04Z</dcterms:modified>
</cp:coreProperties>
</file>