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73" r:id="rId2"/>
    <p:sldId id="838" r:id="rId3"/>
    <p:sldId id="857" r:id="rId4"/>
    <p:sldId id="839" r:id="rId5"/>
    <p:sldId id="852" r:id="rId6"/>
    <p:sldId id="861" r:id="rId7"/>
    <p:sldId id="859" r:id="rId8"/>
    <p:sldId id="860" r:id="rId9"/>
    <p:sldId id="862" r:id="rId10"/>
    <p:sldId id="847" r:id="rId11"/>
    <p:sldId id="863" r:id="rId12"/>
    <p:sldId id="753" r:id="rId13"/>
    <p:sldId id="856" r:id="rId14"/>
    <p:sldId id="840" r:id="rId15"/>
    <p:sldId id="864" r:id="rId16"/>
    <p:sldId id="848" r:id="rId17"/>
    <p:sldId id="855" r:id="rId18"/>
    <p:sldId id="748" r:id="rId19"/>
    <p:sldId id="624" r:id="rId20"/>
    <p:sldId id="268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3931" userDrawn="1">
          <p15:clr>
            <a:srgbClr val="A4A3A4"/>
          </p15:clr>
        </p15:guide>
        <p15:guide id="3" pos="3114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orient="horz" pos="2251" userDrawn="1">
          <p15:clr>
            <a:srgbClr val="A4A3A4"/>
          </p15:clr>
        </p15:guide>
        <p15:guide id="6" pos="3296" userDrawn="1">
          <p15:clr>
            <a:srgbClr val="A4A3A4"/>
          </p15:clr>
        </p15:guide>
        <p15:guide id="7" pos="61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091"/>
    <a:srgbClr val="213147"/>
    <a:srgbClr val="7F7F7F"/>
    <a:srgbClr val="FFFFFF"/>
    <a:srgbClr val="F4E680"/>
    <a:srgbClr val="9B9B9C"/>
    <a:srgbClr val="E1D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82157" autoAdjust="0"/>
  </p:normalViewPr>
  <p:slideViewPr>
    <p:cSldViewPr showGuides="1">
      <p:cViewPr varScale="1">
        <p:scale>
          <a:sx n="106" d="100"/>
          <a:sy n="106" d="100"/>
        </p:scale>
        <p:origin x="1336" y="184"/>
      </p:cViewPr>
      <p:guideLst>
        <p:guide orient="horz" pos="1162"/>
        <p:guide pos="3931"/>
        <p:guide pos="3114"/>
        <p:guide orient="horz" pos="2160"/>
        <p:guide orient="horz" pos="2251"/>
        <p:guide pos="3296"/>
        <p:guide pos="61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307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E04BE-E17F-4855-B112-751702D294CC}" type="datetimeFigureOut">
              <a:rPr lang="de-DE" smtClean="0"/>
              <a:t>11.03.22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232CC-57C1-4B93-97E2-FCBD587D8D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051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232CC-57C1-4B93-97E2-FCBD587D8D2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700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6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99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232CC-57C1-4B93-97E2-FCBD587D8D2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529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9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033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232CC-57C1-4B93-97E2-FCBD587D8D2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724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13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34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232CC-57C1-4B93-97E2-FCBD587D8D2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1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16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3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FD4AC9D7-EF04-4AEC-B175-FCDB19532C8D}" type="slidenum">
              <a:rPr lang="de-DE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17</a:t>
            </a:fld>
            <a:endParaRPr lang="de-DE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611" name="Espace réservé de l'image des diapositives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endParaRPr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48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6A00E-708C-41BD-B55B-9C45275BDA0A}" type="slidenum">
              <a:rPr lang="de-DE" altLang="de-DE" smtClean="0"/>
              <a:pPr>
                <a:defRPr/>
              </a:pPr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12301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9232CC-57C1-4B93-97E2-FCBD587D8D2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307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. Titel zentriert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0124" y="1268413"/>
            <a:ext cx="7848599" cy="2520950"/>
          </a:xfrm>
        </p:spPr>
        <p:txBody>
          <a:bodyPr anchor="b">
            <a:normAutofit/>
          </a:bodyPr>
          <a:lstStyle>
            <a:lvl1pPr algn="ctr">
              <a:defRPr sz="5400" cap="all" baseline="0"/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40125" y="3968750"/>
            <a:ext cx="7845528" cy="1439864"/>
          </a:xfrm>
        </p:spPr>
        <p:txBody>
          <a:bodyPr/>
          <a:lstStyle>
            <a:lvl1pPr marL="0" indent="0" algn="ctr">
              <a:buNone/>
              <a:defRPr sz="2800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</p:spTree>
    <p:extLst>
      <p:ext uri="{BB962C8B-B14F-4D97-AF65-F5344CB8AC3E}">
        <p14:creationId xmlns:p14="http://schemas.microsoft.com/office/powerpoint/2010/main" val="4007720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. Titel zentriert ohne Bild - Header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41907AF-44B0-4A41-9841-D9F8D83D3A0D}"/>
              </a:ext>
            </a:extLst>
          </p:cNvPr>
          <p:cNvSpPr/>
          <p:nvPr userDrawn="1"/>
        </p:nvSpPr>
        <p:spPr>
          <a:xfrm>
            <a:off x="0" y="-1"/>
            <a:ext cx="12192000" cy="1268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3387" y="1989139"/>
            <a:ext cx="9685337" cy="1800224"/>
          </a:xfrm>
        </p:spPr>
        <p:txBody>
          <a:bodyPr anchor="b">
            <a:normAutofit/>
          </a:bodyPr>
          <a:lstStyle>
            <a:lvl1pPr algn="ctr">
              <a:defRPr sz="5400" cap="all" baseline="0"/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3386" y="3968750"/>
            <a:ext cx="9685338" cy="1981200"/>
          </a:xfrm>
        </p:spPr>
        <p:txBody>
          <a:bodyPr/>
          <a:lstStyle>
            <a:lvl1pPr marL="0" indent="0" algn="ctr">
              <a:buNone/>
              <a:defRPr sz="2800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6256AEA-E546-4C40-AA79-875AB0B1C2F3}"/>
              </a:ext>
            </a:extLst>
          </p:cNvPr>
          <p:cNvSpPr/>
          <p:nvPr userDrawn="1"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90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FE6827B-6FBD-4ACE-9DB2-ED9375851A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blipFill dpi="0" rotWithShape="1">
            <a:blip r:embed="rId2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68CA37-E02A-455C-8E38-0291BC7AF5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387" y="1989138"/>
            <a:ext cx="9685337" cy="1439862"/>
          </a:xfrm>
        </p:spPr>
        <p:txBody>
          <a:bodyPr/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Haupt-Titel des Vortrags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AE413DA7-C54C-470B-8FA3-F82C086439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3386" y="3608388"/>
            <a:ext cx="9685338" cy="1800225"/>
          </a:xfrm>
        </p:spPr>
        <p:txBody>
          <a:bodyPr/>
          <a:lstStyle>
            <a:lvl1pPr marL="0" indent="0" algn="ctr">
              <a:buNone/>
              <a:defRPr sz="340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</a:t>
            </a:r>
          </a:p>
          <a:p>
            <a:r>
              <a:rPr lang="de-CH" noProof="0" dirty="0"/>
              <a:t>Ort / Datum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AB02BCA-1856-475C-987A-084A808BF5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90" y="5742745"/>
            <a:ext cx="749169" cy="7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14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Titel links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3275" y="1989137"/>
            <a:ext cx="4140000" cy="1800225"/>
          </a:xfrm>
        </p:spPr>
        <p:txBody>
          <a:bodyPr anchor="t" anchorCtr="0">
            <a:noAutofit/>
          </a:bodyPr>
          <a:lstStyle>
            <a:lvl1pPr algn="r">
              <a:defRPr sz="3200" cap="all" baseline="0">
                <a:latin typeface="+mj-lt"/>
              </a:defRPr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1679" y="1989138"/>
            <a:ext cx="4284664" cy="1981200"/>
          </a:xfrm>
        </p:spPr>
        <p:txBody>
          <a:bodyPr/>
          <a:lstStyle>
            <a:lvl1pPr marL="0" indent="0" algn="l">
              <a:buNone/>
              <a:defRPr sz="2000" cap="none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8A5D71D-07EF-4092-900B-6C0ECF246FC7}"/>
              </a:ext>
            </a:extLst>
          </p:cNvPr>
          <p:cNvSpPr/>
          <p:nvPr userDrawn="1"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249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Titel links mit Bild rechts - Header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03388" y="1989137"/>
            <a:ext cx="4284664" cy="1800225"/>
          </a:xfrm>
        </p:spPr>
        <p:txBody>
          <a:bodyPr anchor="b">
            <a:normAutofit/>
          </a:bodyPr>
          <a:lstStyle>
            <a:lvl1pPr algn="r">
              <a:defRPr sz="3600" cap="all" baseline="0">
                <a:latin typeface="+mj-lt"/>
              </a:defRPr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03385" y="3968750"/>
            <a:ext cx="4284665" cy="1981199"/>
          </a:xfrm>
        </p:spPr>
        <p:txBody>
          <a:bodyPr/>
          <a:lstStyle>
            <a:lvl1pPr marL="0" indent="0" algn="r">
              <a:buNone/>
              <a:defRPr sz="2000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33A46612-FB94-4A79-BD75-8BC0F2C314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1989138"/>
            <a:ext cx="5184775" cy="3960812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79C3BB-A492-4AEB-BD4B-DD8F818A021D}"/>
              </a:ext>
            </a:extLst>
          </p:cNvPr>
          <p:cNvSpPr/>
          <p:nvPr userDrawn="1"/>
        </p:nvSpPr>
        <p:spPr>
          <a:xfrm>
            <a:off x="0" y="-1"/>
            <a:ext cx="12192000" cy="1268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E49D019-6B50-4A55-841A-2419BCADB12C}"/>
              </a:ext>
            </a:extLst>
          </p:cNvPr>
          <p:cNvSpPr/>
          <p:nvPr userDrawn="1"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9551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Titel rechts mit Bild links - Header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03950" y="1989137"/>
            <a:ext cx="5184775" cy="1800225"/>
          </a:xfrm>
        </p:spPr>
        <p:txBody>
          <a:bodyPr anchor="b">
            <a:normAutofit/>
          </a:bodyPr>
          <a:lstStyle>
            <a:lvl1pPr algn="l">
              <a:defRPr sz="3600" cap="all" baseline="0">
                <a:latin typeface="+mj-lt"/>
              </a:defRPr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03950" y="3968750"/>
            <a:ext cx="5193927" cy="1981200"/>
          </a:xfrm>
        </p:spPr>
        <p:txBody>
          <a:bodyPr/>
          <a:lstStyle>
            <a:lvl1pPr marL="0" indent="0" algn="l">
              <a:buNone/>
              <a:defRPr sz="2000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33A46612-FB94-4A79-BD75-8BC0F2C314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03388" y="1989138"/>
            <a:ext cx="4284662" cy="396081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E79C3BB-A492-4AEB-BD4B-DD8F818A021D}"/>
              </a:ext>
            </a:extLst>
          </p:cNvPr>
          <p:cNvSpPr/>
          <p:nvPr userDrawn="1"/>
        </p:nvSpPr>
        <p:spPr>
          <a:xfrm>
            <a:off x="0" y="-1"/>
            <a:ext cx="12192000" cy="12684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Freihandform: Form 51">
            <a:extLst>
              <a:ext uri="{FF2B5EF4-FFF2-40B4-BE49-F238E27FC236}">
                <a16:creationId xmlns:a16="http://schemas.microsoft.com/office/drawing/2014/main" id="{B656AEDD-B8C3-4ADC-9025-D24DC176FFAF}"/>
              </a:ext>
            </a:extLst>
          </p:cNvPr>
          <p:cNvSpPr/>
          <p:nvPr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597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Titel rechts mit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AB4B2-2031-425D-92BE-FF99DCA71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03950" y="1989137"/>
            <a:ext cx="5184775" cy="1800225"/>
          </a:xfrm>
        </p:spPr>
        <p:txBody>
          <a:bodyPr anchor="b">
            <a:normAutofit/>
          </a:bodyPr>
          <a:lstStyle>
            <a:lvl1pPr algn="l">
              <a:defRPr sz="3600" cap="all" baseline="0">
                <a:latin typeface="+mj-lt"/>
              </a:defRPr>
            </a:lvl1pPr>
          </a:lstStyle>
          <a:p>
            <a:r>
              <a:rPr lang="de-CH" noProof="0" dirty="0"/>
              <a:t>Haupt-titel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BCE9F4-B810-41DD-B3DE-993EF473F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03950" y="3968751"/>
            <a:ext cx="5184776" cy="1981200"/>
          </a:xfrm>
        </p:spPr>
        <p:txBody>
          <a:bodyPr/>
          <a:lstStyle>
            <a:lvl1pPr marL="0" indent="0" algn="l">
              <a:buNone/>
              <a:defRPr sz="2000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Haupt-Untertitel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33A46612-FB94-4A79-BD75-8BC0F2C314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03388" y="1989138"/>
            <a:ext cx="4284662" cy="3960812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70199188-6A62-455A-A3CC-90FEDCB826D2}"/>
              </a:ext>
            </a:extLst>
          </p:cNvPr>
          <p:cNvSpPr/>
          <p:nvPr userDrawn="1"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67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7BB84-F943-482E-B050-1103F100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26" y="549276"/>
            <a:ext cx="7848598" cy="719138"/>
          </a:xfrm>
        </p:spPr>
        <p:txBody>
          <a:bodyPr/>
          <a:lstStyle>
            <a:lvl1pPr>
              <a:defRPr sz="3600"/>
            </a:lvl1pPr>
          </a:lstStyle>
          <a:p>
            <a:r>
              <a:rPr lang="de-CH" noProof="0" dirty="0"/>
              <a:t>Titel Agenda / Vortrag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80C79C-7F03-4E61-B4E8-044079C5C2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45332" y="1989139"/>
            <a:ext cx="7543392" cy="3960812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 cap="all" baseline="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CH" noProof="0" dirty="0"/>
              <a:t>Einleitung</a:t>
            </a:r>
          </a:p>
          <a:p>
            <a:pPr lvl="0"/>
            <a:r>
              <a:rPr lang="de-CH" noProof="0" dirty="0"/>
              <a:t>Erster Teil des Vortrags</a:t>
            </a:r>
          </a:p>
          <a:p>
            <a:pPr lvl="0"/>
            <a:r>
              <a:rPr lang="de-CH" noProof="0" dirty="0"/>
              <a:t>Fortsetzung</a:t>
            </a:r>
          </a:p>
          <a:p>
            <a:pPr lvl="0"/>
            <a:r>
              <a:rPr lang="de-CH" noProof="0" dirty="0"/>
              <a:t>Weiterer Teil</a:t>
            </a:r>
          </a:p>
          <a:p>
            <a:pPr lvl="0"/>
            <a:r>
              <a:rPr lang="de-CH" noProof="0" dirty="0"/>
              <a:t>Schluss</a:t>
            </a:r>
          </a:p>
          <a:p>
            <a:pPr lvl="0"/>
            <a:endParaRPr lang="de-CH" noProof="0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E721104-5E15-4C27-BB1E-F7684F74DEB3}"/>
              </a:ext>
            </a:extLst>
          </p:cNvPr>
          <p:cNvCxnSpPr/>
          <p:nvPr userDrawn="1"/>
        </p:nvCxnSpPr>
        <p:spPr>
          <a:xfrm>
            <a:off x="3639534" y="1989138"/>
            <a:ext cx="0" cy="3960812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68EEF45E-A866-4A21-BA93-A41CF98499D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40125" y="1268413"/>
            <a:ext cx="7848600" cy="430331"/>
          </a:xfrm>
        </p:spPr>
        <p:txBody>
          <a:bodyPr anchor="b"/>
          <a:lstStyle>
            <a:lvl1pPr marL="0" indent="0">
              <a:buNone/>
              <a:defRPr sz="2000" b="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noProof="0" dirty="0"/>
              <a:t>Untertitel der Agenda</a:t>
            </a:r>
          </a:p>
        </p:txBody>
      </p:sp>
    </p:spTree>
    <p:extLst>
      <p:ext uri="{BB962C8B-B14F-4D97-AF65-F5344CB8AC3E}">
        <p14:creationId xmlns:p14="http://schemas.microsoft.com/office/powerpoint/2010/main" val="2740539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640" userDrawn="1">
          <p15:clr>
            <a:srgbClr val="FBAE40"/>
          </p15:clr>
        </p15:guide>
        <p15:guide id="2" pos="440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ECEB3E-35C8-4468-8480-15CDE570F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561888"/>
            <a:ext cx="8785224" cy="706525"/>
          </a:xfrm>
        </p:spPr>
        <p:txBody>
          <a:bodyPr anchor="ctr"/>
          <a:lstStyle>
            <a:lvl1pPr>
              <a:defRPr sz="3200" cap="all" baseline="0"/>
            </a:lvl1pPr>
          </a:lstStyle>
          <a:p>
            <a:r>
              <a:rPr lang="de-CH" noProof="0" dirty="0"/>
              <a:t>Titel dieser Folie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F858ED-08F0-4613-9A8C-7FA7B65F1A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03387" y="1465347"/>
            <a:ext cx="9685337" cy="3960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dirty="0"/>
              <a:t>Textbereich – erste Ebene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DB2DAA-FA27-4326-BA13-49A277F3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D0144-9D04-4E88-BF60-33D70C68B40B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69DCDA-11CF-4AE6-8743-87AE0061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111AB6-0D44-45AB-B44F-9E8A677D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64205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pos="16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Abschnitt 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C44FB-16EB-4F0C-A76D-2BECD75D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388" y="1989137"/>
            <a:ext cx="9685336" cy="180022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de-CH" noProof="0" dirty="0"/>
              <a:t>Titel des folgenden Abschnitts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D18257-7210-49F8-A5AE-5C590B8056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03388" y="3968749"/>
            <a:ext cx="9685336" cy="1439863"/>
          </a:xfr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noProof="0" dirty="0"/>
              <a:t>Untertitel für folgenden Abschnitt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4188C5-3077-445C-B25B-E472469A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5BC40-9AD7-4EB6-A564-598BCC46B22D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9205C9-8C51-4A02-85DC-19F8D51F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16FEB-7F3C-490C-9606-C600148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970724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2 - Abschnitt Trenner - HG Gra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8C44FB-16EB-4F0C-A76D-2BECD75D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388" y="1989137"/>
            <a:ext cx="9685336" cy="180022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de-CH" noProof="0" dirty="0"/>
              <a:t>Titel des folgenden Abschnitts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D18257-7210-49F8-A5AE-5C590B8056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03387" y="3968750"/>
            <a:ext cx="9685337" cy="1439864"/>
          </a:xfr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noProof="0" dirty="0"/>
              <a:t>Untertitel für folgenden Abschnitt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4188C5-3077-445C-B25B-E472469A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A94FD-781A-4BD2-99FE-EE0F3E4F1F56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9205C9-8C51-4A02-85DC-19F8D51F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16FEB-7F3C-490C-9606-C600148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293933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Abschnitt Trenner -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46AD01A0-CF94-451D-ABFB-310DE4924F06}"/>
              </a:ext>
            </a:extLst>
          </p:cNvPr>
          <p:cNvSpPr/>
          <p:nvPr userDrawn="1"/>
        </p:nvSpPr>
        <p:spPr>
          <a:xfrm>
            <a:off x="0" y="1268413"/>
            <a:ext cx="12192000" cy="4681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8C44FB-16EB-4F0C-A76D-2BECD75D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388" y="1989138"/>
            <a:ext cx="9685336" cy="1800225"/>
          </a:xfrm>
        </p:spPr>
        <p:txBody>
          <a:bodyPr anchor="b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de-CH" noProof="0" dirty="0"/>
              <a:t>Titel des folgenden Abschnitts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D18257-7210-49F8-A5AE-5C590B8056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03387" y="3968750"/>
            <a:ext cx="9685337" cy="1439488"/>
          </a:xfrm>
        </p:spPr>
        <p:txBody>
          <a:bodyPr/>
          <a:lstStyle>
            <a:lvl1pPr marL="0" indent="0">
              <a:buNone/>
              <a:defRPr sz="3600" cap="all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noProof="0" dirty="0"/>
              <a:t>Untertitel für folgenden Abschnitt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04188C5-3077-445C-B25B-E472469A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9FAD-ACB5-418B-9751-ED5B93672151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9205C9-8C51-4A02-85DC-19F8D51F8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  <a:endParaRPr lang="de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916FEB-7F3C-490C-9606-C6001489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2705286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elver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9F39AF-4268-4E78-8DC7-66A251127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40125" y="547117"/>
            <a:ext cx="7848600" cy="4861496"/>
          </a:xfr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„Denn so hat Gott die Welt geliebt, dass er seinen eingeborenen Sohn gab, damit jeder, der an ihn glaubt, nicht verloren gehe, sondern ewiges Leben habe.“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4C20FD8-2297-48BE-AE19-BCA17AD3B4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40125" y="5527675"/>
            <a:ext cx="7848600" cy="422275"/>
          </a:xfrm>
        </p:spPr>
        <p:txBody>
          <a:bodyPr anchor="ctr"/>
          <a:lstStyle>
            <a:lvl1pPr marL="0" indent="0" algn="ctr">
              <a:buNone/>
              <a:defRPr sz="2400" cap="all" baseline="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 marL="1371600" indent="0">
              <a:buNone/>
              <a:defRPr>
                <a:solidFill>
                  <a:sysClr val="windowText" lastClr="000000"/>
                </a:solidFill>
              </a:defRPr>
            </a:lvl4pPr>
            <a:lvl5pPr marL="1828800" indent="0">
              <a:buNone/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de-DE" dirty="0"/>
              <a:t>Johannes 3,16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D510621D-8F67-420E-888C-ADDE4043B3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D62AF12-71A8-4319-A980-F452A25013D5}" type="datetime4">
              <a:rPr lang="de-DE" smtClean="0"/>
              <a:t>11. März 2022</a:t>
            </a:fld>
            <a:endParaRPr lang="de-CH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0BCB31-2DD9-4537-BFAB-8926E04E006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CH"/>
              <a:t>Titel des Vortrags ...</a:t>
            </a:r>
            <a:endParaRPr lang="de-CH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5CA5B35-97F4-4B41-838F-1C9D08B702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CH"/>
              <a:t> Folie # </a:t>
            </a:r>
            <a:fld id="{96CC94BE-6907-440F-B078-F851FC31746E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15387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elvers - dunkelblauer Hintergr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9F39AF-4268-4E78-8DC7-66A251127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40125" y="547117"/>
            <a:ext cx="7848600" cy="4861496"/>
          </a:xfr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36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„Denn so hat Gott die Welt geliebt, dass er seinen eingeborenen Sohn gab, damit jeder, der an ihn glaubt, nicht verloren gehe, sondern ewiges Leben habe.“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4C20FD8-2297-48BE-AE19-BCA17AD3B4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40125" y="5527675"/>
            <a:ext cx="7848600" cy="422275"/>
          </a:xfrm>
        </p:spPr>
        <p:txBody>
          <a:bodyPr anchor="ctr"/>
          <a:lstStyle>
            <a:lvl1pPr marL="0" indent="0" algn="ctr">
              <a:buNone/>
              <a:defRPr sz="2400" cap="all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 marL="1371600" indent="0">
              <a:buNone/>
              <a:defRPr>
                <a:solidFill>
                  <a:sysClr val="windowText" lastClr="000000"/>
                </a:solidFill>
              </a:defRPr>
            </a:lvl4pPr>
            <a:lvl5pPr marL="1828800" indent="0">
              <a:buNone/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de-DE" dirty="0"/>
              <a:t>Johannes 3,16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D510621D-8F67-420E-888C-ADDE4043B3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62AF12-71A8-4319-A980-F452A25013D5}" type="datetime4">
              <a:rPr lang="de-DE" smtClean="0"/>
              <a:pPr/>
              <a:t>11. März 2022</a:t>
            </a:fld>
            <a:endParaRPr lang="de-CH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0BCB31-2DD9-4537-BFAB-8926E04E006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CH"/>
              <a:t>Titel des Vortrags ...</a:t>
            </a:r>
            <a:endParaRPr lang="de-CH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5CA5B35-97F4-4B41-838F-1C9D08B702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CH"/>
              <a:t> Folie # </a:t>
            </a:r>
            <a:fld id="{96CC94BE-6907-440F-B078-F851FC31746E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46813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elvers mit Bild link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9F39AF-4268-4E78-8DC7-66A251127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547117"/>
            <a:ext cx="5184775" cy="4861496"/>
          </a:xfr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„Denn so hat Gott die Welt geliebt, dass er seinen eingeborenen Sohn gab, damit jeder, der an ihn glaubt, nicht verloren gehe, sondern ewiges Leben habe.“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4C20FD8-2297-48BE-AE19-BCA17AD3B4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49" y="5527675"/>
            <a:ext cx="5184775" cy="422275"/>
          </a:xfrm>
        </p:spPr>
        <p:txBody>
          <a:bodyPr anchor="ctr"/>
          <a:lstStyle>
            <a:lvl1pPr marL="0" indent="0" algn="ctr">
              <a:buNone/>
              <a:defRPr sz="2000" cap="all" baseline="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 marL="1371600" indent="0">
              <a:buNone/>
              <a:defRPr>
                <a:solidFill>
                  <a:sysClr val="windowText" lastClr="000000"/>
                </a:solidFill>
              </a:defRPr>
            </a:lvl4pPr>
            <a:lvl5pPr marL="1828800" indent="0">
              <a:buNone/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de-DE" dirty="0"/>
              <a:t>Johannes 3,16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D510621D-8F67-420E-888C-ADDE4043B3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D62AF12-71A8-4319-A980-F452A25013D5}" type="datetime4">
              <a:rPr lang="de-DE" smtClean="0"/>
              <a:t>11. März 2022</a:t>
            </a:fld>
            <a:endParaRPr lang="de-CH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0BCB31-2DD9-4537-BFAB-8926E04E006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CH"/>
              <a:t>Titel des Vortrags ...</a:t>
            </a:r>
            <a:endParaRPr lang="de-CH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5CA5B35-97F4-4B41-838F-1C9D08B702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CH"/>
              <a:t> Folie # </a:t>
            </a:r>
            <a:fld id="{96CC94BE-6907-440F-B078-F851FC31746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9787A70-9CC5-457C-B72B-E60653EC65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3275" y="549275"/>
            <a:ext cx="5184775" cy="540067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hier einfügen</a:t>
            </a:r>
          </a:p>
        </p:txBody>
      </p:sp>
    </p:spTree>
    <p:extLst>
      <p:ext uri="{BB962C8B-B14F-4D97-AF65-F5344CB8AC3E}">
        <p14:creationId xmlns:p14="http://schemas.microsoft.com/office/powerpoint/2010/main" val="3830434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elvers mit Bild rech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9F39AF-4268-4E78-8DC7-66A251127D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3275" y="547117"/>
            <a:ext cx="5184775" cy="4861496"/>
          </a:xfr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36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36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36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„Denn so hat Gott die Welt geliebt, dass er seinen eingeborenen Sohn gab, damit jeder, der an ihn glaubt, nicht verloren gehe, sondern ewiges Leben habe.“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4C20FD8-2297-48BE-AE19-BCA17AD3B4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3275" y="5527675"/>
            <a:ext cx="5184775" cy="422275"/>
          </a:xfrm>
        </p:spPr>
        <p:txBody>
          <a:bodyPr anchor="ctr"/>
          <a:lstStyle>
            <a:lvl1pPr marL="0" indent="0" algn="ctr">
              <a:buNone/>
              <a:defRPr sz="2000" cap="all" baseline="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 marL="1371600" indent="0">
              <a:buNone/>
              <a:defRPr>
                <a:solidFill>
                  <a:sysClr val="windowText" lastClr="000000"/>
                </a:solidFill>
              </a:defRPr>
            </a:lvl4pPr>
            <a:lvl5pPr marL="1828800" indent="0">
              <a:buNone/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de-DE" dirty="0"/>
              <a:t>Johannes 3,16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D510621D-8F67-420E-888C-ADDE4043B3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D62AF12-71A8-4319-A980-F452A25013D5}" type="datetime4">
              <a:rPr lang="de-DE" smtClean="0"/>
              <a:t>11. März 2022</a:t>
            </a:fld>
            <a:endParaRPr lang="de-CH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0BCB31-2DD9-4537-BFAB-8926E04E006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CH"/>
              <a:t>Titel des Vortrags ...</a:t>
            </a:r>
            <a:endParaRPr lang="de-CH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65CA5B35-97F4-4B41-838F-1C9D08B702B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CH"/>
              <a:t> Folie # </a:t>
            </a:r>
            <a:fld id="{96CC94BE-6907-440F-B078-F851FC31746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9787A70-9CC5-457C-B72B-E60653EC65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2" y="549275"/>
            <a:ext cx="5184775" cy="540067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hier einfügen</a:t>
            </a:r>
          </a:p>
        </p:txBody>
      </p:sp>
    </p:spTree>
    <p:extLst>
      <p:ext uri="{BB962C8B-B14F-4D97-AF65-F5344CB8AC3E}">
        <p14:creationId xmlns:p14="http://schemas.microsoft.com/office/powerpoint/2010/main" val="89602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-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7BB84-F943-482E-B050-1103F100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4160" y="561888"/>
            <a:ext cx="8784564" cy="706525"/>
          </a:xfrm>
        </p:spPr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dieser Folie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80C79C-7F03-4E61-B4E8-044079C5C2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04160" y="1444509"/>
            <a:ext cx="4284662" cy="39608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Textbereich 1 – erste Ebene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93C8EB-A9FC-4520-B2E7-556B726A78E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104724" y="1444509"/>
            <a:ext cx="4284000" cy="396081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Tabelle oder Bild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CA8860-B050-412C-9502-8C6B1A93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3F99-C35F-4695-8B39-211FDA55B4DE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D5EDD0-5108-433B-BE0C-89A08BDC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93E34C-FA16-433B-977D-B5D309EB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694246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640" userDrawn="1">
          <p15:clr>
            <a:srgbClr val="FBAE40"/>
          </p15:clr>
        </p15:guide>
        <p15:guide id="2" pos="4407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91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- Zwei Inhalte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7BB84-F943-482E-B050-1103F100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4160" y="561888"/>
            <a:ext cx="8784564" cy="706525"/>
          </a:xfrm>
        </p:spPr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dieser Folie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80C79C-7F03-4E61-B4E8-044079C5C2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04159" y="1809363"/>
            <a:ext cx="8784565" cy="1980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Textbereich 1 – erste Ebene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93C8EB-A9FC-4520-B2E7-556B726A78E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603500" y="3968750"/>
            <a:ext cx="8785224" cy="1981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Tabelle oder Bild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CA8860-B050-412C-9502-8C6B1A93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3F99-C35F-4695-8B39-211FDA55B4DE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D5EDD0-5108-433B-BE0C-89A08BDC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93E34C-FA16-433B-977D-B5D309EB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968083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640" userDrawn="1">
          <p15:clr>
            <a:srgbClr val="FBAE40"/>
          </p15:clr>
        </p15:guide>
        <p15:guide id="2" pos="440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Zwei Inhalte Vergleic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7BB84-F943-482E-B050-1103F100C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4160" y="561888"/>
            <a:ext cx="8784564" cy="706525"/>
          </a:xfrm>
        </p:spPr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dieser Folie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80C79C-7F03-4E61-B4E8-044079C5C2A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04160" y="2505075"/>
            <a:ext cx="4284662" cy="344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Bild oder Tabelle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93C8EB-A9FC-4520-B2E7-556B726A78E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104724" y="2505075"/>
            <a:ext cx="4284000" cy="34448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Bild oder Tabelle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CA8860-B050-412C-9502-8C6B1A939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AD429-525E-42EF-8298-3F019D796453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D5EDD0-5108-433B-BE0C-89A08BDC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93E34C-FA16-433B-977D-B5D309EB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E721104-5E15-4C27-BB1E-F7684F74DEB3}"/>
              </a:ext>
            </a:extLst>
          </p:cNvPr>
          <p:cNvCxnSpPr/>
          <p:nvPr userDrawn="1"/>
        </p:nvCxnSpPr>
        <p:spPr>
          <a:xfrm>
            <a:off x="6996772" y="1989138"/>
            <a:ext cx="0" cy="39608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68EEF45E-A866-4A21-BA93-A41CF98499D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04150" y="1989137"/>
            <a:ext cx="4284662" cy="430331"/>
          </a:xfrm>
        </p:spPr>
        <p:txBody>
          <a:bodyPr anchor="b"/>
          <a:lstStyle>
            <a:lvl1pPr marL="0" indent="0">
              <a:buNone/>
              <a:defRPr sz="2400" b="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noProof="0" dirty="0"/>
              <a:t>Vergleich o. Überschrift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E8BB6889-809F-41AE-9631-F590CD3F67B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104062" y="1989137"/>
            <a:ext cx="4284662" cy="430331"/>
          </a:xfrm>
        </p:spPr>
        <p:txBody>
          <a:bodyPr anchor="b"/>
          <a:lstStyle>
            <a:lvl1pPr marL="0" indent="0">
              <a:buNone/>
              <a:defRPr sz="2400" b="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noProof="0" dirty="0"/>
              <a:t>Vergleich o. Überschrift</a:t>
            </a:r>
          </a:p>
        </p:txBody>
      </p:sp>
    </p:spTree>
    <p:extLst>
      <p:ext uri="{BB962C8B-B14F-4D97-AF65-F5344CB8AC3E}">
        <p14:creationId xmlns:p14="http://schemas.microsoft.com/office/powerpoint/2010/main" val="61626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640" userDrawn="1">
          <p15:clr>
            <a:srgbClr val="FBAE40"/>
          </p15:clr>
        </p15:guide>
        <p15:guide id="2" pos="440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17D1E3-1C5B-4FF4-9746-CDCF1F0A6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5" y="549276"/>
            <a:ext cx="10585449" cy="719138"/>
          </a:xfrm>
        </p:spPr>
        <p:txBody>
          <a:bodyPr/>
          <a:lstStyle>
            <a:lvl1pPr>
              <a:defRPr/>
            </a:lvl1pPr>
          </a:lstStyle>
          <a:p>
            <a:r>
              <a:rPr lang="de-CH" noProof="0" dirty="0"/>
              <a:t>Thema dieser Folie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69901C-B1F8-405A-A387-6C84E5CFD5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4388" y="1989137"/>
            <a:ext cx="5183187" cy="51593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noProof="0" dirty="0"/>
              <a:t>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6F7FDA8-0CAF-4041-9A7B-9C47DF36EC7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14388" y="2676588"/>
            <a:ext cx="5184000" cy="32733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Bild oder Tabelle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FF857D7-7D64-4BDA-82F9-0810F02E0A1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03949" y="1989137"/>
            <a:ext cx="5184775" cy="51593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noProof="0" dirty="0"/>
              <a:t>Überschrift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3186045-EDC0-449C-80CF-83F4848BD6E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04725" y="2676588"/>
            <a:ext cx="5184000" cy="32733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 dirty="0"/>
              <a:t>Text oder Bild oder Tabelle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5045C01-71E0-491D-A3AB-B5F81610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12E5-BF56-416C-B6FD-85FC7D1E0CF2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F7F83F-631A-489F-9DFC-A592FC553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8E1C4BA-B315-4C41-8D59-42675F37F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8E063249-D75E-40E0-8622-38FB7CC9D732}"/>
              </a:ext>
            </a:extLst>
          </p:cNvPr>
          <p:cNvCxnSpPr/>
          <p:nvPr userDrawn="1"/>
        </p:nvCxnSpPr>
        <p:spPr>
          <a:xfrm>
            <a:off x="6096502" y="1989138"/>
            <a:ext cx="0" cy="39608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058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DAAA3-643C-4047-BC1C-91C7561B9E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noProof="0" dirty="0"/>
              <a:t>Titel dieser Folie – nur Titel, freie Fläche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D635C4-4CCD-4835-AA25-E9DC9E2E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3CD2-4907-4301-AD17-423DF17527FC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79A86F4-F9F5-4D93-BD5E-A5DC7D5D7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137B9A-E0F8-4D93-BE36-423D91C8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805169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27DA9A3-61B9-4E44-98C0-8A5AA615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4BF7-DE2B-4B59-9CDF-A2BFF8F28F20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11EEA8-3A84-426C-917C-A1E928558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54E5B0-93D8-459A-9B50-495A0641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58905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F3784-B3CF-4F10-ADDC-3265528C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388" y="549274"/>
            <a:ext cx="4284662" cy="719139"/>
          </a:xfrm>
        </p:spPr>
        <p:txBody>
          <a:bodyPr anchor="b"/>
          <a:lstStyle>
            <a:lvl1pPr>
              <a:defRPr sz="2800">
                <a:latin typeface="+mj-lt"/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956B28B-2A70-4529-A1E2-1FB5BC6DE7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3952" y="549274"/>
            <a:ext cx="5184772" cy="54006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noProof="0" dirty="0"/>
              <a:t>Text oder Tabelle oder Bild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9E61B4-598C-4405-BF53-0F6E8BD941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703388" y="1268413"/>
            <a:ext cx="4284662" cy="720725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CH" noProof="0" dirty="0"/>
              <a:t>Untertitel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6A1CDE-4457-4738-985A-42EB7A04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CCC81-206B-4C4A-B010-178C1EB0185D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88E9512-D580-4DC7-8AA5-635C81F2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967FFD-9BFC-4586-BDD0-4B5803B3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643062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0E83C-1E39-44F4-8050-7A7B5576A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5" y="549275"/>
            <a:ext cx="5184775" cy="1439863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C6A07C-2333-426B-85A0-D6A2D55D7A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03949" y="549275"/>
            <a:ext cx="5184775" cy="54006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9F6924-7EAB-42AB-A2B4-6A89CDE5215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03276" y="1989138"/>
            <a:ext cx="5184774" cy="796451"/>
          </a:xfrm>
        </p:spPr>
        <p:txBody>
          <a:bodyPr/>
          <a:lstStyle>
            <a:lvl1pPr marL="0" indent="0">
              <a:buNone/>
              <a:defRPr sz="1600" cap="all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CH" noProof="0" dirty="0"/>
              <a:t>Untertitel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6693F1-370F-4E8C-A055-F86BF56C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0A067-3CB1-4E74-8675-114784205854}" type="datetime4">
              <a:rPr lang="de-DE" noProof="0" smtClean="0"/>
              <a:t>11. März 2022</a:t>
            </a:fld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18522E-7E0C-4658-ACDA-8FD7FA22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/>
              <a:t>Titel des Vortrags ...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CB11F4-B15B-4941-B059-4BED1E1E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C94BE-6907-440F-B078-F851FC31746E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53186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5FABC-49AB-4DDA-94FD-C1CE78A64D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446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92100"/>
            <a:ext cx="10972801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AAA3A-4AA6-4B4B-A48C-9BF9499665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1EA41-7298-4763-948D-2F3B2BDA2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79A574-9538-4E03-A551-DBAE197F0C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7830DC-E47A-4CD3-B545-676C73673FD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3038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5D2D315-5381-4E9C-A535-C0C97E757675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7" y="6445500"/>
            <a:ext cx="356047" cy="3564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DEEC2A6-E911-45BD-A377-236E0925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387" y="561888"/>
            <a:ext cx="9685337" cy="706525"/>
          </a:xfrm>
          <a:prstGeom prst="rect">
            <a:avLst/>
          </a:prstGeom>
        </p:spPr>
        <p:txBody>
          <a:bodyPr vert="horz" lIns="36000" tIns="36000" rIns="36000" bIns="36000" rtlCol="0" anchor="ctr" anchorCtr="0">
            <a:noAutofit/>
          </a:bodyPr>
          <a:lstStyle/>
          <a:p>
            <a:r>
              <a:rPr lang="de-CH" noProof="0" dirty="0"/>
              <a:t>Titel dieser Folie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61B709-78A6-4BAD-8ACF-2780EF3B9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387" y="1989138"/>
            <a:ext cx="9685337" cy="3960812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de-CH" noProof="0" dirty="0"/>
              <a:t>Textbereich – erste Ebene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C63384-C60B-44D3-8F3D-1DB950B53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275" y="6438328"/>
            <a:ext cx="22300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4"/>
                </a:solidFill>
              </a:defRPr>
            </a:lvl1pPr>
          </a:lstStyle>
          <a:p>
            <a:fld id="{ED62AF12-71A8-4319-A980-F452A25013D5}" type="datetime4">
              <a:rPr lang="de-DE" smtClean="0"/>
              <a:pPr/>
              <a:t>11. März 2022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58FB42-C197-4608-9EAC-809D849A41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69779" y="6438328"/>
            <a:ext cx="6321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de-CH"/>
              <a:t>Titel des Vortrags ...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D7EB8A-DA67-4E92-8CB7-331AA6079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25069" y="6438328"/>
            <a:ext cx="15636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4"/>
                </a:solidFill>
              </a:defRPr>
            </a:lvl1pPr>
          </a:lstStyle>
          <a:p>
            <a:r>
              <a:rPr lang="de-CH"/>
              <a:t> Folie # </a:t>
            </a:r>
            <a:fld id="{96CC94BE-6907-440F-B078-F851FC31746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9AE355E-2313-914B-B51F-B638609A98D7}"/>
              </a:ext>
            </a:extLst>
          </p:cNvPr>
          <p:cNvSpPr/>
          <p:nvPr userDrawn="1"/>
        </p:nvSpPr>
        <p:spPr>
          <a:xfrm>
            <a:off x="803275" y="3608388"/>
            <a:ext cx="4132054" cy="2341562"/>
          </a:xfrm>
          <a:prstGeom prst="rect">
            <a:avLst/>
          </a:prstGeom>
          <a:solidFill>
            <a:srgbClr val="21314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4">
            <a:extLst>
              <a:ext uri="{FF2B5EF4-FFF2-40B4-BE49-F238E27FC236}">
                <a16:creationId xmlns:a16="http://schemas.microsoft.com/office/drawing/2014/main" id="{8B98A2BF-C34F-074F-A929-31E04966C6A4}"/>
              </a:ext>
            </a:extLst>
          </p:cNvPr>
          <p:cNvSpPr/>
          <p:nvPr userDrawn="1"/>
        </p:nvSpPr>
        <p:spPr>
          <a:xfrm>
            <a:off x="1079008" y="380259"/>
            <a:ext cx="442941" cy="594758"/>
          </a:xfrm>
          <a:custGeom>
            <a:avLst/>
            <a:gdLst>
              <a:gd name="connsiteX0" fmla="*/ 442007 w 442941"/>
              <a:gd name="connsiteY0" fmla="*/ 194934 h 594758"/>
              <a:gd name="connsiteX1" fmla="*/ 442007 w 442941"/>
              <a:gd name="connsiteY1" fmla="*/ 205692 h 594758"/>
              <a:gd name="connsiteX2" fmla="*/ 251531 w 442941"/>
              <a:gd name="connsiteY2" fmla="*/ 396146 h 594758"/>
              <a:gd name="connsiteX3" fmla="*/ 231698 w 442941"/>
              <a:gd name="connsiteY3" fmla="*/ 396146 h 594758"/>
              <a:gd name="connsiteX4" fmla="*/ 231698 w 442941"/>
              <a:gd name="connsiteY4" fmla="*/ 593292 h 594758"/>
              <a:gd name="connsiteX5" fmla="*/ 209373 w 442941"/>
              <a:gd name="connsiteY5" fmla="*/ 593292 h 594758"/>
              <a:gd name="connsiteX6" fmla="*/ 209373 w 442941"/>
              <a:gd name="connsiteY6" fmla="*/ 396146 h 594758"/>
              <a:gd name="connsiteX7" fmla="*/ 189541 w 442941"/>
              <a:gd name="connsiteY7" fmla="*/ 396146 h 594758"/>
              <a:gd name="connsiteX8" fmla="*/ -935 w 442941"/>
              <a:gd name="connsiteY8" fmla="*/ 205692 h 594758"/>
              <a:gd name="connsiteX9" fmla="*/ -935 w 442941"/>
              <a:gd name="connsiteY9" fmla="*/ 194934 h 594758"/>
              <a:gd name="connsiteX10" fmla="*/ 21237 w 442941"/>
              <a:gd name="connsiteY10" fmla="*/ 194934 h 594758"/>
              <a:gd name="connsiteX11" fmla="*/ 21237 w 442941"/>
              <a:gd name="connsiteY11" fmla="*/ 202653 h 594758"/>
              <a:gd name="connsiteX12" fmla="*/ 192602 w 442941"/>
              <a:gd name="connsiteY12" fmla="*/ 374018 h 594758"/>
              <a:gd name="connsiteX13" fmla="*/ 209373 w 442941"/>
              <a:gd name="connsiteY13" fmla="*/ 374018 h 594758"/>
              <a:gd name="connsiteX14" fmla="*/ 209373 w 442941"/>
              <a:gd name="connsiteY14" fmla="*/ 338245 h 594758"/>
              <a:gd name="connsiteX15" fmla="*/ 198287 w 442941"/>
              <a:gd name="connsiteY15" fmla="*/ 338245 h 594758"/>
              <a:gd name="connsiteX16" fmla="*/ 61580 w 442941"/>
              <a:gd name="connsiteY16" fmla="*/ 201560 h 594758"/>
              <a:gd name="connsiteX17" fmla="*/ 61690 w 442941"/>
              <a:gd name="connsiteY17" fmla="*/ 195000 h 594758"/>
              <a:gd name="connsiteX18" fmla="*/ 83928 w 442941"/>
              <a:gd name="connsiteY18" fmla="*/ 194934 h 594758"/>
              <a:gd name="connsiteX19" fmla="*/ 83884 w 442941"/>
              <a:gd name="connsiteY19" fmla="*/ 200510 h 594758"/>
              <a:gd name="connsiteX20" fmla="*/ 202661 w 442941"/>
              <a:gd name="connsiteY20" fmla="*/ 315920 h 594758"/>
              <a:gd name="connsiteX21" fmla="*/ 209373 w 442941"/>
              <a:gd name="connsiteY21" fmla="*/ 315920 h 594758"/>
              <a:gd name="connsiteX22" fmla="*/ 209373 w 442941"/>
              <a:gd name="connsiteY22" fmla="*/ 276910 h 594758"/>
              <a:gd name="connsiteX23" fmla="*/ 208477 w 442941"/>
              <a:gd name="connsiteY23" fmla="*/ 276910 h 594758"/>
              <a:gd name="connsiteX24" fmla="*/ 132339 w 442941"/>
              <a:gd name="connsiteY24" fmla="*/ 200773 h 594758"/>
              <a:gd name="connsiteX25" fmla="*/ 132339 w 442941"/>
              <a:gd name="connsiteY25" fmla="*/ 194934 h 594758"/>
              <a:gd name="connsiteX26" fmla="*/ 154642 w 442941"/>
              <a:gd name="connsiteY26" fmla="*/ 194934 h 594758"/>
              <a:gd name="connsiteX27" fmla="*/ 154642 w 442941"/>
              <a:gd name="connsiteY27" fmla="*/ 201429 h 594758"/>
              <a:gd name="connsiteX28" fmla="*/ 207777 w 442941"/>
              <a:gd name="connsiteY28" fmla="*/ 254563 h 594758"/>
              <a:gd name="connsiteX29" fmla="*/ 209373 w 442941"/>
              <a:gd name="connsiteY29" fmla="*/ 254563 h 594758"/>
              <a:gd name="connsiteX30" fmla="*/ 209373 w 442941"/>
              <a:gd name="connsiteY30" fmla="*/ 194934 h 594758"/>
              <a:gd name="connsiteX31" fmla="*/ 231698 w 442941"/>
              <a:gd name="connsiteY31" fmla="*/ 194934 h 594758"/>
              <a:gd name="connsiteX32" fmla="*/ 231698 w 442941"/>
              <a:gd name="connsiteY32" fmla="*/ 254563 h 594758"/>
              <a:gd name="connsiteX33" fmla="*/ 233295 w 442941"/>
              <a:gd name="connsiteY33" fmla="*/ 254563 h 594758"/>
              <a:gd name="connsiteX34" fmla="*/ 286429 w 442941"/>
              <a:gd name="connsiteY34" fmla="*/ 201429 h 594758"/>
              <a:gd name="connsiteX35" fmla="*/ 286429 w 442941"/>
              <a:gd name="connsiteY35" fmla="*/ 194934 h 594758"/>
              <a:gd name="connsiteX36" fmla="*/ 308733 w 442941"/>
              <a:gd name="connsiteY36" fmla="*/ 194934 h 594758"/>
              <a:gd name="connsiteX37" fmla="*/ 308733 w 442941"/>
              <a:gd name="connsiteY37" fmla="*/ 200773 h 594758"/>
              <a:gd name="connsiteX38" fmla="*/ 232595 w 442941"/>
              <a:gd name="connsiteY38" fmla="*/ 276910 h 594758"/>
              <a:gd name="connsiteX39" fmla="*/ 231698 w 442941"/>
              <a:gd name="connsiteY39" fmla="*/ 276910 h 594758"/>
              <a:gd name="connsiteX40" fmla="*/ 231698 w 442941"/>
              <a:gd name="connsiteY40" fmla="*/ 315920 h 594758"/>
              <a:gd name="connsiteX41" fmla="*/ 239089 w 442941"/>
              <a:gd name="connsiteY41" fmla="*/ 315920 h 594758"/>
              <a:gd name="connsiteX42" fmla="*/ 357276 w 442941"/>
              <a:gd name="connsiteY42" fmla="*/ 202172 h 594758"/>
              <a:gd name="connsiteX43" fmla="*/ 357276 w 442941"/>
              <a:gd name="connsiteY43" fmla="*/ 201800 h 594758"/>
              <a:gd name="connsiteX44" fmla="*/ 357210 w 442941"/>
              <a:gd name="connsiteY44" fmla="*/ 201800 h 594758"/>
              <a:gd name="connsiteX45" fmla="*/ 357210 w 442941"/>
              <a:gd name="connsiteY45" fmla="*/ 195000 h 594758"/>
              <a:gd name="connsiteX46" fmla="*/ 379492 w 442941"/>
              <a:gd name="connsiteY46" fmla="*/ 195000 h 594758"/>
              <a:gd name="connsiteX47" fmla="*/ 379492 w 442941"/>
              <a:gd name="connsiteY47" fmla="*/ 201800 h 594758"/>
              <a:gd name="connsiteX48" fmla="*/ 242785 w 442941"/>
              <a:gd name="connsiteY48" fmla="*/ 338245 h 594758"/>
              <a:gd name="connsiteX49" fmla="*/ 231698 w 442941"/>
              <a:gd name="connsiteY49" fmla="*/ 338245 h 594758"/>
              <a:gd name="connsiteX50" fmla="*/ 231698 w 442941"/>
              <a:gd name="connsiteY50" fmla="*/ 374018 h 594758"/>
              <a:gd name="connsiteX51" fmla="*/ 248404 w 442941"/>
              <a:gd name="connsiteY51" fmla="*/ 374018 h 594758"/>
              <a:gd name="connsiteX52" fmla="*/ 419769 w 442941"/>
              <a:gd name="connsiteY52" fmla="*/ 202653 h 594758"/>
              <a:gd name="connsiteX53" fmla="*/ 419769 w 442941"/>
              <a:gd name="connsiteY53" fmla="*/ 194934 h 594758"/>
              <a:gd name="connsiteX54" fmla="*/ 442007 w 442941"/>
              <a:gd name="connsiteY54" fmla="*/ 194934 h 594758"/>
              <a:gd name="connsiteX55" fmla="*/ 154642 w 442941"/>
              <a:gd name="connsiteY55" fmla="*/ 147375 h 594758"/>
              <a:gd name="connsiteX56" fmla="*/ 132339 w 442941"/>
              <a:gd name="connsiteY56" fmla="*/ 147375 h 594758"/>
              <a:gd name="connsiteX57" fmla="*/ 132339 w 442941"/>
              <a:gd name="connsiteY57" fmla="*/ 169679 h 594758"/>
              <a:gd name="connsiteX58" fmla="*/ 154642 w 442941"/>
              <a:gd name="connsiteY58" fmla="*/ 169679 h 594758"/>
              <a:gd name="connsiteX59" fmla="*/ 154642 w 442941"/>
              <a:gd name="connsiteY59" fmla="*/ 147375 h 594758"/>
              <a:gd name="connsiteX60" fmla="*/ 21369 w 442941"/>
              <a:gd name="connsiteY60" fmla="*/ 147375 h 594758"/>
              <a:gd name="connsiteX61" fmla="*/ -935 w 442941"/>
              <a:gd name="connsiteY61" fmla="*/ 147375 h 594758"/>
              <a:gd name="connsiteX62" fmla="*/ -935 w 442941"/>
              <a:gd name="connsiteY62" fmla="*/ 169679 h 594758"/>
              <a:gd name="connsiteX63" fmla="*/ 21369 w 442941"/>
              <a:gd name="connsiteY63" fmla="*/ 169679 h 594758"/>
              <a:gd name="connsiteX64" fmla="*/ 21369 w 442941"/>
              <a:gd name="connsiteY64" fmla="*/ 147375 h 594758"/>
              <a:gd name="connsiteX65" fmla="*/ 286429 w 442941"/>
              <a:gd name="connsiteY65" fmla="*/ 147310 h 594758"/>
              <a:gd name="connsiteX66" fmla="*/ 308733 w 442941"/>
              <a:gd name="connsiteY66" fmla="*/ 147310 h 594758"/>
              <a:gd name="connsiteX67" fmla="*/ 308733 w 442941"/>
              <a:gd name="connsiteY67" fmla="*/ 169613 h 594758"/>
              <a:gd name="connsiteX68" fmla="*/ 286429 w 442941"/>
              <a:gd name="connsiteY68" fmla="*/ 169613 h 594758"/>
              <a:gd name="connsiteX69" fmla="*/ 286429 w 442941"/>
              <a:gd name="connsiteY69" fmla="*/ 147310 h 594758"/>
              <a:gd name="connsiteX70" fmla="*/ 419703 w 442941"/>
              <a:gd name="connsiteY70" fmla="*/ 147310 h 594758"/>
              <a:gd name="connsiteX71" fmla="*/ 442007 w 442941"/>
              <a:gd name="connsiteY71" fmla="*/ 147310 h 594758"/>
              <a:gd name="connsiteX72" fmla="*/ 442007 w 442941"/>
              <a:gd name="connsiteY72" fmla="*/ 169613 h 594758"/>
              <a:gd name="connsiteX73" fmla="*/ 419703 w 442941"/>
              <a:gd name="connsiteY73" fmla="*/ 169613 h 594758"/>
              <a:gd name="connsiteX74" fmla="*/ 419703 w 442941"/>
              <a:gd name="connsiteY74" fmla="*/ 147310 h 594758"/>
              <a:gd name="connsiteX75" fmla="*/ 231698 w 442941"/>
              <a:gd name="connsiteY75" fmla="*/ 53089 h 594758"/>
              <a:gd name="connsiteX76" fmla="*/ 231698 w 442941"/>
              <a:gd name="connsiteY76" fmla="*/ -1467 h 594758"/>
              <a:gd name="connsiteX77" fmla="*/ 209373 w 442941"/>
              <a:gd name="connsiteY77" fmla="*/ -1467 h 594758"/>
              <a:gd name="connsiteX78" fmla="*/ 209373 w 442941"/>
              <a:gd name="connsiteY78" fmla="*/ 53089 h 594758"/>
              <a:gd name="connsiteX79" fmla="*/ 154642 w 442941"/>
              <a:gd name="connsiteY79" fmla="*/ 53089 h 594758"/>
              <a:gd name="connsiteX80" fmla="*/ 154642 w 442941"/>
              <a:gd name="connsiteY80" fmla="*/ 75742 h 594758"/>
              <a:gd name="connsiteX81" fmla="*/ 209373 w 442941"/>
              <a:gd name="connsiteY81" fmla="*/ 75742 h 594758"/>
              <a:gd name="connsiteX82" fmla="*/ 209373 w 442941"/>
              <a:gd name="connsiteY82" fmla="*/ 169570 h 594758"/>
              <a:gd name="connsiteX83" fmla="*/ 231698 w 442941"/>
              <a:gd name="connsiteY83" fmla="*/ 169570 h 594758"/>
              <a:gd name="connsiteX84" fmla="*/ 231698 w 442941"/>
              <a:gd name="connsiteY84" fmla="*/ 75742 h 594758"/>
              <a:gd name="connsiteX85" fmla="*/ 286429 w 442941"/>
              <a:gd name="connsiteY85" fmla="*/ 75742 h 594758"/>
              <a:gd name="connsiteX86" fmla="*/ 286429 w 442941"/>
              <a:gd name="connsiteY86" fmla="*/ 53089 h 594758"/>
              <a:gd name="connsiteX87" fmla="*/ 231698 w 442941"/>
              <a:gd name="connsiteY87" fmla="*/ 53089 h 594758"/>
              <a:gd name="connsiteX88" fmla="*/ 83884 w 442941"/>
              <a:gd name="connsiteY88" fmla="*/ 147222 h 594758"/>
              <a:gd name="connsiteX89" fmla="*/ 61580 w 442941"/>
              <a:gd name="connsiteY89" fmla="*/ 147222 h 594758"/>
              <a:gd name="connsiteX90" fmla="*/ 61580 w 442941"/>
              <a:gd name="connsiteY90" fmla="*/ 169526 h 594758"/>
              <a:gd name="connsiteX91" fmla="*/ 83884 w 442941"/>
              <a:gd name="connsiteY91" fmla="*/ 169526 h 594758"/>
              <a:gd name="connsiteX92" fmla="*/ 83884 w 442941"/>
              <a:gd name="connsiteY92" fmla="*/ 147222 h 594758"/>
              <a:gd name="connsiteX93" fmla="*/ 357188 w 442941"/>
              <a:gd name="connsiteY93" fmla="*/ 147179 h 594758"/>
              <a:gd name="connsiteX94" fmla="*/ 379492 w 442941"/>
              <a:gd name="connsiteY94" fmla="*/ 147179 h 594758"/>
              <a:gd name="connsiteX95" fmla="*/ 379492 w 442941"/>
              <a:gd name="connsiteY95" fmla="*/ 169482 h 594758"/>
              <a:gd name="connsiteX96" fmla="*/ 357188 w 442941"/>
              <a:gd name="connsiteY96" fmla="*/ 169482 h 594758"/>
              <a:gd name="connsiteX97" fmla="*/ 357188 w 442941"/>
              <a:gd name="connsiteY97" fmla="*/ 147179 h 594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42941" h="594758">
                <a:moveTo>
                  <a:pt x="442007" y="194934"/>
                </a:moveTo>
                <a:lnTo>
                  <a:pt x="442007" y="205692"/>
                </a:lnTo>
                <a:cubicBezTo>
                  <a:pt x="442007" y="310803"/>
                  <a:pt x="356663" y="396146"/>
                  <a:pt x="251531" y="396146"/>
                </a:cubicBezTo>
                <a:lnTo>
                  <a:pt x="231698" y="396146"/>
                </a:lnTo>
                <a:lnTo>
                  <a:pt x="231698" y="593292"/>
                </a:lnTo>
                <a:lnTo>
                  <a:pt x="209373" y="593292"/>
                </a:lnTo>
                <a:lnTo>
                  <a:pt x="209373" y="396146"/>
                </a:lnTo>
                <a:lnTo>
                  <a:pt x="189541" y="396146"/>
                </a:lnTo>
                <a:cubicBezTo>
                  <a:pt x="84409" y="396146"/>
                  <a:pt x="-935" y="310803"/>
                  <a:pt x="-935" y="205692"/>
                </a:cubicBezTo>
                <a:lnTo>
                  <a:pt x="-935" y="194934"/>
                </a:lnTo>
                <a:lnTo>
                  <a:pt x="21237" y="194934"/>
                </a:lnTo>
                <a:lnTo>
                  <a:pt x="21237" y="202653"/>
                </a:lnTo>
                <a:cubicBezTo>
                  <a:pt x="21237" y="297224"/>
                  <a:pt x="98009" y="374018"/>
                  <a:pt x="192602" y="374018"/>
                </a:cubicBezTo>
                <a:lnTo>
                  <a:pt x="209373" y="374018"/>
                </a:lnTo>
                <a:lnTo>
                  <a:pt x="209373" y="338245"/>
                </a:lnTo>
                <a:lnTo>
                  <a:pt x="198287" y="338245"/>
                </a:lnTo>
                <a:cubicBezTo>
                  <a:pt x="122849" y="338245"/>
                  <a:pt x="61580" y="276998"/>
                  <a:pt x="61580" y="201560"/>
                </a:cubicBezTo>
                <a:lnTo>
                  <a:pt x="61690" y="195000"/>
                </a:lnTo>
                <a:lnTo>
                  <a:pt x="83928" y="194934"/>
                </a:lnTo>
                <a:lnTo>
                  <a:pt x="83884" y="200510"/>
                </a:lnTo>
                <a:cubicBezTo>
                  <a:pt x="85415" y="264447"/>
                  <a:pt x="138352" y="315920"/>
                  <a:pt x="202661" y="315920"/>
                </a:cubicBezTo>
                <a:lnTo>
                  <a:pt x="209373" y="315920"/>
                </a:lnTo>
                <a:lnTo>
                  <a:pt x="209373" y="276910"/>
                </a:lnTo>
                <a:lnTo>
                  <a:pt x="208477" y="276910"/>
                </a:lnTo>
                <a:cubicBezTo>
                  <a:pt x="166450" y="276910"/>
                  <a:pt x="132339" y="242799"/>
                  <a:pt x="132339" y="200773"/>
                </a:cubicBezTo>
                <a:lnTo>
                  <a:pt x="132339" y="194934"/>
                </a:lnTo>
                <a:lnTo>
                  <a:pt x="154642" y="194934"/>
                </a:lnTo>
                <a:lnTo>
                  <a:pt x="154642" y="201429"/>
                </a:lnTo>
                <a:cubicBezTo>
                  <a:pt x="154642" y="230751"/>
                  <a:pt x="178455" y="254563"/>
                  <a:pt x="207777" y="254563"/>
                </a:cubicBezTo>
                <a:lnTo>
                  <a:pt x="209373" y="254563"/>
                </a:lnTo>
                <a:lnTo>
                  <a:pt x="209373" y="194934"/>
                </a:lnTo>
                <a:lnTo>
                  <a:pt x="231698" y="194934"/>
                </a:lnTo>
                <a:lnTo>
                  <a:pt x="231698" y="254563"/>
                </a:lnTo>
                <a:lnTo>
                  <a:pt x="233295" y="254563"/>
                </a:lnTo>
                <a:cubicBezTo>
                  <a:pt x="262617" y="254563"/>
                  <a:pt x="286429" y="230751"/>
                  <a:pt x="286429" y="201429"/>
                </a:cubicBezTo>
                <a:lnTo>
                  <a:pt x="286429" y="194934"/>
                </a:lnTo>
                <a:lnTo>
                  <a:pt x="308733" y="194934"/>
                </a:lnTo>
                <a:lnTo>
                  <a:pt x="308733" y="200773"/>
                </a:lnTo>
                <a:cubicBezTo>
                  <a:pt x="308733" y="242799"/>
                  <a:pt x="274622" y="276910"/>
                  <a:pt x="232595" y="276910"/>
                </a:cubicBezTo>
                <a:lnTo>
                  <a:pt x="231698" y="276910"/>
                </a:lnTo>
                <a:lnTo>
                  <a:pt x="231698" y="315920"/>
                </a:lnTo>
                <a:lnTo>
                  <a:pt x="239089" y="315920"/>
                </a:lnTo>
                <a:cubicBezTo>
                  <a:pt x="302851" y="315920"/>
                  <a:pt x="354892" y="265365"/>
                  <a:pt x="357276" y="202172"/>
                </a:cubicBezTo>
                <a:lnTo>
                  <a:pt x="357276" y="201800"/>
                </a:lnTo>
                <a:lnTo>
                  <a:pt x="357210" y="201800"/>
                </a:lnTo>
                <a:lnTo>
                  <a:pt x="357210" y="195000"/>
                </a:lnTo>
                <a:lnTo>
                  <a:pt x="379492" y="195000"/>
                </a:lnTo>
                <a:lnTo>
                  <a:pt x="379492" y="201800"/>
                </a:lnTo>
                <a:cubicBezTo>
                  <a:pt x="379360" y="277129"/>
                  <a:pt x="318157" y="338245"/>
                  <a:pt x="242785" y="338245"/>
                </a:cubicBezTo>
                <a:lnTo>
                  <a:pt x="231698" y="338245"/>
                </a:lnTo>
                <a:lnTo>
                  <a:pt x="231698" y="374018"/>
                </a:lnTo>
                <a:lnTo>
                  <a:pt x="248404" y="374018"/>
                </a:lnTo>
                <a:cubicBezTo>
                  <a:pt x="342975" y="374018"/>
                  <a:pt x="419769" y="297224"/>
                  <a:pt x="419769" y="202653"/>
                </a:cubicBezTo>
                <a:lnTo>
                  <a:pt x="419769" y="194934"/>
                </a:lnTo>
                <a:lnTo>
                  <a:pt x="442007" y="194934"/>
                </a:lnTo>
                <a:close/>
                <a:moveTo>
                  <a:pt x="154642" y="147375"/>
                </a:moveTo>
                <a:lnTo>
                  <a:pt x="132339" y="147375"/>
                </a:lnTo>
                <a:lnTo>
                  <a:pt x="132339" y="169679"/>
                </a:lnTo>
                <a:lnTo>
                  <a:pt x="154642" y="169679"/>
                </a:lnTo>
                <a:lnTo>
                  <a:pt x="154642" y="147375"/>
                </a:lnTo>
                <a:close/>
                <a:moveTo>
                  <a:pt x="21369" y="147375"/>
                </a:moveTo>
                <a:lnTo>
                  <a:pt x="-935" y="147375"/>
                </a:lnTo>
                <a:lnTo>
                  <a:pt x="-935" y="169679"/>
                </a:lnTo>
                <a:lnTo>
                  <a:pt x="21369" y="169679"/>
                </a:lnTo>
                <a:lnTo>
                  <a:pt x="21369" y="147375"/>
                </a:lnTo>
                <a:close/>
                <a:moveTo>
                  <a:pt x="286429" y="147310"/>
                </a:moveTo>
                <a:lnTo>
                  <a:pt x="308733" y="147310"/>
                </a:lnTo>
                <a:lnTo>
                  <a:pt x="308733" y="169613"/>
                </a:lnTo>
                <a:lnTo>
                  <a:pt x="286429" y="169613"/>
                </a:lnTo>
                <a:lnTo>
                  <a:pt x="286429" y="147310"/>
                </a:lnTo>
                <a:close/>
                <a:moveTo>
                  <a:pt x="419703" y="147310"/>
                </a:moveTo>
                <a:lnTo>
                  <a:pt x="442007" y="147310"/>
                </a:lnTo>
                <a:lnTo>
                  <a:pt x="442007" y="169613"/>
                </a:lnTo>
                <a:lnTo>
                  <a:pt x="419703" y="169613"/>
                </a:lnTo>
                <a:lnTo>
                  <a:pt x="419703" y="147310"/>
                </a:lnTo>
                <a:close/>
                <a:moveTo>
                  <a:pt x="231698" y="53089"/>
                </a:moveTo>
                <a:lnTo>
                  <a:pt x="231698" y="-1467"/>
                </a:lnTo>
                <a:lnTo>
                  <a:pt x="209373" y="-1467"/>
                </a:lnTo>
                <a:lnTo>
                  <a:pt x="209373" y="53089"/>
                </a:lnTo>
                <a:lnTo>
                  <a:pt x="154642" y="53089"/>
                </a:lnTo>
                <a:lnTo>
                  <a:pt x="154642" y="75742"/>
                </a:lnTo>
                <a:lnTo>
                  <a:pt x="209373" y="75742"/>
                </a:lnTo>
                <a:lnTo>
                  <a:pt x="209373" y="169570"/>
                </a:lnTo>
                <a:lnTo>
                  <a:pt x="231698" y="169570"/>
                </a:lnTo>
                <a:lnTo>
                  <a:pt x="231698" y="75742"/>
                </a:lnTo>
                <a:lnTo>
                  <a:pt x="286429" y="75742"/>
                </a:lnTo>
                <a:lnTo>
                  <a:pt x="286429" y="53089"/>
                </a:lnTo>
                <a:lnTo>
                  <a:pt x="231698" y="53089"/>
                </a:lnTo>
                <a:close/>
                <a:moveTo>
                  <a:pt x="83884" y="147222"/>
                </a:moveTo>
                <a:lnTo>
                  <a:pt x="61580" y="147222"/>
                </a:lnTo>
                <a:lnTo>
                  <a:pt x="61580" y="169526"/>
                </a:lnTo>
                <a:lnTo>
                  <a:pt x="83884" y="169526"/>
                </a:lnTo>
                <a:lnTo>
                  <a:pt x="83884" y="147222"/>
                </a:lnTo>
                <a:close/>
                <a:moveTo>
                  <a:pt x="357188" y="147179"/>
                </a:moveTo>
                <a:lnTo>
                  <a:pt x="379492" y="147179"/>
                </a:lnTo>
                <a:lnTo>
                  <a:pt x="379492" y="169482"/>
                </a:lnTo>
                <a:lnTo>
                  <a:pt x="357188" y="169482"/>
                </a:lnTo>
                <a:lnTo>
                  <a:pt x="357188" y="147179"/>
                </a:lnTo>
                <a:close/>
              </a:path>
            </a:pathLst>
          </a:custGeom>
          <a:solidFill>
            <a:srgbClr val="213047"/>
          </a:solidFill>
          <a:ln w="560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458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73" r:id="rId3"/>
    <p:sldLayoutId id="2147483660" r:id="rId4"/>
    <p:sldLayoutId id="2147483662" r:id="rId5"/>
    <p:sldLayoutId id="2147483664" r:id="rId6"/>
    <p:sldLayoutId id="2147483663" r:id="rId7"/>
    <p:sldLayoutId id="2147483669" r:id="rId8"/>
    <p:sldLayoutId id="2147483650" r:id="rId9"/>
    <p:sldLayoutId id="2147483651" r:id="rId10"/>
    <p:sldLayoutId id="2147483665" r:id="rId11"/>
    <p:sldLayoutId id="2147483666" r:id="rId12"/>
    <p:sldLayoutId id="2147483668" r:id="rId13"/>
    <p:sldLayoutId id="2147483674" r:id="rId14"/>
    <p:sldLayoutId id="2147483670" r:id="rId15"/>
    <p:sldLayoutId id="2147483671" r:id="rId16"/>
    <p:sldLayoutId id="2147483652" r:id="rId17"/>
    <p:sldLayoutId id="2147483672" r:id="rId18"/>
    <p:sldLayoutId id="2147483667" r:id="rId19"/>
    <p:sldLayoutId id="2147483653" r:id="rId20"/>
    <p:sldLayoutId id="2147483654" r:id="rId21"/>
    <p:sldLayoutId id="2147483655" r:id="rId22"/>
    <p:sldLayoutId id="2147483656" r:id="rId23"/>
    <p:sldLayoutId id="2147483657" r:id="rId24"/>
    <p:sldLayoutId id="2147483675" r:id="rId25"/>
    <p:sldLayoutId id="2147483676" r:id="rId2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600"/>
        </a:spcBef>
        <a:buFont typeface="Open Sans" panose="020B0606030504020204" pitchFamily="34" charset="0"/>
        <a:buChar char="»"/>
        <a:defRPr sz="20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600"/>
        </a:spcBef>
        <a:buFont typeface="Wingdings" panose="05000000000000000000" pitchFamily="2" charset="2"/>
        <a:buChar char="§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600"/>
        </a:spcBef>
        <a:buFont typeface="Symbol" panose="05050102010706020507" pitchFamily="18" charset="2"/>
        <a:buChar char="-"/>
        <a:defRPr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772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1073" userDrawn="1">
          <p15:clr>
            <a:srgbClr val="F26B43"/>
          </p15:clr>
        </p15:guide>
        <p15:guide id="5" pos="7174" userDrawn="1">
          <p15:clr>
            <a:srgbClr val="F26B43"/>
          </p15:clr>
        </p15:guide>
        <p15:guide id="6" pos="5473" userDrawn="1">
          <p15:clr>
            <a:srgbClr val="F26B43"/>
          </p15:clr>
        </p15:guide>
        <p15:guide id="7" pos="22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orient="horz" pos="346" userDrawn="1">
          <p15:clr>
            <a:srgbClr val="F26B43"/>
          </p15:clr>
        </p15:guide>
        <p15:guide id="10" orient="horz" pos="799" userDrawn="1">
          <p15:clr>
            <a:srgbClr val="F26B43"/>
          </p15:clr>
        </p15:guide>
        <p15:guide id="11" orient="horz" pos="1253" userDrawn="1">
          <p15:clr>
            <a:srgbClr val="F26B43"/>
          </p15:clr>
        </p15:guide>
        <p15:guide id="12" orient="horz" pos="2387" userDrawn="1">
          <p15:clr>
            <a:srgbClr val="F26B43"/>
          </p15:clr>
        </p15:guide>
        <p15:guide id="13" orient="horz" pos="3407" userDrawn="1">
          <p15:clr>
            <a:srgbClr val="F26B43"/>
          </p15:clr>
        </p15:guide>
        <p15:guide id="14" orient="horz" pos="2500" userDrawn="1">
          <p15:clr>
            <a:srgbClr val="F26B43"/>
          </p15:clr>
        </p15:guide>
        <p15:guide id="15" orient="horz" pos="3748" userDrawn="1">
          <p15:clr>
            <a:srgbClr val="F26B43"/>
          </p15:clr>
        </p15:guide>
        <p15:guide id="16" orient="horz" pos="2273" userDrawn="1">
          <p15:clr>
            <a:srgbClr val="F26B43"/>
          </p15:clr>
        </p15:guide>
        <p15:guide id="17" pos="5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R:/PPT/Nationen.p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R:/PPT/Nationen.pp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R:/PPT/Nationen.pp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file:///R:/PPT/Nationen.pp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ile:///R:/PPT/Nationen.pp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C0C0300-8839-4142-BE1A-135786B52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44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"/>
          <p:cNvSpPr>
            <a:spLocks noGrp="1"/>
          </p:cNvSpPr>
          <p:nvPr>
            <p:ph type="ctrTitle"/>
          </p:nvPr>
        </p:nvSpPr>
        <p:spPr>
          <a:xfrm>
            <a:off x="803275" y="1989137"/>
            <a:ext cx="4140000" cy="1800225"/>
          </a:xfrm>
        </p:spPr>
        <p:txBody>
          <a:bodyPr/>
          <a:lstStyle/>
          <a:p>
            <a:r>
              <a:rPr lang="de-CH" dirty="0"/>
              <a:t>Einige Bibelstellen</a:t>
            </a:r>
            <a:br>
              <a:rPr lang="de-CH" dirty="0"/>
            </a:br>
            <a:r>
              <a:rPr lang="de-CH" dirty="0">
                <a:solidFill>
                  <a:srgbClr val="C7B091"/>
                </a:solidFill>
              </a:rPr>
              <a:t>zur Entrückung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D8B1005-69D5-439E-8441-7FBE2DEF75ED}"/>
              </a:ext>
            </a:extLst>
          </p:cNvPr>
          <p:cNvSpPr txBox="1"/>
          <p:nvPr/>
        </p:nvSpPr>
        <p:spPr>
          <a:xfrm>
            <a:off x="5988050" y="555264"/>
            <a:ext cx="4744184" cy="5840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1.Thessalonicher 1,9-10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1.Thessalonicher 4,13-18 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1.Korinther 15,51-57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Johannes 14,1-3 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Johannes 11,25-26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/>
              <a:t>2.Thessalonicher 2,1b 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 err="1"/>
              <a:t>Römer</a:t>
            </a:r>
            <a:r>
              <a:rPr lang="en-GB" sz="2800" dirty="0"/>
              <a:t> 5,8-10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 err="1"/>
              <a:t>Offenbarung</a:t>
            </a:r>
            <a:r>
              <a:rPr lang="en-GB" sz="2800" dirty="0"/>
              <a:t> 3,10-11 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 err="1"/>
              <a:t>Offenbarung</a:t>
            </a:r>
            <a:r>
              <a:rPr lang="en-GB" sz="2800" dirty="0"/>
              <a:t> 22,17.20 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103821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828A272F-86CC-42D2-99A8-00C66BD83989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Titel 1"/>
          <p:cNvSpPr>
            <a:spLocks noGrp="1"/>
          </p:cNvSpPr>
          <p:nvPr>
            <p:ph type="ctrTitle"/>
          </p:nvPr>
        </p:nvSpPr>
        <p:spPr>
          <a:xfrm>
            <a:off x="803275" y="1989137"/>
            <a:ext cx="4140000" cy="1800225"/>
          </a:xfrm>
        </p:spPr>
        <p:txBody>
          <a:bodyPr/>
          <a:lstStyle/>
          <a:p>
            <a:r>
              <a:rPr lang="de-CH" dirty="0"/>
              <a:t>Dienen</a:t>
            </a:r>
            <a:br>
              <a:rPr lang="de-CH" dirty="0"/>
            </a:br>
            <a:r>
              <a:rPr lang="de-CH" dirty="0">
                <a:solidFill>
                  <a:schemeClr val="accent2"/>
                </a:solidFill>
              </a:rPr>
              <a:t>und Erwarten</a:t>
            </a:r>
          </a:p>
        </p:txBody>
      </p:sp>
      <p:sp>
        <p:nvSpPr>
          <p:cNvPr id="20" name="AutoShape 6">
            <a:extLst>
              <a:ext uri="{FF2B5EF4-FFF2-40B4-BE49-F238E27FC236}">
                <a16:creationId xmlns:a16="http://schemas.microsoft.com/office/drawing/2014/main" id="{26C3F98C-2929-4F52-A2C5-28EBBA52DCA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241351" y="3815060"/>
            <a:ext cx="533400" cy="3096778"/>
          </a:xfrm>
          <a:prstGeom prst="upArrow">
            <a:avLst>
              <a:gd name="adj1" fmla="val 50000"/>
              <a:gd name="adj2" fmla="val 85318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/>
          </a:p>
        </p:txBody>
      </p:sp>
      <p:sp>
        <p:nvSpPr>
          <p:cNvPr id="21" name="AutoShape 11">
            <a:extLst>
              <a:ext uri="{FF2B5EF4-FFF2-40B4-BE49-F238E27FC236}">
                <a16:creationId xmlns:a16="http://schemas.microsoft.com/office/drawing/2014/main" id="{79F22E0E-27E8-4D5D-9FF1-F3821792D28F}"/>
              </a:ext>
            </a:extLst>
          </p:cNvPr>
          <p:cNvSpPr>
            <a:spLocks noChangeArrowheads="1"/>
          </p:cNvSpPr>
          <p:nvPr/>
        </p:nvSpPr>
        <p:spPr bwMode="auto">
          <a:xfrm rot="12683820">
            <a:off x="6007908" y="4374945"/>
            <a:ext cx="829622" cy="1443608"/>
          </a:xfrm>
          <a:prstGeom prst="curvedRightArrow">
            <a:avLst>
              <a:gd name="adj1" fmla="val 39055"/>
              <a:gd name="adj2" fmla="val 156463"/>
              <a:gd name="adj3" fmla="val 33333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5B9FF1E3-B380-4858-887C-6528DCDCADF8}"/>
              </a:ext>
            </a:extLst>
          </p:cNvPr>
          <p:cNvGrpSpPr/>
          <p:nvPr/>
        </p:nvGrpSpPr>
        <p:grpSpPr>
          <a:xfrm>
            <a:off x="9400000" y="2019251"/>
            <a:ext cx="2021484" cy="3389362"/>
            <a:chOff x="9890134" y="2001547"/>
            <a:chExt cx="2208238" cy="2792892"/>
          </a:xfrm>
        </p:grpSpPr>
        <p:sp>
          <p:nvSpPr>
            <p:cNvPr id="27" name="AutoShape 6">
              <a:extLst>
                <a:ext uri="{FF2B5EF4-FFF2-40B4-BE49-F238E27FC236}">
                  <a16:creationId xmlns:a16="http://schemas.microsoft.com/office/drawing/2014/main" id="{4D39E0DE-36E3-4FF5-8666-70471FDC0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6831" y="2441078"/>
              <a:ext cx="533400" cy="2353361"/>
            </a:xfrm>
            <a:prstGeom prst="upArrow">
              <a:avLst>
                <a:gd name="adj1" fmla="val 50000"/>
                <a:gd name="adj2" fmla="val 104607"/>
              </a:avLst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28" name="Text Box 7">
              <a:extLst>
                <a:ext uri="{FF2B5EF4-FFF2-40B4-BE49-F238E27FC236}">
                  <a16:creationId xmlns:a16="http://schemas.microsoft.com/office/drawing/2014/main" id="{DECC111F-F190-45F5-A5BE-B24FB3448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774487" y="1117194"/>
              <a:ext cx="439531" cy="220823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no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/>
                <a:t>Entrückung</a:t>
              </a:r>
              <a:endParaRPr lang="de-DE" sz="2800" dirty="0"/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34DD538E-2BF9-4198-82B5-ADB0F27BA928}"/>
              </a:ext>
            </a:extLst>
          </p:cNvPr>
          <p:cNvSpPr/>
          <p:nvPr/>
        </p:nvSpPr>
        <p:spPr>
          <a:xfrm>
            <a:off x="4943475" y="603630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1.Thessalonicher 1,9-10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2168071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9F63560A-E335-48E7-A353-AF8BE9A8B9A1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Beachte</a:t>
            </a:r>
            <a:br>
              <a:rPr lang="de-DE" dirty="0">
                <a:solidFill>
                  <a:schemeClr val="accent2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den Unterschied!</a:t>
            </a:r>
          </a:p>
        </p:txBody>
      </p:sp>
      <p:grpSp>
        <p:nvGrpSpPr>
          <p:cNvPr id="36" name="Group 14"/>
          <p:cNvGrpSpPr>
            <a:grpSpLocks/>
          </p:cNvGrpSpPr>
          <p:nvPr/>
        </p:nvGrpSpPr>
        <p:grpSpPr bwMode="auto">
          <a:xfrm>
            <a:off x="9006932" y="1971025"/>
            <a:ext cx="2207743" cy="3262809"/>
            <a:chOff x="3508" y="1039"/>
            <a:chExt cx="1600" cy="2504"/>
          </a:xfrm>
          <a:solidFill>
            <a:schemeClr val="accent5"/>
          </a:solidFill>
        </p:grpSpPr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9" name="Text Box 18"/>
            <p:cNvSpPr txBox="1">
              <a:spLocks noChangeArrowheads="1"/>
            </p:cNvSpPr>
            <p:nvPr/>
          </p:nvSpPr>
          <p:spPr bwMode="auto">
            <a:xfrm>
              <a:off x="3508" y="1039"/>
              <a:ext cx="1600" cy="4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37" name="AutoShape 15"/>
            <p:cNvSpPr>
              <a:spLocks noChangeArrowheads="1"/>
            </p:cNvSpPr>
            <p:nvPr/>
          </p:nvSpPr>
          <p:spPr bwMode="auto">
            <a:xfrm>
              <a:off x="4068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09612AD7-3253-4333-A5D6-78B1C709AB4F}"/>
              </a:ext>
            </a:extLst>
          </p:cNvPr>
          <p:cNvSpPr txBox="1"/>
          <p:nvPr/>
        </p:nvSpPr>
        <p:spPr>
          <a:xfrm>
            <a:off x="5971745" y="5426730"/>
            <a:ext cx="154877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2800" b="1" dirty="0"/>
              <a:t>«für»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4E3A78F8-DD06-443F-8DDF-CD58DE24EB7B}"/>
              </a:ext>
            </a:extLst>
          </p:cNvPr>
          <p:cNvSpPr txBox="1"/>
          <p:nvPr/>
        </p:nvSpPr>
        <p:spPr>
          <a:xfrm>
            <a:off x="9354721" y="5426729"/>
            <a:ext cx="154877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2800" b="1" dirty="0">
                <a:solidFill>
                  <a:schemeClr val="accent1"/>
                </a:solidFill>
              </a:rPr>
              <a:t>«mit»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EBDC9592-904F-4A3E-B440-C9A303EA6608}"/>
              </a:ext>
            </a:extLst>
          </p:cNvPr>
          <p:cNvGrpSpPr/>
          <p:nvPr/>
        </p:nvGrpSpPr>
        <p:grpSpPr>
          <a:xfrm>
            <a:off x="5827729" y="2001342"/>
            <a:ext cx="1808284" cy="3285579"/>
            <a:chOff x="9854349" y="1976734"/>
            <a:chExt cx="2208238" cy="3285579"/>
          </a:xfrm>
        </p:grpSpPr>
        <p:sp>
          <p:nvSpPr>
            <p:cNvPr id="19" name="AutoShape 6">
              <a:extLst>
                <a:ext uri="{FF2B5EF4-FFF2-40B4-BE49-F238E27FC236}">
                  <a16:creationId xmlns:a16="http://schemas.microsoft.com/office/drawing/2014/main" id="{E770681C-2283-4509-82CF-0D4ED831E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6831" y="2597347"/>
              <a:ext cx="533400" cy="2664966"/>
            </a:xfrm>
            <a:prstGeom prst="upArrow">
              <a:avLst>
                <a:gd name="adj1" fmla="val 50000"/>
                <a:gd name="adj2" fmla="val 139286"/>
              </a:avLst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20" name="Text Box 7">
              <a:extLst>
                <a:ext uri="{FF2B5EF4-FFF2-40B4-BE49-F238E27FC236}">
                  <a16:creationId xmlns:a16="http://schemas.microsoft.com/office/drawing/2014/main" id="{D9E3026B-9381-4F2E-83BB-D8150D6B7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681469" y="1149614"/>
              <a:ext cx="553998" cy="220823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/>
                <a:t>Entrückung</a:t>
              </a:r>
              <a:endParaRPr lang="de-DE" sz="2800" dirty="0"/>
            </a:p>
          </p:txBody>
        </p:sp>
      </p:grpSp>
      <p:sp>
        <p:nvSpPr>
          <p:cNvPr id="16" name="Rechteck 15">
            <a:extLst>
              <a:ext uri="{FF2B5EF4-FFF2-40B4-BE49-F238E27FC236}">
                <a16:creationId xmlns:a16="http://schemas.microsoft.com/office/drawing/2014/main" id="{341D63F5-51EA-904D-95EC-C28B216C9520}"/>
              </a:ext>
            </a:extLst>
          </p:cNvPr>
          <p:cNvSpPr/>
          <p:nvPr/>
        </p:nvSpPr>
        <p:spPr>
          <a:xfrm>
            <a:off x="4935329" y="591745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1.Thessalonicher 3,13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695318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Morgenstern </a:t>
            </a:r>
            <a:br>
              <a:rPr lang="de-DE" dirty="0">
                <a:solidFill>
                  <a:schemeClr val="accent4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und Sonne</a:t>
            </a:r>
          </a:p>
        </p:txBody>
      </p:sp>
      <p:grpSp>
        <p:nvGrpSpPr>
          <p:cNvPr id="13" name="Group 14">
            <a:extLst>
              <a:ext uri="{FF2B5EF4-FFF2-40B4-BE49-F238E27FC236}">
                <a16:creationId xmlns:a16="http://schemas.microsoft.com/office/drawing/2014/main" id="{95E7C442-4093-4E69-890F-3C5777D9C049}"/>
              </a:ext>
            </a:extLst>
          </p:cNvPr>
          <p:cNvGrpSpPr>
            <a:grpSpLocks/>
          </p:cNvGrpSpPr>
          <p:nvPr/>
        </p:nvGrpSpPr>
        <p:grpSpPr bwMode="auto">
          <a:xfrm>
            <a:off x="9006932" y="3178559"/>
            <a:ext cx="2207743" cy="2768760"/>
            <a:chOff x="3508" y="1039"/>
            <a:chExt cx="1600" cy="2504"/>
          </a:xfrm>
          <a:solidFill>
            <a:schemeClr val="accent5"/>
          </a:solidFill>
        </p:grpSpPr>
        <p:sp>
          <p:nvSpPr>
            <p:cNvPr id="14" name="Rectangle 17">
              <a:extLst>
                <a:ext uri="{FF2B5EF4-FFF2-40B4-BE49-F238E27FC236}">
                  <a16:creationId xmlns:a16="http://schemas.microsoft.com/office/drawing/2014/main" id="{61E728B6-88F2-46F3-96CF-1C47E3CA3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5" name="Text Box 18">
              <a:extLst>
                <a:ext uri="{FF2B5EF4-FFF2-40B4-BE49-F238E27FC236}">
                  <a16:creationId xmlns:a16="http://schemas.microsoft.com/office/drawing/2014/main" id="{C3149357-CCC1-430F-861D-B4B4810C17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8" y="1039"/>
              <a:ext cx="1600" cy="43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16" name="AutoShape 16">
              <a:extLst>
                <a:ext uri="{FF2B5EF4-FFF2-40B4-BE49-F238E27FC236}">
                  <a16:creationId xmlns:a16="http://schemas.microsoft.com/office/drawing/2014/main" id="{11A9BEB8-FEFA-465F-BBA3-CDD52CECC6F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7" name="AutoShape 15">
              <a:extLst>
                <a:ext uri="{FF2B5EF4-FFF2-40B4-BE49-F238E27FC236}">
                  <a16:creationId xmlns:a16="http://schemas.microsoft.com/office/drawing/2014/main" id="{E16B009C-4ABD-4805-AD8D-0AFE4D28D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E815AA09-F5E2-4E0E-A620-0DD244848D17}"/>
              </a:ext>
            </a:extLst>
          </p:cNvPr>
          <p:cNvGrpSpPr/>
          <p:nvPr/>
        </p:nvGrpSpPr>
        <p:grpSpPr>
          <a:xfrm>
            <a:off x="6528048" y="3206245"/>
            <a:ext cx="1808284" cy="2743705"/>
            <a:chOff x="9854349" y="1976734"/>
            <a:chExt cx="2208238" cy="3319883"/>
          </a:xfrm>
        </p:grpSpPr>
        <p:sp>
          <p:nvSpPr>
            <p:cNvPr id="19" name="AutoShape 6">
              <a:extLst>
                <a:ext uri="{FF2B5EF4-FFF2-40B4-BE49-F238E27FC236}">
                  <a16:creationId xmlns:a16="http://schemas.microsoft.com/office/drawing/2014/main" id="{7CEC2746-2872-4775-B318-53AA82B40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6831" y="2597347"/>
              <a:ext cx="533400" cy="2699270"/>
            </a:xfrm>
            <a:prstGeom prst="upArrow">
              <a:avLst>
                <a:gd name="adj1" fmla="val 50000"/>
                <a:gd name="adj2" fmla="val 139286"/>
              </a:avLst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20" name="Text Box 7">
              <a:extLst>
                <a:ext uri="{FF2B5EF4-FFF2-40B4-BE49-F238E27FC236}">
                  <a16:creationId xmlns:a16="http://schemas.microsoft.com/office/drawing/2014/main" id="{0406073D-5D6C-459C-8635-BC9B1365E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681469" y="1149614"/>
              <a:ext cx="553998" cy="220823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vert" wrap="square" anchor="ctr" anchorCtr="0">
              <a:no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/>
                <a:t>Entrückung</a:t>
              </a:r>
              <a:endParaRPr lang="de-DE" sz="2800" dirty="0"/>
            </a:p>
          </p:txBody>
        </p:sp>
      </p:grp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49B5C05A-8FD5-4633-B2E5-6E8B8D9FCE23}"/>
              </a:ext>
            </a:extLst>
          </p:cNvPr>
          <p:cNvSpPr/>
          <p:nvPr/>
        </p:nvSpPr>
        <p:spPr>
          <a:xfrm rot="19711983">
            <a:off x="6509436" y="1268700"/>
            <a:ext cx="1837422" cy="1927564"/>
          </a:xfrm>
          <a:custGeom>
            <a:avLst/>
            <a:gdLst>
              <a:gd name="connsiteX0" fmla="*/ 821595 w 1080120"/>
              <a:gd name="connsiteY0" fmla="*/ 79314 h 1078666"/>
              <a:gd name="connsiteX1" fmla="*/ 671259 w 1080120"/>
              <a:gd name="connsiteY1" fmla="*/ 507848 h 1078666"/>
              <a:gd name="connsiteX2" fmla="*/ 684252 w 1080120"/>
              <a:gd name="connsiteY2" fmla="*/ 520207 h 1078666"/>
              <a:gd name="connsiteX3" fmla="*/ 1080120 w 1080120"/>
              <a:gd name="connsiteY3" fmla="*/ 539333 h 1078666"/>
              <a:gd name="connsiteX4" fmla="*/ 722517 w 1080120"/>
              <a:gd name="connsiteY4" fmla="*/ 556610 h 1078666"/>
              <a:gd name="connsiteX5" fmla="*/ 1000700 w 1080120"/>
              <a:gd name="connsiteY5" fmla="*/ 821248 h 1078666"/>
              <a:gd name="connsiteX6" fmla="*/ 571721 w 1080120"/>
              <a:gd name="connsiteY6" fmla="*/ 670490 h 1078666"/>
              <a:gd name="connsiteX7" fmla="*/ 559196 w 1080120"/>
              <a:gd name="connsiteY7" fmla="*/ 683642 h 1078666"/>
              <a:gd name="connsiteX8" fmla="*/ 540060 w 1080120"/>
              <a:gd name="connsiteY8" fmla="*/ 1078666 h 1078666"/>
              <a:gd name="connsiteX9" fmla="*/ 522777 w 1080120"/>
              <a:gd name="connsiteY9" fmla="*/ 721883 h 1078666"/>
              <a:gd name="connsiteX10" fmla="*/ 258525 w 1080120"/>
              <a:gd name="connsiteY10" fmla="*/ 999352 h 1078666"/>
              <a:gd name="connsiteX11" fmla="*/ 408861 w 1080120"/>
              <a:gd name="connsiteY11" fmla="*/ 570818 h 1078666"/>
              <a:gd name="connsiteX12" fmla="*/ 395868 w 1080120"/>
              <a:gd name="connsiteY12" fmla="*/ 558459 h 1078666"/>
              <a:gd name="connsiteX13" fmla="*/ 0 w 1080120"/>
              <a:gd name="connsiteY13" fmla="*/ 539333 h 1078666"/>
              <a:gd name="connsiteX14" fmla="*/ 357603 w 1080120"/>
              <a:gd name="connsiteY14" fmla="*/ 522056 h 1078666"/>
              <a:gd name="connsiteX15" fmla="*/ 79420 w 1080120"/>
              <a:gd name="connsiteY15" fmla="*/ 257418 h 1078666"/>
              <a:gd name="connsiteX16" fmla="*/ 508399 w 1080120"/>
              <a:gd name="connsiteY16" fmla="*/ 408176 h 1078666"/>
              <a:gd name="connsiteX17" fmla="*/ 520924 w 1080120"/>
              <a:gd name="connsiteY17" fmla="*/ 395024 h 1078666"/>
              <a:gd name="connsiteX18" fmla="*/ 540060 w 1080120"/>
              <a:gd name="connsiteY18" fmla="*/ 0 h 1078666"/>
              <a:gd name="connsiteX19" fmla="*/ 557343 w 1080120"/>
              <a:gd name="connsiteY19" fmla="*/ 356783 h 107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80120" h="1078666">
                <a:moveTo>
                  <a:pt x="821595" y="79314"/>
                </a:moveTo>
                <a:lnTo>
                  <a:pt x="671259" y="507848"/>
                </a:lnTo>
                <a:lnTo>
                  <a:pt x="684252" y="520207"/>
                </a:lnTo>
                <a:lnTo>
                  <a:pt x="1080120" y="539333"/>
                </a:lnTo>
                <a:lnTo>
                  <a:pt x="722517" y="556610"/>
                </a:lnTo>
                <a:lnTo>
                  <a:pt x="1000700" y="821248"/>
                </a:lnTo>
                <a:lnTo>
                  <a:pt x="571721" y="670490"/>
                </a:lnTo>
                <a:lnTo>
                  <a:pt x="559196" y="683642"/>
                </a:lnTo>
                <a:lnTo>
                  <a:pt x="540060" y="1078666"/>
                </a:lnTo>
                <a:lnTo>
                  <a:pt x="522777" y="721883"/>
                </a:lnTo>
                <a:lnTo>
                  <a:pt x="258525" y="999352"/>
                </a:lnTo>
                <a:lnTo>
                  <a:pt x="408861" y="570818"/>
                </a:lnTo>
                <a:lnTo>
                  <a:pt x="395868" y="558459"/>
                </a:lnTo>
                <a:lnTo>
                  <a:pt x="0" y="539333"/>
                </a:lnTo>
                <a:lnTo>
                  <a:pt x="357603" y="522056"/>
                </a:lnTo>
                <a:lnTo>
                  <a:pt x="79420" y="257418"/>
                </a:lnTo>
                <a:lnTo>
                  <a:pt x="508399" y="408176"/>
                </a:lnTo>
                <a:lnTo>
                  <a:pt x="520924" y="395024"/>
                </a:lnTo>
                <a:lnTo>
                  <a:pt x="540060" y="0"/>
                </a:lnTo>
                <a:lnTo>
                  <a:pt x="557343" y="356783"/>
                </a:lnTo>
                <a:close/>
              </a:path>
            </a:pathLst>
          </a:custGeom>
          <a:gradFill flip="none" rotWithShape="1">
            <a:gsLst>
              <a:gs pos="15000">
                <a:schemeClr val="bg1"/>
              </a:gs>
              <a:gs pos="97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/>
          </a:p>
        </p:txBody>
      </p:sp>
      <p:sp>
        <p:nvSpPr>
          <p:cNvPr id="9" name="Sonne 8">
            <a:extLst>
              <a:ext uri="{FF2B5EF4-FFF2-40B4-BE49-F238E27FC236}">
                <a16:creationId xmlns:a16="http://schemas.microsoft.com/office/drawing/2014/main" id="{02117629-754E-4366-A20F-D46C0E71C01E}"/>
              </a:ext>
            </a:extLst>
          </p:cNvPr>
          <p:cNvSpPr/>
          <p:nvPr/>
        </p:nvSpPr>
        <p:spPr>
          <a:xfrm>
            <a:off x="9233855" y="1299631"/>
            <a:ext cx="1872208" cy="1803267"/>
          </a:xfrm>
          <a:prstGeom prst="sun">
            <a:avLst>
              <a:gd name="adj" fmla="val 27449"/>
            </a:avLst>
          </a:prstGeom>
          <a:gradFill>
            <a:gsLst>
              <a:gs pos="83000">
                <a:schemeClr val="bg1"/>
              </a:gs>
              <a:gs pos="30000">
                <a:srgbClr val="F4E68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11839E70-B10A-F940-AD32-731F152CE45D}"/>
              </a:ext>
            </a:extLst>
          </p:cNvPr>
          <p:cNvSpPr/>
          <p:nvPr/>
        </p:nvSpPr>
        <p:spPr>
          <a:xfrm>
            <a:off x="4935329" y="591745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1.Thessalonicher 3,13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3775720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9C0A38EA-5C8E-48C8-A95C-9E6132C574FD}"/>
              </a:ext>
            </a:extLst>
          </p:cNvPr>
          <p:cNvSpPr/>
          <p:nvPr/>
        </p:nvSpPr>
        <p:spPr>
          <a:xfrm>
            <a:off x="5180883" y="1867296"/>
            <a:ext cx="6589074" cy="4220841"/>
          </a:xfrm>
          <a:prstGeom prst="roundRect">
            <a:avLst>
              <a:gd name="adj" fmla="val 2254"/>
            </a:avLst>
          </a:prstGeom>
          <a:solidFill>
            <a:srgbClr val="21314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737E087-82D7-4E17-9B27-09B8F393D006}"/>
              </a:ext>
            </a:extLst>
          </p:cNvPr>
          <p:cNvGrpSpPr/>
          <p:nvPr/>
        </p:nvGrpSpPr>
        <p:grpSpPr>
          <a:xfrm>
            <a:off x="5306363" y="2780927"/>
            <a:ext cx="6126341" cy="3161352"/>
            <a:chOff x="5288901" y="3341215"/>
            <a:chExt cx="5040566" cy="2601064"/>
          </a:xfrm>
        </p:grpSpPr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9542198" y="3341215"/>
              <a:ext cx="761027" cy="2191163"/>
              <a:chOff x="7930043" y="2676774"/>
              <a:chExt cx="761030" cy="2191161"/>
            </a:xfrm>
          </p:grpSpPr>
          <p:sp>
            <p:nvSpPr>
              <p:cNvPr id="195595" name="Text Box 26"/>
              <p:cNvSpPr txBox="1">
                <a:spLocks noChangeArrowheads="1"/>
              </p:cNvSpPr>
              <p:nvPr/>
            </p:nvSpPr>
            <p:spPr bwMode="auto">
              <a:xfrm>
                <a:off x="7976860" y="4204798"/>
                <a:ext cx="695328" cy="3693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>
                  <a:spcBef>
                    <a:spcPts val="1100"/>
                  </a:spcBef>
                </a:pPr>
                <a:r>
                  <a:rPr lang="de-DE" altLang="fr-F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anose="020B0604020202020204" pitchFamily="34" charset="0"/>
                  </a:rPr>
                  <a:t>7 J.</a:t>
                </a:r>
              </a:p>
            </p:txBody>
          </p:sp>
          <p:sp>
            <p:nvSpPr>
              <p:cNvPr id="195596" name="Line 27"/>
              <p:cNvSpPr>
                <a:spLocks/>
              </p:cNvSpPr>
              <p:nvPr/>
            </p:nvSpPr>
            <p:spPr bwMode="auto">
              <a:xfrm flipH="1">
                <a:off x="8653457" y="2676775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7" name="Line 28"/>
              <p:cNvSpPr>
                <a:spLocks/>
              </p:cNvSpPr>
              <p:nvPr/>
            </p:nvSpPr>
            <p:spPr bwMode="auto">
              <a:xfrm>
                <a:off x="7930043" y="2676774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25" name="Line 28">
                <a:extLst>
                  <a:ext uri="{FF2B5EF4-FFF2-40B4-BE49-F238E27FC236}">
                    <a16:creationId xmlns:a16="http://schemas.microsoft.com/office/drawing/2014/main" id="{C39864C5-CE56-49C4-807F-A21D2BA9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658" y="2680190"/>
                <a:ext cx="37616" cy="1477733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195587" name="AutoShape 3">
              <a:hlinkClick r:id="rId3"/>
            </p:cNvPr>
            <p:cNvSpPr>
              <a:spLocks/>
            </p:cNvSpPr>
            <p:nvPr/>
          </p:nvSpPr>
          <p:spPr bwMode="auto">
            <a:xfrm>
              <a:off x="5288901" y="5461082"/>
              <a:ext cx="5040566" cy="481197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1"/>
            </a:solidFill>
            <a:ln w="9528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endParaRPr lang="de-DE" sz="2400" b="1" dirty="0">
                <a:latin typeface="+mn-lt"/>
                <a:cs typeface="Arial" charset="0"/>
              </a:endParaRP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A17BAAE2-E814-4454-B180-721620503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5642" y="4033344"/>
              <a:ext cx="737999" cy="1427738"/>
            </a:xfrm>
            <a:custGeom>
              <a:avLst/>
              <a:gdLst>
                <a:gd name="connsiteX0" fmla="*/ 298032 w 704861"/>
                <a:gd name="connsiteY0" fmla="*/ 0 h 1363628"/>
                <a:gd name="connsiteX1" fmla="*/ 407953 w 704861"/>
                <a:gd name="connsiteY1" fmla="*/ 0 h 1363628"/>
                <a:gd name="connsiteX2" fmla="*/ 407953 w 704861"/>
                <a:gd name="connsiteY2" fmla="*/ 271311 h 1363628"/>
                <a:gd name="connsiteX3" fmla="*/ 704861 w 704861"/>
                <a:gd name="connsiteY3" fmla="*/ 271311 h 1363628"/>
                <a:gd name="connsiteX4" fmla="*/ 704861 w 704861"/>
                <a:gd name="connsiteY4" fmla="*/ 408379 h 1363628"/>
                <a:gd name="connsiteX5" fmla="*/ 407953 w 704861"/>
                <a:gd name="connsiteY5" fmla="*/ 408379 h 1363628"/>
                <a:gd name="connsiteX6" fmla="*/ 407953 w 704861"/>
                <a:gd name="connsiteY6" fmla="*/ 1363628 h 1363628"/>
                <a:gd name="connsiteX7" fmla="*/ 298032 w 704861"/>
                <a:gd name="connsiteY7" fmla="*/ 1363628 h 1363628"/>
                <a:gd name="connsiteX8" fmla="*/ 298032 w 704861"/>
                <a:gd name="connsiteY8" fmla="*/ 408379 h 1363628"/>
                <a:gd name="connsiteX9" fmla="*/ 0 w 704861"/>
                <a:gd name="connsiteY9" fmla="*/ 408379 h 1363628"/>
                <a:gd name="connsiteX10" fmla="*/ 0 w 704861"/>
                <a:gd name="connsiteY10" fmla="*/ 271311 h 1363628"/>
                <a:gd name="connsiteX11" fmla="*/ 298032 w 704861"/>
                <a:gd name="connsiteY11" fmla="*/ 271311 h 13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4861" h="1363628">
                  <a:moveTo>
                    <a:pt x="298032" y="0"/>
                  </a:moveTo>
                  <a:lnTo>
                    <a:pt x="407953" y="0"/>
                  </a:lnTo>
                  <a:lnTo>
                    <a:pt x="407953" y="271311"/>
                  </a:lnTo>
                  <a:lnTo>
                    <a:pt x="704861" y="271311"/>
                  </a:lnTo>
                  <a:lnTo>
                    <a:pt x="704861" y="408379"/>
                  </a:lnTo>
                  <a:lnTo>
                    <a:pt x="407953" y="408379"/>
                  </a:lnTo>
                  <a:lnTo>
                    <a:pt x="407953" y="1363628"/>
                  </a:lnTo>
                  <a:lnTo>
                    <a:pt x="298032" y="1363628"/>
                  </a:lnTo>
                  <a:lnTo>
                    <a:pt x="298032" y="408379"/>
                  </a:lnTo>
                  <a:lnTo>
                    <a:pt x="0" y="408379"/>
                  </a:lnTo>
                  <a:lnTo>
                    <a:pt x="0" y="271311"/>
                  </a:lnTo>
                  <a:lnTo>
                    <a:pt x="298032" y="271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8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Line 33">
            <a:extLst>
              <a:ext uri="{FF2B5EF4-FFF2-40B4-BE49-F238E27FC236}">
                <a16:creationId xmlns:a16="http://schemas.microsoft.com/office/drawing/2014/main" id="{DE12E073-E0A5-4666-9997-B12CA47A01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9163" y="3048468"/>
            <a:ext cx="7945" cy="2333226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34">
            <a:extLst>
              <a:ext uri="{FF2B5EF4-FFF2-40B4-BE49-F238E27FC236}">
                <a16:creationId xmlns:a16="http://schemas.microsoft.com/office/drawing/2014/main" id="{7FC23E61-0CF5-4C3A-93AB-DE1C5F295D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272464" y="2984253"/>
            <a:ext cx="0" cy="237317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3" name="AutoShape 35">
            <a:extLst>
              <a:ext uri="{FF2B5EF4-FFF2-40B4-BE49-F238E27FC236}">
                <a16:creationId xmlns:a16="http://schemas.microsoft.com/office/drawing/2014/main" id="{67897440-BCBE-4F2F-8130-E96354CACAA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9876160" y="1877426"/>
            <a:ext cx="749820" cy="990354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pic>
        <p:nvPicPr>
          <p:cNvPr id="34" name="Picture 2" descr="Menora, Jüdische, Kerze, Judentum">
            <a:extLst>
              <a:ext uri="{FF2B5EF4-FFF2-40B4-BE49-F238E27FC236}">
                <a16:creationId xmlns:a16="http://schemas.microsoft.com/office/drawing/2014/main" id="{CAE18AC8-C175-47E8-A03D-0E1B65093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0" y="3994652"/>
            <a:ext cx="1290904" cy="10707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9">
            <a:extLst>
              <a:ext uri="{FF2B5EF4-FFF2-40B4-BE49-F238E27FC236}">
                <a16:creationId xmlns:a16="http://schemas.microsoft.com/office/drawing/2014/main" id="{772136A9-813C-4977-9B20-E9A7AFCF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197" y="3114121"/>
            <a:ext cx="3625654" cy="540024"/>
          </a:xfrm>
          <a:prstGeom prst="leftRightArrow">
            <a:avLst>
              <a:gd name="adj1" fmla="val 50000"/>
              <a:gd name="adj2" fmla="val 103958"/>
            </a:avLst>
          </a:prstGeom>
          <a:solidFill>
            <a:schemeClr val="accent2"/>
          </a:solidFill>
          <a:ln w="12700" cap="sq">
            <a:solidFill>
              <a:schemeClr val="bg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" name="Line 33">
            <a:extLst>
              <a:ext uri="{FF2B5EF4-FFF2-40B4-BE49-F238E27FC236}">
                <a16:creationId xmlns:a16="http://schemas.microsoft.com/office/drawing/2014/main" id="{D41DDA52-B1CE-462A-B0C7-591426C4C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6036" y="2132856"/>
            <a:ext cx="45719" cy="324883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2ED56835-6397-4268-A51B-EE21BD209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989137"/>
            <a:ext cx="4140000" cy="1800225"/>
          </a:xfrm>
        </p:spPr>
        <p:txBody>
          <a:bodyPr/>
          <a:lstStyle/>
          <a:p>
            <a:r>
              <a:rPr lang="de-CH" dirty="0"/>
              <a:t>Der Ablauf</a:t>
            </a:r>
            <a:br>
              <a:rPr lang="de-CH" dirty="0"/>
            </a:br>
            <a:r>
              <a:rPr lang="de-CH" dirty="0">
                <a:solidFill>
                  <a:schemeClr val="accent2"/>
                </a:solidFill>
              </a:rPr>
              <a:t> Entrückung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D12AA486-25CC-9241-8C54-08F283AA799D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1.Thessalonicher 4,13-18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3994630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12BA30CB-71A0-4312-89D6-55A291F24081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6" name="Picture 10" descr="One leaf of the Pauline Epistles (P.Mich.inv. 6238, also known as P46), Ephesians VI:20 - Galatians I:8. This is the oldest copy of Paul&amp;#039;s letters in existence, dating to the late 2nd/early 3rd century CE.">
            <a:extLst>
              <a:ext uri="{FF2B5EF4-FFF2-40B4-BE49-F238E27FC236}">
                <a16:creationId xmlns:a16="http://schemas.microsoft.com/office/drawing/2014/main" id="{32F7AE9A-8DA2-4001-8D57-44968CF24AD9}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69" b="-62"/>
          <a:stretch/>
        </p:blipFill>
        <p:spPr bwMode="auto">
          <a:xfrm>
            <a:off x="6068402" y="2060847"/>
            <a:ext cx="2760534" cy="391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79376" y="1989138"/>
            <a:ext cx="4464099" cy="1800225"/>
          </a:xfrm>
        </p:spPr>
        <p:txBody>
          <a:bodyPr/>
          <a:lstStyle/>
          <a:p>
            <a:r>
              <a:rPr lang="de-DE" dirty="0"/>
              <a:t>Das Geheimnis der</a:t>
            </a:r>
            <a:br>
              <a:rPr lang="de-DE" dirty="0"/>
            </a:br>
            <a:r>
              <a:rPr lang="de-DE" dirty="0">
                <a:solidFill>
                  <a:schemeClr val="accent2"/>
                </a:solidFill>
              </a:rPr>
              <a:t>Entrückung</a:t>
            </a:r>
          </a:p>
        </p:txBody>
      </p:sp>
      <p:sp>
        <p:nvSpPr>
          <p:cNvPr id="9" name="Textfeld 10">
            <a:extLst>
              <a:ext uri="{FF2B5EF4-FFF2-40B4-BE49-F238E27FC236}">
                <a16:creationId xmlns:a16="http://schemas.microsoft.com/office/drawing/2014/main" id="{D1A17F88-7C43-44C5-A33B-99E3D1314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7009" y="5615656"/>
            <a:ext cx="24399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2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9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>
                <a:latin typeface="Arial" panose="020B0604020202020204" pitchFamily="34" charset="0"/>
              </a:rPr>
              <a:t>CC-BY-SA University of Michigan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B942A03-CADB-3942-B15C-61ED319520F3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1.Korinther 15,51-58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67356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C698C0F5-429A-49D3-B72C-EB1C4D81A5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7" t="10736" r="-149" b="690"/>
          <a:stretch/>
        </p:blipFill>
        <p:spPr>
          <a:xfrm>
            <a:off x="5988050" y="2609437"/>
            <a:ext cx="5410464" cy="3909814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1" name="Grafik 4" descr="1a"/>
          <p:cNvPicPr>
            <a:picLocks noGrp="1" noChangeAspect="1"/>
          </p:cNvPicPr>
          <p:nvPr isPhoto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0878" y="1866925"/>
            <a:ext cx="4355020" cy="2441215"/>
          </a:xfrm>
          <a:prstGeom prst="ellipse">
            <a:avLst/>
          </a:prstGeom>
          <a:ln>
            <a:noFill/>
          </a:ln>
          <a:effectLst>
            <a:glow rad="889000">
              <a:schemeClr val="accent1"/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88455" y="1989138"/>
            <a:ext cx="4355020" cy="1800225"/>
          </a:xfrm>
        </p:spPr>
        <p:txBody>
          <a:bodyPr/>
          <a:lstStyle/>
          <a:p>
            <a:r>
              <a:rPr lang="de-CH" dirty="0"/>
              <a:t>Die Heimkehr</a:t>
            </a:r>
            <a:br>
              <a:rPr lang="de-CH" dirty="0"/>
            </a:br>
            <a:r>
              <a:rPr lang="de-CH" dirty="0">
                <a:solidFill>
                  <a:schemeClr val="accent2"/>
                </a:solidFill>
              </a:rPr>
              <a:t>INS Vaterhaus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8680" name="Textfeld 4"/>
          <p:cNvSpPr txBox="1">
            <a:spLocks noChangeArrowheads="1"/>
          </p:cNvSpPr>
          <p:nvPr/>
        </p:nvSpPr>
        <p:spPr bwMode="auto">
          <a:xfrm>
            <a:off x="10359963" y="2974406"/>
            <a:ext cx="37382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900" dirty="0">
                <a:latin typeface="+mn-lt"/>
              </a:rPr>
              <a:t>MH</a:t>
            </a:r>
            <a:endParaRPr lang="en-US" altLang="de-DE" sz="1000" dirty="0">
              <a:latin typeface="+mn-lt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F4FA4F71-E670-4750-B051-0EAF25D9FBBF}"/>
              </a:ext>
            </a:extLst>
          </p:cNvPr>
          <p:cNvGrpSpPr/>
          <p:nvPr/>
        </p:nvGrpSpPr>
        <p:grpSpPr>
          <a:xfrm>
            <a:off x="7747290" y="4265139"/>
            <a:ext cx="1882196" cy="1584360"/>
            <a:chOff x="9803244" y="2124727"/>
            <a:chExt cx="2298498" cy="1584360"/>
          </a:xfrm>
        </p:grpSpPr>
        <p:sp>
          <p:nvSpPr>
            <p:cNvPr id="17" name="AutoShape 6">
              <a:extLst>
                <a:ext uri="{FF2B5EF4-FFF2-40B4-BE49-F238E27FC236}">
                  <a16:creationId xmlns:a16="http://schemas.microsoft.com/office/drawing/2014/main" id="{242DADFB-936B-45C7-9603-1757504B9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86831" y="2772982"/>
              <a:ext cx="533400" cy="936105"/>
            </a:xfrm>
            <a:prstGeom prst="upArrow">
              <a:avLst>
                <a:gd name="adj1" fmla="val 50000"/>
                <a:gd name="adj2" fmla="val 13928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18" name="Text Box 7">
              <a:extLst>
                <a:ext uri="{FF2B5EF4-FFF2-40B4-BE49-F238E27FC236}">
                  <a16:creationId xmlns:a16="http://schemas.microsoft.com/office/drawing/2014/main" id="{27F9FAF0-57CB-49F0-8005-2FCBAA4D0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0675494" y="1252477"/>
              <a:ext cx="553998" cy="22984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b="1" dirty="0"/>
                <a:t>Entrückung</a:t>
              </a:r>
              <a:endParaRPr lang="de-DE" sz="2800" b="1" dirty="0"/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C92D72BE-E104-4EF3-BF33-BD5C1A034CD5}"/>
              </a:ext>
            </a:extLst>
          </p:cNvPr>
          <p:cNvSpPr/>
          <p:nvPr/>
        </p:nvSpPr>
        <p:spPr>
          <a:xfrm>
            <a:off x="8580376" y="6287692"/>
            <a:ext cx="216024" cy="45367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Textfeld 4">
            <a:extLst>
              <a:ext uri="{FF2B5EF4-FFF2-40B4-BE49-F238E27FC236}">
                <a16:creationId xmlns:a16="http://schemas.microsoft.com/office/drawing/2014/main" id="{4CFE1F13-6060-4FA4-B5ED-4DDB58AFC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1866" y="6219584"/>
            <a:ext cx="170591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900" dirty="0">
                <a:latin typeface="+mn-lt"/>
              </a:rPr>
              <a:t>Dominik </a:t>
            </a:r>
            <a:r>
              <a:rPr lang="en-US" altLang="de-DE" sz="900" dirty="0" err="1">
                <a:latin typeface="+mn-lt"/>
              </a:rPr>
              <a:t>Schröder</a:t>
            </a:r>
            <a:r>
              <a:rPr lang="en-US" altLang="de-DE" sz="900" dirty="0">
                <a:latin typeface="+mn-lt"/>
              </a:rPr>
              <a:t>, </a:t>
            </a:r>
            <a:r>
              <a:rPr lang="en-US" altLang="de-DE" sz="900" dirty="0" err="1">
                <a:latin typeface="+mn-lt"/>
              </a:rPr>
              <a:t>Unsplash</a:t>
            </a:r>
            <a:endParaRPr lang="en-US" altLang="de-DE" sz="900" dirty="0">
              <a:latin typeface="+mn-lt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E37E9F2-02B0-4742-AC58-50A9BD4065CD}"/>
              </a:ext>
            </a:extLst>
          </p:cNvPr>
          <p:cNvSpPr/>
          <p:nvPr/>
        </p:nvSpPr>
        <p:spPr>
          <a:xfrm>
            <a:off x="4295800" y="62068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/>
              <a:t>Johannes 14,1-3; 2. </a:t>
            </a:r>
            <a:r>
              <a:rPr lang="en-GB" sz="3200" dirty="0" err="1"/>
              <a:t>Thessalonicher</a:t>
            </a:r>
            <a:r>
              <a:rPr lang="en-GB" sz="3200" dirty="0"/>
              <a:t> 2,1b</a:t>
            </a:r>
            <a:endParaRPr lang="de-CH" sz="3200" dirty="0"/>
          </a:p>
        </p:txBody>
      </p:sp>
    </p:spTree>
    <p:extLst>
      <p:ext uri="{BB962C8B-B14F-4D97-AF65-F5344CB8AC3E}">
        <p14:creationId xmlns:p14="http://schemas.microsoft.com/office/powerpoint/2010/main" val="647720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9C0A38EA-5C8E-48C8-A95C-9E6132C574FD}"/>
              </a:ext>
            </a:extLst>
          </p:cNvPr>
          <p:cNvSpPr/>
          <p:nvPr/>
        </p:nvSpPr>
        <p:spPr>
          <a:xfrm>
            <a:off x="5180883" y="1867296"/>
            <a:ext cx="6589074" cy="4220841"/>
          </a:xfrm>
          <a:prstGeom prst="roundRect">
            <a:avLst>
              <a:gd name="adj" fmla="val 2254"/>
            </a:avLst>
          </a:prstGeom>
          <a:solidFill>
            <a:srgbClr val="21314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737E087-82D7-4E17-9B27-09B8F393D006}"/>
              </a:ext>
            </a:extLst>
          </p:cNvPr>
          <p:cNvGrpSpPr/>
          <p:nvPr/>
        </p:nvGrpSpPr>
        <p:grpSpPr>
          <a:xfrm>
            <a:off x="5306363" y="2780927"/>
            <a:ext cx="6126341" cy="3161352"/>
            <a:chOff x="5288901" y="3341215"/>
            <a:chExt cx="5040566" cy="2601064"/>
          </a:xfrm>
        </p:grpSpPr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9542198" y="3341215"/>
              <a:ext cx="761027" cy="2191163"/>
              <a:chOff x="7930043" y="2676774"/>
              <a:chExt cx="761030" cy="2191161"/>
            </a:xfrm>
          </p:grpSpPr>
          <p:sp>
            <p:nvSpPr>
              <p:cNvPr id="195595" name="Text Box 26"/>
              <p:cNvSpPr txBox="1">
                <a:spLocks noChangeArrowheads="1"/>
              </p:cNvSpPr>
              <p:nvPr/>
            </p:nvSpPr>
            <p:spPr bwMode="auto">
              <a:xfrm>
                <a:off x="7976860" y="4204798"/>
                <a:ext cx="695328" cy="3693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>
                  <a:spcBef>
                    <a:spcPts val="1100"/>
                  </a:spcBef>
                </a:pPr>
                <a:r>
                  <a:rPr lang="de-DE" altLang="fr-F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anose="020B0604020202020204" pitchFamily="34" charset="0"/>
                  </a:rPr>
                  <a:t>7 J.</a:t>
                </a:r>
              </a:p>
            </p:txBody>
          </p:sp>
          <p:sp>
            <p:nvSpPr>
              <p:cNvPr id="195596" name="Line 27"/>
              <p:cNvSpPr>
                <a:spLocks/>
              </p:cNvSpPr>
              <p:nvPr/>
            </p:nvSpPr>
            <p:spPr bwMode="auto">
              <a:xfrm flipH="1">
                <a:off x="8653457" y="2676775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7" name="Line 28"/>
              <p:cNvSpPr>
                <a:spLocks/>
              </p:cNvSpPr>
              <p:nvPr/>
            </p:nvSpPr>
            <p:spPr bwMode="auto">
              <a:xfrm>
                <a:off x="7930043" y="2676774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25" name="Line 28">
                <a:extLst>
                  <a:ext uri="{FF2B5EF4-FFF2-40B4-BE49-F238E27FC236}">
                    <a16:creationId xmlns:a16="http://schemas.microsoft.com/office/drawing/2014/main" id="{C39864C5-CE56-49C4-807F-A21D2BA9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658" y="2680190"/>
                <a:ext cx="37616" cy="1477733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195587" name="AutoShape 3">
              <a:hlinkClick r:id="rId3"/>
            </p:cNvPr>
            <p:cNvSpPr>
              <a:spLocks/>
            </p:cNvSpPr>
            <p:nvPr/>
          </p:nvSpPr>
          <p:spPr bwMode="auto">
            <a:xfrm>
              <a:off x="5288901" y="5461082"/>
              <a:ext cx="5040566" cy="481197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1"/>
            </a:solidFill>
            <a:ln w="9528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endParaRPr lang="de-DE" sz="2400" b="1" dirty="0">
                <a:latin typeface="+mn-lt"/>
                <a:cs typeface="Arial" charset="0"/>
              </a:endParaRP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A17BAAE2-E814-4454-B180-721620503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5642" y="4033344"/>
              <a:ext cx="737999" cy="1427738"/>
            </a:xfrm>
            <a:custGeom>
              <a:avLst/>
              <a:gdLst>
                <a:gd name="connsiteX0" fmla="*/ 298032 w 704861"/>
                <a:gd name="connsiteY0" fmla="*/ 0 h 1363628"/>
                <a:gd name="connsiteX1" fmla="*/ 407953 w 704861"/>
                <a:gd name="connsiteY1" fmla="*/ 0 h 1363628"/>
                <a:gd name="connsiteX2" fmla="*/ 407953 w 704861"/>
                <a:gd name="connsiteY2" fmla="*/ 271311 h 1363628"/>
                <a:gd name="connsiteX3" fmla="*/ 704861 w 704861"/>
                <a:gd name="connsiteY3" fmla="*/ 271311 h 1363628"/>
                <a:gd name="connsiteX4" fmla="*/ 704861 w 704861"/>
                <a:gd name="connsiteY4" fmla="*/ 408379 h 1363628"/>
                <a:gd name="connsiteX5" fmla="*/ 407953 w 704861"/>
                <a:gd name="connsiteY5" fmla="*/ 408379 h 1363628"/>
                <a:gd name="connsiteX6" fmla="*/ 407953 w 704861"/>
                <a:gd name="connsiteY6" fmla="*/ 1363628 h 1363628"/>
                <a:gd name="connsiteX7" fmla="*/ 298032 w 704861"/>
                <a:gd name="connsiteY7" fmla="*/ 1363628 h 1363628"/>
                <a:gd name="connsiteX8" fmla="*/ 298032 w 704861"/>
                <a:gd name="connsiteY8" fmla="*/ 408379 h 1363628"/>
                <a:gd name="connsiteX9" fmla="*/ 0 w 704861"/>
                <a:gd name="connsiteY9" fmla="*/ 408379 h 1363628"/>
                <a:gd name="connsiteX10" fmla="*/ 0 w 704861"/>
                <a:gd name="connsiteY10" fmla="*/ 271311 h 1363628"/>
                <a:gd name="connsiteX11" fmla="*/ 298032 w 704861"/>
                <a:gd name="connsiteY11" fmla="*/ 271311 h 13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4861" h="1363628">
                  <a:moveTo>
                    <a:pt x="298032" y="0"/>
                  </a:moveTo>
                  <a:lnTo>
                    <a:pt x="407953" y="0"/>
                  </a:lnTo>
                  <a:lnTo>
                    <a:pt x="407953" y="271311"/>
                  </a:lnTo>
                  <a:lnTo>
                    <a:pt x="704861" y="271311"/>
                  </a:lnTo>
                  <a:lnTo>
                    <a:pt x="704861" y="408379"/>
                  </a:lnTo>
                  <a:lnTo>
                    <a:pt x="407953" y="408379"/>
                  </a:lnTo>
                  <a:lnTo>
                    <a:pt x="407953" y="1363628"/>
                  </a:lnTo>
                  <a:lnTo>
                    <a:pt x="298032" y="1363628"/>
                  </a:lnTo>
                  <a:lnTo>
                    <a:pt x="298032" y="408379"/>
                  </a:lnTo>
                  <a:lnTo>
                    <a:pt x="0" y="408379"/>
                  </a:lnTo>
                  <a:lnTo>
                    <a:pt x="0" y="271311"/>
                  </a:lnTo>
                  <a:lnTo>
                    <a:pt x="298032" y="271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8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Line 33">
            <a:extLst>
              <a:ext uri="{FF2B5EF4-FFF2-40B4-BE49-F238E27FC236}">
                <a16:creationId xmlns:a16="http://schemas.microsoft.com/office/drawing/2014/main" id="{DE12E073-E0A5-4666-9997-B12CA47A01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9163" y="3048468"/>
            <a:ext cx="7945" cy="2333226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34">
            <a:extLst>
              <a:ext uri="{FF2B5EF4-FFF2-40B4-BE49-F238E27FC236}">
                <a16:creationId xmlns:a16="http://schemas.microsoft.com/office/drawing/2014/main" id="{7FC23E61-0CF5-4C3A-93AB-DE1C5F295D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272464" y="2984253"/>
            <a:ext cx="0" cy="237317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3" name="AutoShape 35">
            <a:extLst>
              <a:ext uri="{FF2B5EF4-FFF2-40B4-BE49-F238E27FC236}">
                <a16:creationId xmlns:a16="http://schemas.microsoft.com/office/drawing/2014/main" id="{67897440-BCBE-4F2F-8130-E96354CACAA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9876160" y="1877426"/>
            <a:ext cx="749820" cy="990354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pic>
        <p:nvPicPr>
          <p:cNvPr id="34" name="Picture 2" descr="Menora, Jüdische, Kerze, Judentum">
            <a:extLst>
              <a:ext uri="{FF2B5EF4-FFF2-40B4-BE49-F238E27FC236}">
                <a16:creationId xmlns:a16="http://schemas.microsoft.com/office/drawing/2014/main" id="{CAE18AC8-C175-47E8-A03D-0E1B65093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0" y="3994652"/>
            <a:ext cx="1290904" cy="10707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9">
            <a:extLst>
              <a:ext uri="{FF2B5EF4-FFF2-40B4-BE49-F238E27FC236}">
                <a16:creationId xmlns:a16="http://schemas.microsoft.com/office/drawing/2014/main" id="{772136A9-813C-4977-9B20-E9A7AFCF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6593" y="3103962"/>
            <a:ext cx="3625654" cy="540024"/>
          </a:xfrm>
          <a:prstGeom prst="leftRightArrow">
            <a:avLst>
              <a:gd name="adj1" fmla="val 50000"/>
              <a:gd name="adj2" fmla="val 103958"/>
            </a:avLst>
          </a:prstGeom>
          <a:solidFill>
            <a:schemeClr val="accent2"/>
          </a:solidFill>
          <a:ln w="12700" cap="sq">
            <a:solidFill>
              <a:schemeClr val="bg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" name="Line 33">
            <a:extLst>
              <a:ext uri="{FF2B5EF4-FFF2-40B4-BE49-F238E27FC236}">
                <a16:creationId xmlns:a16="http://schemas.microsoft.com/office/drawing/2014/main" id="{D41DDA52-B1CE-462A-B0C7-591426C4C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6036" y="2132856"/>
            <a:ext cx="45719" cy="324883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2ED56835-6397-4268-A51B-EE21BD209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275" y="1989137"/>
            <a:ext cx="4140000" cy="1800225"/>
          </a:xfrm>
        </p:spPr>
        <p:txBody>
          <a:bodyPr/>
          <a:lstStyle/>
          <a:p>
            <a:r>
              <a:rPr lang="de-CH" dirty="0"/>
              <a:t>Die Lebenden</a:t>
            </a:r>
            <a:br>
              <a:rPr lang="de-CH" dirty="0"/>
            </a:br>
            <a:r>
              <a:rPr lang="de-CH" dirty="0">
                <a:solidFill>
                  <a:schemeClr val="accent2"/>
                </a:solidFill>
              </a:rPr>
              <a:t> und die auferstehenden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233BE8F-6457-E042-935C-02A60B995907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Johannes 11,25-26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276651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hteck: abgerundete Ecken 58">
            <a:extLst>
              <a:ext uri="{FF2B5EF4-FFF2-40B4-BE49-F238E27FC236}">
                <a16:creationId xmlns:a16="http://schemas.microsoft.com/office/drawing/2014/main" id="{13E73C05-27DA-4210-934B-23A84E84E9A2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Titel 1"/>
          <p:cNvSpPr>
            <a:spLocks noGrp="1"/>
          </p:cNvSpPr>
          <p:nvPr>
            <p:ph type="ctrTitle"/>
          </p:nvPr>
        </p:nvSpPr>
        <p:spPr>
          <a:xfrm>
            <a:off x="551384" y="1989137"/>
            <a:ext cx="4391891" cy="1800225"/>
          </a:xfrm>
        </p:spPr>
        <p:txBody>
          <a:bodyPr/>
          <a:lstStyle/>
          <a:p>
            <a:pPr>
              <a:defRPr/>
            </a:pPr>
            <a:r>
              <a:rPr lang="de-DE" dirty="0"/>
              <a:t>Rettung Vor</a:t>
            </a:r>
            <a:br>
              <a:rPr lang="de-DE" dirty="0"/>
            </a:br>
            <a:r>
              <a:rPr lang="de-DE" dirty="0">
                <a:solidFill>
                  <a:schemeClr val="accent2"/>
                </a:solidFill>
              </a:rPr>
              <a:t>dem Zorn</a:t>
            </a:r>
            <a:br>
              <a:rPr lang="de-DE" dirty="0">
                <a:solidFill>
                  <a:schemeClr val="accent2"/>
                </a:solidFill>
              </a:rPr>
            </a:br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8210" name="Textfeld 1"/>
          <p:cNvSpPr txBox="1">
            <a:spLocks noChangeArrowheads="1"/>
          </p:cNvSpPr>
          <p:nvPr/>
        </p:nvSpPr>
        <p:spPr bwMode="auto">
          <a:xfrm>
            <a:off x="6240016" y="5190291"/>
            <a:ext cx="46610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2400" b="1" dirty="0">
                <a:latin typeface="+mj-lt"/>
              </a:rPr>
              <a:t>= das Buch der Gerichte Gottes über die Welt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327D902-57FD-4697-97F7-32B4C9575416}"/>
              </a:ext>
            </a:extLst>
          </p:cNvPr>
          <p:cNvGrpSpPr/>
          <p:nvPr/>
        </p:nvGrpSpPr>
        <p:grpSpPr>
          <a:xfrm>
            <a:off x="6600056" y="3180022"/>
            <a:ext cx="3728663" cy="1991110"/>
            <a:chOff x="4868400" y="2654746"/>
            <a:chExt cx="4077907" cy="2177606"/>
          </a:xfrm>
        </p:grpSpPr>
        <p:pic>
          <p:nvPicPr>
            <p:cNvPr id="35" name="Picture 2" descr="Schriftrollen, Gelb, Golden, Seiten, Papier, Pergament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8400" y="2654746"/>
              <a:ext cx="4077907" cy="2037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3227E296-4174-4494-AF65-ED672A711DBE}"/>
                </a:ext>
              </a:extLst>
            </p:cNvPr>
            <p:cNvGrpSpPr/>
            <p:nvPr/>
          </p:nvGrpSpPr>
          <p:grpSpPr>
            <a:xfrm>
              <a:off x="5175839" y="3713969"/>
              <a:ext cx="2694444" cy="1118383"/>
              <a:chOff x="3351213" y="3002511"/>
              <a:chExt cx="4071937" cy="1690139"/>
            </a:xfrm>
          </p:grpSpPr>
          <p:sp>
            <p:nvSpPr>
              <p:cNvPr id="36" name="Ellipse 35"/>
              <p:cNvSpPr/>
              <p:nvPr/>
            </p:nvSpPr>
            <p:spPr>
              <a:xfrm>
                <a:off x="3359151" y="4005264"/>
                <a:ext cx="390525" cy="35718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1</a:t>
                </a:r>
              </a:p>
            </p:txBody>
          </p:sp>
          <p:sp>
            <p:nvSpPr>
              <p:cNvPr id="37" name="Gleichschenkliges Dreieck 5"/>
              <p:cNvSpPr/>
              <p:nvPr/>
            </p:nvSpPr>
            <p:spPr>
              <a:xfrm>
                <a:off x="3351213" y="4325938"/>
                <a:ext cx="379412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3963644" y="4025106"/>
                <a:ext cx="390525" cy="3571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2</a:t>
                </a:r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4600576" y="3955256"/>
                <a:ext cx="390525" cy="3571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3</a:t>
                </a:r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5230814" y="3702738"/>
                <a:ext cx="390525" cy="35718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4</a:t>
                </a:r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5748339" y="3410465"/>
                <a:ext cx="390525" cy="3571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5</a:t>
                </a:r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6374208" y="3122949"/>
                <a:ext cx="390525" cy="35718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6</a:t>
                </a:r>
              </a:p>
            </p:txBody>
          </p:sp>
          <p:sp>
            <p:nvSpPr>
              <p:cNvPr id="43" name="Ellipse 42"/>
              <p:cNvSpPr/>
              <p:nvPr/>
            </p:nvSpPr>
            <p:spPr>
              <a:xfrm>
                <a:off x="7032625" y="3002511"/>
                <a:ext cx="390525" cy="357187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b="1" dirty="0"/>
                  <a:t>7</a:t>
                </a:r>
              </a:p>
            </p:txBody>
          </p:sp>
          <p:sp>
            <p:nvSpPr>
              <p:cNvPr id="44" name="Gleichschenkliges Dreieck 12"/>
              <p:cNvSpPr/>
              <p:nvPr/>
            </p:nvSpPr>
            <p:spPr>
              <a:xfrm>
                <a:off x="3983038" y="4343400"/>
                <a:ext cx="379412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45" name="Gleichschenkliges Dreieck 13"/>
              <p:cNvSpPr/>
              <p:nvPr/>
            </p:nvSpPr>
            <p:spPr>
              <a:xfrm>
                <a:off x="4600576" y="4273550"/>
                <a:ext cx="379413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46" name="Gleichschenkliges Dreieck 14"/>
              <p:cNvSpPr/>
              <p:nvPr/>
            </p:nvSpPr>
            <p:spPr>
              <a:xfrm>
                <a:off x="5248276" y="4002088"/>
                <a:ext cx="379413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47" name="Gleichschenkliges Dreieck 15"/>
              <p:cNvSpPr/>
              <p:nvPr/>
            </p:nvSpPr>
            <p:spPr>
              <a:xfrm>
                <a:off x="5759451" y="3717925"/>
                <a:ext cx="379413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48" name="Gleichschenkliges Dreieck 16"/>
              <p:cNvSpPr/>
              <p:nvPr/>
            </p:nvSpPr>
            <p:spPr>
              <a:xfrm>
                <a:off x="6386513" y="3427413"/>
                <a:ext cx="379412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  <p:sp>
            <p:nvSpPr>
              <p:cNvPr id="49" name="Gleichschenkliges Dreieck 17"/>
              <p:cNvSpPr/>
              <p:nvPr/>
            </p:nvSpPr>
            <p:spPr>
              <a:xfrm>
                <a:off x="7043738" y="3305511"/>
                <a:ext cx="379412" cy="34925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b="1" dirty="0"/>
              </a:p>
            </p:txBody>
          </p:sp>
        </p:grpSp>
      </p:grpSp>
      <p:grpSp>
        <p:nvGrpSpPr>
          <p:cNvPr id="60" name="Group 14">
            <a:extLst>
              <a:ext uri="{FF2B5EF4-FFF2-40B4-BE49-F238E27FC236}">
                <a16:creationId xmlns:a16="http://schemas.microsoft.com/office/drawing/2014/main" id="{7AB30025-9F00-42A4-B972-129818B842F3}"/>
              </a:ext>
            </a:extLst>
          </p:cNvPr>
          <p:cNvGrpSpPr>
            <a:grpSpLocks/>
          </p:cNvGrpSpPr>
          <p:nvPr/>
        </p:nvGrpSpPr>
        <p:grpSpPr bwMode="auto">
          <a:xfrm>
            <a:off x="9407938" y="1997476"/>
            <a:ext cx="2207743" cy="3637668"/>
            <a:chOff x="3229" y="1039"/>
            <a:chExt cx="1600" cy="2504"/>
          </a:xfrm>
          <a:solidFill>
            <a:schemeClr val="accent5"/>
          </a:solidFill>
        </p:grpSpPr>
        <p:sp>
          <p:nvSpPr>
            <p:cNvPr id="61" name="Rectangle 17">
              <a:extLst>
                <a:ext uri="{FF2B5EF4-FFF2-40B4-BE49-F238E27FC236}">
                  <a16:creationId xmlns:a16="http://schemas.microsoft.com/office/drawing/2014/main" id="{E0BC5813-F2B4-4366-82AD-3CBE5770F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2E77CA81-5A1D-44C5-86F4-AC0FE0A04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9" y="1039"/>
              <a:ext cx="1600" cy="35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63" name="AutoShape 16">
              <a:extLst>
                <a:ext uri="{FF2B5EF4-FFF2-40B4-BE49-F238E27FC236}">
                  <a16:creationId xmlns:a16="http://schemas.microsoft.com/office/drawing/2014/main" id="{3D84F5AB-2345-45BF-BFEA-F74AB889CD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399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64" name="AutoShape 15">
              <a:extLst>
                <a:ext uri="{FF2B5EF4-FFF2-40B4-BE49-F238E27FC236}">
                  <a16:creationId xmlns:a16="http://schemas.microsoft.com/office/drawing/2014/main" id="{F873E54E-FCAB-47E3-9F2C-60DBF49C5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2803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65" name="AutoShape 6">
            <a:extLst>
              <a:ext uri="{FF2B5EF4-FFF2-40B4-BE49-F238E27FC236}">
                <a16:creationId xmlns:a16="http://schemas.microsoft.com/office/drawing/2014/main" id="{1692B904-BA14-4C54-9074-74D7E024A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862" y="2617291"/>
            <a:ext cx="355964" cy="3000180"/>
          </a:xfrm>
          <a:prstGeom prst="upArrow">
            <a:avLst>
              <a:gd name="adj1" fmla="val 50000"/>
              <a:gd name="adj2" fmla="val 139286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66" name="Text Box 7">
            <a:extLst>
              <a:ext uri="{FF2B5EF4-FFF2-40B4-BE49-F238E27FC236}">
                <a16:creationId xmlns:a16="http://schemas.microsoft.com/office/drawing/2014/main" id="{E971ABE6-514C-4B89-AD3E-1185D468621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004332" y="1361697"/>
            <a:ext cx="553998" cy="180828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400" dirty="0"/>
              <a:t>Entrückung</a:t>
            </a:r>
            <a:endParaRPr lang="de-DE" sz="2800" dirty="0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0B3CFA60-2B08-E747-B272-3485987D8FCA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Römer</a:t>
            </a:r>
            <a:r>
              <a:rPr lang="en-GB" sz="4000" dirty="0"/>
              <a:t> 5,8-10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3283754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hteck: abgerundete Ecken 146">
            <a:extLst>
              <a:ext uri="{FF2B5EF4-FFF2-40B4-BE49-F238E27FC236}">
                <a16:creationId xmlns:a16="http://schemas.microsoft.com/office/drawing/2014/main" id="{636AF25E-6307-4469-94A0-955C469B2031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48BBCD51-7943-44C7-9D12-BB1A794D837C}"/>
              </a:ext>
            </a:extLst>
          </p:cNvPr>
          <p:cNvGrpSpPr/>
          <p:nvPr/>
        </p:nvGrpSpPr>
        <p:grpSpPr>
          <a:xfrm>
            <a:off x="6437815" y="3005327"/>
            <a:ext cx="3930764" cy="2500443"/>
            <a:chOff x="6545832" y="2783943"/>
            <a:chExt cx="3930764" cy="2500443"/>
          </a:xfrm>
        </p:grpSpPr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A16721E3-EBD6-41BF-9193-9F1ADDF9D8DF}"/>
                </a:ext>
              </a:extLst>
            </p:cNvPr>
            <p:cNvGrpSpPr/>
            <p:nvPr/>
          </p:nvGrpSpPr>
          <p:grpSpPr>
            <a:xfrm>
              <a:off x="6545832" y="2783943"/>
              <a:ext cx="2007078" cy="438747"/>
              <a:chOff x="1826630" y="5356256"/>
              <a:chExt cx="2142168" cy="333368"/>
            </a:xfrm>
            <a:solidFill>
              <a:schemeClr val="tx1"/>
            </a:solidFill>
          </p:grpSpPr>
          <p:sp>
            <p:nvSpPr>
              <p:cNvPr id="59" name="Gleichschenkliges Dreieck 27">
                <a:extLst>
                  <a:ext uri="{FF2B5EF4-FFF2-40B4-BE49-F238E27FC236}">
                    <a16:creationId xmlns:a16="http://schemas.microsoft.com/office/drawing/2014/main" id="{C68BCD36-DBB5-42DA-A2E7-BF0ECFDC9D47}"/>
                  </a:ext>
                </a:extLst>
              </p:cNvPr>
              <p:cNvSpPr/>
              <p:nvPr/>
            </p:nvSpPr>
            <p:spPr>
              <a:xfrm>
                <a:off x="1826630" y="5502182"/>
                <a:ext cx="219510" cy="18743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0" name="Gleichschenkliges Dreieck 29">
                <a:extLst>
                  <a:ext uri="{FF2B5EF4-FFF2-40B4-BE49-F238E27FC236}">
                    <a16:creationId xmlns:a16="http://schemas.microsoft.com/office/drawing/2014/main" id="{D756F001-DBDC-4C87-846B-FF17A8DF7BEE}"/>
                  </a:ext>
                </a:extLst>
              </p:cNvPr>
              <p:cNvSpPr/>
              <p:nvPr/>
            </p:nvSpPr>
            <p:spPr>
              <a:xfrm>
                <a:off x="2140350" y="5502608"/>
                <a:ext cx="219510" cy="1865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1" name="Gleichschenkliges Dreieck 30">
                <a:extLst>
                  <a:ext uri="{FF2B5EF4-FFF2-40B4-BE49-F238E27FC236}">
                    <a16:creationId xmlns:a16="http://schemas.microsoft.com/office/drawing/2014/main" id="{2DB331F0-22FA-464D-8C9C-B258FCE5BA99}"/>
                  </a:ext>
                </a:extLst>
              </p:cNvPr>
              <p:cNvSpPr/>
              <p:nvPr/>
            </p:nvSpPr>
            <p:spPr>
              <a:xfrm>
                <a:off x="2438107" y="5502608"/>
                <a:ext cx="219510" cy="1865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2" name="Gleichschenkliges Dreieck 31">
                <a:extLst>
                  <a:ext uri="{FF2B5EF4-FFF2-40B4-BE49-F238E27FC236}">
                    <a16:creationId xmlns:a16="http://schemas.microsoft.com/office/drawing/2014/main" id="{1037C858-E542-4218-9C7B-859F05E6A743}"/>
                  </a:ext>
                </a:extLst>
              </p:cNvPr>
              <p:cNvSpPr/>
              <p:nvPr/>
            </p:nvSpPr>
            <p:spPr>
              <a:xfrm>
                <a:off x="2717351" y="5502186"/>
                <a:ext cx="219510" cy="18743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3" name="Gleichschenkliges Dreieck 32">
                <a:extLst>
                  <a:ext uri="{FF2B5EF4-FFF2-40B4-BE49-F238E27FC236}">
                    <a16:creationId xmlns:a16="http://schemas.microsoft.com/office/drawing/2014/main" id="{67E00047-9DA5-4DCC-BAED-CD5EBF95FE5B}"/>
                  </a:ext>
                </a:extLst>
              </p:cNvPr>
              <p:cNvSpPr/>
              <p:nvPr/>
            </p:nvSpPr>
            <p:spPr>
              <a:xfrm>
                <a:off x="3060563" y="5502612"/>
                <a:ext cx="219510" cy="1865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4" name="Gleichschenkliges Dreieck 33">
                <a:extLst>
                  <a:ext uri="{FF2B5EF4-FFF2-40B4-BE49-F238E27FC236}">
                    <a16:creationId xmlns:a16="http://schemas.microsoft.com/office/drawing/2014/main" id="{568D9E84-94B0-4389-AAAC-D6636C9DD86F}"/>
                  </a:ext>
                </a:extLst>
              </p:cNvPr>
              <p:cNvSpPr/>
              <p:nvPr/>
            </p:nvSpPr>
            <p:spPr>
              <a:xfrm>
                <a:off x="3393739" y="5502187"/>
                <a:ext cx="219510" cy="18743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5" name="Gleichschenkliges Dreieck 34">
                <a:extLst>
                  <a:ext uri="{FF2B5EF4-FFF2-40B4-BE49-F238E27FC236}">
                    <a16:creationId xmlns:a16="http://schemas.microsoft.com/office/drawing/2014/main" id="{610A21BE-3462-4465-B9EC-BA60DFABC19E}"/>
                  </a:ext>
                </a:extLst>
              </p:cNvPr>
              <p:cNvSpPr/>
              <p:nvPr/>
            </p:nvSpPr>
            <p:spPr>
              <a:xfrm>
                <a:off x="3738130" y="5501760"/>
                <a:ext cx="220428" cy="187437"/>
              </a:xfrm>
              <a:prstGeom prst="triangl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66" name="Ellipse 20">
                <a:extLst>
                  <a:ext uri="{FF2B5EF4-FFF2-40B4-BE49-F238E27FC236}">
                    <a16:creationId xmlns:a16="http://schemas.microsoft.com/office/drawing/2014/main" id="{C647D792-BBE6-4E78-A8C4-6F44029A4370}"/>
                  </a:ext>
                </a:extLst>
              </p:cNvPr>
              <p:cNvSpPr/>
              <p:nvPr/>
            </p:nvSpPr>
            <p:spPr>
              <a:xfrm>
                <a:off x="1830899" y="5356685"/>
                <a:ext cx="225939" cy="1916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1</a:t>
                </a:r>
                <a:endParaRPr lang="de-DE" sz="1600" dirty="0"/>
              </a:p>
            </p:txBody>
          </p:sp>
          <p:sp>
            <p:nvSpPr>
              <p:cNvPr id="67" name="Ellipse 21">
                <a:extLst>
                  <a:ext uri="{FF2B5EF4-FFF2-40B4-BE49-F238E27FC236}">
                    <a16:creationId xmlns:a16="http://schemas.microsoft.com/office/drawing/2014/main" id="{B2A97BBF-39A5-4431-97AE-D0BAAC253D2A}"/>
                  </a:ext>
                </a:extLst>
              </p:cNvPr>
              <p:cNvSpPr/>
              <p:nvPr/>
            </p:nvSpPr>
            <p:spPr>
              <a:xfrm>
                <a:off x="2137322" y="5356683"/>
                <a:ext cx="225939" cy="1916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2</a:t>
                </a:r>
                <a:endParaRPr lang="de-DE" sz="1600" dirty="0"/>
              </a:p>
            </p:txBody>
          </p:sp>
          <p:sp>
            <p:nvSpPr>
              <p:cNvPr id="68" name="Ellipse 22">
                <a:extLst>
                  <a:ext uri="{FF2B5EF4-FFF2-40B4-BE49-F238E27FC236}">
                    <a16:creationId xmlns:a16="http://schemas.microsoft.com/office/drawing/2014/main" id="{D5A32A11-9B77-4B1D-8162-BD153E4027DD}"/>
                  </a:ext>
                </a:extLst>
              </p:cNvPr>
              <p:cNvSpPr/>
              <p:nvPr/>
            </p:nvSpPr>
            <p:spPr>
              <a:xfrm>
                <a:off x="2440705" y="5356683"/>
                <a:ext cx="225939" cy="1916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/>
                  <a:t>3</a:t>
                </a:r>
              </a:p>
            </p:txBody>
          </p:sp>
          <p:sp>
            <p:nvSpPr>
              <p:cNvPr id="69" name="Ellipse 23">
                <a:extLst>
                  <a:ext uri="{FF2B5EF4-FFF2-40B4-BE49-F238E27FC236}">
                    <a16:creationId xmlns:a16="http://schemas.microsoft.com/office/drawing/2014/main" id="{4DBD1C9C-9CDF-4836-B0BB-C3945687F547}"/>
                  </a:ext>
                </a:extLst>
              </p:cNvPr>
              <p:cNvSpPr/>
              <p:nvPr/>
            </p:nvSpPr>
            <p:spPr>
              <a:xfrm>
                <a:off x="2698196" y="5356683"/>
                <a:ext cx="225939" cy="1916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4</a:t>
                </a:r>
                <a:endParaRPr lang="de-DE" sz="1600" dirty="0"/>
              </a:p>
            </p:txBody>
          </p:sp>
          <p:sp>
            <p:nvSpPr>
              <p:cNvPr id="70" name="Ellipse 24">
                <a:extLst>
                  <a:ext uri="{FF2B5EF4-FFF2-40B4-BE49-F238E27FC236}">
                    <a16:creationId xmlns:a16="http://schemas.microsoft.com/office/drawing/2014/main" id="{13266DC0-CC22-44DD-871B-8916E36FDF83}"/>
                  </a:ext>
                </a:extLst>
              </p:cNvPr>
              <p:cNvSpPr/>
              <p:nvPr/>
            </p:nvSpPr>
            <p:spPr>
              <a:xfrm>
                <a:off x="3062918" y="5356683"/>
                <a:ext cx="225939" cy="1916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5</a:t>
                </a:r>
                <a:endParaRPr lang="de-DE" sz="1600" dirty="0"/>
              </a:p>
            </p:txBody>
          </p:sp>
          <p:sp>
            <p:nvSpPr>
              <p:cNvPr id="71" name="Ellipse 25">
                <a:extLst>
                  <a:ext uri="{FF2B5EF4-FFF2-40B4-BE49-F238E27FC236}">
                    <a16:creationId xmlns:a16="http://schemas.microsoft.com/office/drawing/2014/main" id="{201BD3CC-BF0A-4DFA-AA10-263F951008AD}"/>
                  </a:ext>
                </a:extLst>
              </p:cNvPr>
              <p:cNvSpPr/>
              <p:nvPr/>
            </p:nvSpPr>
            <p:spPr>
              <a:xfrm>
                <a:off x="3387311" y="5356683"/>
                <a:ext cx="225939" cy="19169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6</a:t>
                </a:r>
                <a:endParaRPr lang="de-DE" sz="1600" dirty="0"/>
              </a:p>
            </p:txBody>
          </p:sp>
          <p:sp>
            <p:nvSpPr>
              <p:cNvPr id="72" name="Ellipse 26">
                <a:extLst>
                  <a:ext uri="{FF2B5EF4-FFF2-40B4-BE49-F238E27FC236}">
                    <a16:creationId xmlns:a16="http://schemas.microsoft.com/office/drawing/2014/main" id="{DA7B5716-BB83-4385-9967-88DAD40A21EC}"/>
                  </a:ext>
                </a:extLst>
              </p:cNvPr>
              <p:cNvSpPr/>
              <p:nvPr/>
            </p:nvSpPr>
            <p:spPr>
              <a:xfrm>
                <a:off x="3742859" y="5356256"/>
                <a:ext cx="225939" cy="191697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</p:grp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7B0F1430-D679-4C88-AA6E-542253B23A3A}"/>
                </a:ext>
              </a:extLst>
            </p:cNvPr>
            <p:cNvGrpSpPr/>
            <p:nvPr/>
          </p:nvGrpSpPr>
          <p:grpSpPr>
            <a:xfrm>
              <a:off x="6618027" y="3712121"/>
              <a:ext cx="2808340" cy="553999"/>
              <a:chOff x="6449163" y="3666445"/>
              <a:chExt cx="2808340" cy="553999"/>
            </a:xfrm>
          </p:grpSpPr>
          <p:sp>
            <p:nvSpPr>
              <p:cNvPr id="19" name="Legende: Linie 18">
                <a:extLst>
                  <a:ext uri="{FF2B5EF4-FFF2-40B4-BE49-F238E27FC236}">
                    <a16:creationId xmlns:a16="http://schemas.microsoft.com/office/drawing/2014/main" id="{024D4BB2-AAEB-4520-8F15-C2AE52012711}"/>
                  </a:ext>
                </a:extLst>
              </p:cNvPr>
              <p:cNvSpPr/>
              <p:nvPr/>
            </p:nvSpPr>
            <p:spPr>
              <a:xfrm>
                <a:off x="6449163" y="3666445"/>
                <a:ext cx="2808340" cy="553999"/>
              </a:xfrm>
              <a:prstGeom prst="borderCallout1">
                <a:avLst>
                  <a:gd name="adj1" fmla="val 476"/>
                  <a:gd name="adj2" fmla="val 20334"/>
                  <a:gd name="adj3" fmla="val -82082"/>
                  <a:gd name="adj4" fmla="val 63227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D612BF66-DE45-4644-9B14-651028F791AC}"/>
                  </a:ext>
                </a:extLst>
              </p:cNvPr>
              <p:cNvSpPr/>
              <p:nvPr/>
            </p:nvSpPr>
            <p:spPr>
              <a:xfrm>
                <a:off x="6518228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CCB6E5CD-9734-4FEC-9250-30B21A90C097}"/>
                  </a:ext>
                </a:extLst>
              </p:cNvPr>
              <p:cNvSpPr/>
              <p:nvPr/>
            </p:nvSpPr>
            <p:spPr>
              <a:xfrm>
                <a:off x="6869244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76" name="Freihandform: Form 75">
                <a:extLst>
                  <a:ext uri="{FF2B5EF4-FFF2-40B4-BE49-F238E27FC236}">
                    <a16:creationId xmlns:a16="http://schemas.microsoft.com/office/drawing/2014/main" id="{18B41AF7-2E86-47DA-8101-6075563CA9A8}"/>
                  </a:ext>
                </a:extLst>
              </p:cNvPr>
              <p:cNvSpPr/>
              <p:nvPr/>
            </p:nvSpPr>
            <p:spPr>
              <a:xfrm>
                <a:off x="7220260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77" name="Freihandform: Form 76">
                <a:extLst>
                  <a:ext uri="{FF2B5EF4-FFF2-40B4-BE49-F238E27FC236}">
                    <a16:creationId xmlns:a16="http://schemas.microsoft.com/office/drawing/2014/main" id="{ADDD340E-CB03-4BDA-A42D-EEAA19C4A332}"/>
                  </a:ext>
                </a:extLst>
              </p:cNvPr>
              <p:cNvSpPr/>
              <p:nvPr/>
            </p:nvSpPr>
            <p:spPr>
              <a:xfrm>
                <a:off x="7571276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78" name="Freihandform: Form 77">
                <a:extLst>
                  <a:ext uri="{FF2B5EF4-FFF2-40B4-BE49-F238E27FC236}">
                    <a16:creationId xmlns:a16="http://schemas.microsoft.com/office/drawing/2014/main" id="{37268366-016B-460A-8B40-592F47407F0A}"/>
                  </a:ext>
                </a:extLst>
              </p:cNvPr>
              <p:cNvSpPr/>
              <p:nvPr/>
            </p:nvSpPr>
            <p:spPr>
              <a:xfrm>
                <a:off x="7922292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79" name="Freihandform: Form 78">
                <a:extLst>
                  <a:ext uri="{FF2B5EF4-FFF2-40B4-BE49-F238E27FC236}">
                    <a16:creationId xmlns:a16="http://schemas.microsoft.com/office/drawing/2014/main" id="{B7552BC3-C36C-4925-887B-4D784B889960}"/>
                  </a:ext>
                </a:extLst>
              </p:cNvPr>
              <p:cNvSpPr/>
              <p:nvPr/>
            </p:nvSpPr>
            <p:spPr>
              <a:xfrm>
                <a:off x="8273308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  <p:sp>
            <p:nvSpPr>
              <p:cNvPr id="80" name="Freihandform: Form 79">
                <a:extLst>
                  <a:ext uri="{FF2B5EF4-FFF2-40B4-BE49-F238E27FC236}">
                    <a16:creationId xmlns:a16="http://schemas.microsoft.com/office/drawing/2014/main" id="{E9A43D16-873C-47B0-891F-55FB1CC61EC1}"/>
                  </a:ext>
                </a:extLst>
              </p:cNvPr>
              <p:cNvSpPr/>
              <p:nvPr/>
            </p:nvSpPr>
            <p:spPr>
              <a:xfrm>
                <a:off x="8624325" y="3776584"/>
                <a:ext cx="428903" cy="361448"/>
              </a:xfrm>
              <a:custGeom>
                <a:avLst/>
                <a:gdLst>
                  <a:gd name="connsiteX0" fmla="*/ 0 w 1270000"/>
                  <a:gd name="connsiteY0" fmla="*/ 76200 h 1202267"/>
                  <a:gd name="connsiteX1" fmla="*/ 762000 w 1270000"/>
                  <a:gd name="connsiteY1" fmla="*/ 719667 h 1202267"/>
                  <a:gd name="connsiteX2" fmla="*/ 889000 w 1270000"/>
                  <a:gd name="connsiteY2" fmla="*/ 829734 h 1202267"/>
                  <a:gd name="connsiteX3" fmla="*/ 931334 w 1270000"/>
                  <a:gd name="connsiteY3" fmla="*/ 897467 h 1202267"/>
                  <a:gd name="connsiteX4" fmla="*/ 956734 w 1270000"/>
                  <a:gd name="connsiteY4" fmla="*/ 922867 h 1202267"/>
                  <a:gd name="connsiteX5" fmla="*/ 965200 w 1270000"/>
                  <a:gd name="connsiteY5" fmla="*/ 931334 h 1202267"/>
                  <a:gd name="connsiteX6" fmla="*/ 982134 w 1270000"/>
                  <a:gd name="connsiteY6" fmla="*/ 1202267 h 1202267"/>
                  <a:gd name="connsiteX7" fmla="*/ 1270000 w 1270000"/>
                  <a:gd name="connsiteY7" fmla="*/ 787400 h 1202267"/>
                  <a:gd name="connsiteX8" fmla="*/ 990600 w 1270000"/>
                  <a:gd name="connsiteY8" fmla="*/ 804334 h 1202267"/>
                  <a:gd name="connsiteX9" fmla="*/ 905934 w 1270000"/>
                  <a:gd name="connsiteY9" fmla="*/ 736600 h 1202267"/>
                  <a:gd name="connsiteX10" fmla="*/ 889000 w 1270000"/>
                  <a:gd name="connsiteY10" fmla="*/ 719667 h 1202267"/>
                  <a:gd name="connsiteX11" fmla="*/ 855134 w 1270000"/>
                  <a:gd name="connsiteY11" fmla="*/ 711200 h 1202267"/>
                  <a:gd name="connsiteX12" fmla="*/ 76200 w 1270000"/>
                  <a:gd name="connsiteY12" fmla="*/ 0 h 1202267"/>
                  <a:gd name="connsiteX13" fmla="*/ 0 w 1270000"/>
                  <a:gd name="connsiteY13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31334 w 1270006"/>
                  <a:gd name="connsiteY3" fmla="*/ 897467 h 1202267"/>
                  <a:gd name="connsiteX4" fmla="*/ 956734 w 1270006"/>
                  <a:gd name="connsiteY4" fmla="*/ 922867 h 1202267"/>
                  <a:gd name="connsiteX5" fmla="*/ 965200 w 1270006"/>
                  <a:gd name="connsiteY5" fmla="*/ 931334 h 1202267"/>
                  <a:gd name="connsiteX6" fmla="*/ 982134 w 1270006"/>
                  <a:gd name="connsiteY6" fmla="*/ 1202267 h 1202267"/>
                  <a:gd name="connsiteX7" fmla="*/ 1270000 w 1270006"/>
                  <a:gd name="connsiteY7" fmla="*/ 787400 h 1202267"/>
                  <a:gd name="connsiteX8" fmla="*/ 990600 w 1270006"/>
                  <a:gd name="connsiteY8" fmla="*/ 804334 h 1202267"/>
                  <a:gd name="connsiteX9" fmla="*/ 905934 w 1270006"/>
                  <a:gd name="connsiteY9" fmla="*/ 736600 h 1202267"/>
                  <a:gd name="connsiteX10" fmla="*/ 889000 w 1270006"/>
                  <a:gd name="connsiteY10" fmla="*/ 719667 h 1202267"/>
                  <a:gd name="connsiteX11" fmla="*/ 855134 w 1270006"/>
                  <a:gd name="connsiteY11" fmla="*/ 711200 h 1202267"/>
                  <a:gd name="connsiteX12" fmla="*/ 76200 w 1270006"/>
                  <a:gd name="connsiteY12" fmla="*/ 0 h 1202267"/>
                  <a:gd name="connsiteX13" fmla="*/ 0 w 1270006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65200 w 1270007"/>
                  <a:gd name="connsiteY5" fmla="*/ 931334 h 1202267"/>
                  <a:gd name="connsiteX6" fmla="*/ 982134 w 1270007"/>
                  <a:gd name="connsiteY6" fmla="*/ 1202267 h 1202267"/>
                  <a:gd name="connsiteX7" fmla="*/ 1270000 w 1270007"/>
                  <a:gd name="connsiteY7" fmla="*/ 787400 h 1202267"/>
                  <a:gd name="connsiteX8" fmla="*/ 990600 w 1270007"/>
                  <a:gd name="connsiteY8" fmla="*/ 804334 h 1202267"/>
                  <a:gd name="connsiteX9" fmla="*/ 905934 w 1270007"/>
                  <a:gd name="connsiteY9" fmla="*/ 736600 h 1202267"/>
                  <a:gd name="connsiteX10" fmla="*/ 889000 w 1270007"/>
                  <a:gd name="connsiteY10" fmla="*/ 719667 h 1202267"/>
                  <a:gd name="connsiteX11" fmla="*/ 855134 w 1270007"/>
                  <a:gd name="connsiteY11" fmla="*/ 711200 h 1202267"/>
                  <a:gd name="connsiteX12" fmla="*/ 76200 w 1270007"/>
                  <a:gd name="connsiteY12" fmla="*/ 0 h 1202267"/>
                  <a:gd name="connsiteX13" fmla="*/ 0 w 1270007"/>
                  <a:gd name="connsiteY13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31334 w 1270007"/>
                  <a:gd name="connsiteY3" fmla="*/ 897467 h 1202267"/>
                  <a:gd name="connsiteX4" fmla="*/ 956734 w 1270007"/>
                  <a:gd name="connsiteY4" fmla="*/ 922867 h 1202267"/>
                  <a:gd name="connsiteX5" fmla="*/ 982134 w 1270007"/>
                  <a:gd name="connsiteY5" fmla="*/ 1202267 h 1202267"/>
                  <a:gd name="connsiteX6" fmla="*/ 1270000 w 1270007"/>
                  <a:gd name="connsiteY6" fmla="*/ 787400 h 1202267"/>
                  <a:gd name="connsiteX7" fmla="*/ 990600 w 1270007"/>
                  <a:gd name="connsiteY7" fmla="*/ 804334 h 1202267"/>
                  <a:gd name="connsiteX8" fmla="*/ 905934 w 1270007"/>
                  <a:gd name="connsiteY8" fmla="*/ 736600 h 1202267"/>
                  <a:gd name="connsiteX9" fmla="*/ 889000 w 1270007"/>
                  <a:gd name="connsiteY9" fmla="*/ 719667 h 1202267"/>
                  <a:gd name="connsiteX10" fmla="*/ 855134 w 1270007"/>
                  <a:gd name="connsiteY10" fmla="*/ 711200 h 1202267"/>
                  <a:gd name="connsiteX11" fmla="*/ 76200 w 1270007"/>
                  <a:gd name="connsiteY11" fmla="*/ 0 h 1202267"/>
                  <a:gd name="connsiteX12" fmla="*/ 0 w 1270007"/>
                  <a:gd name="connsiteY12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905934 w 1270007"/>
                  <a:gd name="connsiteY7" fmla="*/ 736600 h 1202267"/>
                  <a:gd name="connsiteX8" fmla="*/ 889000 w 1270007"/>
                  <a:gd name="connsiteY8" fmla="*/ 719667 h 1202267"/>
                  <a:gd name="connsiteX9" fmla="*/ 855134 w 1270007"/>
                  <a:gd name="connsiteY9" fmla="*/ 711200 h 1202267"/>
                  <a:gd name="connsiteX10" fmla="*/ 76200 w 1270007"/>
                  <a:gd name="connsiteY10" fmla="*/ 0 h 1202267"/>
                  <a:gd name="connsiteX11" fmla="*/ 0 w 1270007"/>
                  <a:gd name="connsiteY11" fmla="*/ 76200 h 1202267"/>
                  <a:gd name="connsiteX0" fmla="*/ 0 w 1270006"/>
                  <a:gd name="connsiteY0" fmla="*/ 76200 h 1202267"/>
                  <a:gd name="connsiteX1" fmla="*/ 762000 w 1270006"/>
                  <a:gd name="connsiteY1" fmla="*/ 719667 h 1202267"/>
                  <a:gd name="connsiteX2" fmla="*/ 889000 w 1270006"/>
                  <a:gd name="connsiteY2" fmla="*/ 829734 h 1202267"/>
                  <a:gd name="connsiteX3" fmla="*/ 956734 w 1270006"/>
                  <a:gd name="connsiteY3" fmla="*/ 922867 h 1202267"/>
                  <a:gd name="connsiteX4" fmla="*/ 982134 w 1270006"/>
                  <a:gd name="connsiteY4" fmla="*/ 1202267 h 1202267"/>
                  <a:gd name="connsiteX5" fmla="*/ 1270000 w 1270006"/>
                  <a:gd name="connsiteY5" fmla="*/ 787400 h 1202267"/>
                  <a:gd name="connsiteX6" fmla="*/ 990600 w 1270006"/>
                  <a:gd name="connsiteY6" fmla="*/ 804334 h 1202267"/>
                  <a:gd name="connsiteX7" fmla="*/ 889000 w 1270006"/>
                  <a:gd name="connsiteY7" fmla="*/ 719667 h 1202267"/>
                  <a:gd name="connsiteX8" fmla="*/ 855134 w 1270006"/>
                  <a:gd name="connsiteY8" fmla="*/ 711200 h 1202267"/>
                  <a:gd name="connsiteX9" fmla="*/ 76200 w 1270006"/>
                  <a:gd name="connsiteY9" fmla="*/ 0 h 1202267"/>
                  <a:gd name="connsiteX10" fmla="*/ 0 w 1270006"/>
                  <a:gd name="connsiteY10" fmla="*/ 76200 h 1202267"/>
                  <a:gd name="connsiteX0" fmla="*/ 0 w 1270007"/>
                  <a:gd name="connsiteY0" fmla="*/ 76200 h 1202267"/>
                  <a:gd name="connsiteX1" fmla="*/ 762000 w 1270007"/>
                  <a:gd name="connsiteY1" fmla="*/ 719667 h 1202267"/>
                  <a:gd name="connsiteX2" fmla="*/ 889000 w 1270007"/>
                  <a:gd name="connsiteY2" fmla="*/ 829734 h 1202267"/>
                  <a:gd name="connsiteX3" fmla="*/ 956734 w 1270007"/>
                  <a:gd name="connsiteY3" fmla="*/ 922867 h 1202267"/>
                  <a:gd name="connsiteX4" fmla="*/ 982134 w 1270007"/>
                  <a:gd name="connsiteY4" fmla="*/ 1202267 h 1202267"/>
                  <a:gd name="connsiteX5" fmla="*/ 1270000 w 1270007"/>
                  <a:gd name="connsiteY5" fmla="*/ 787400 h 1202267"/>
                  <a:gd name="connsiteX6" fmla="*/ 990600 w 1270007"/>
                  <a:gd name="connsiteY6" fmla="*/ 804334 h 1202267"/>
                  <a:gd name="connsiteX7" fmla="*/ 855134 w 1270007"/>
                  <a:gd name="connsiteY7" fmla="*/ 711200 h 1202267"/>
                  <a:gd name="connsiteX8" fmla="*/ 76200 w 1270007"/>
                  <a:gd name="connsiteY8" fmla="*/ 0 h 1202267"/>
                  <a:gd name="connsiteX9" fmla="*/ 0 w 1270007"/>
                  <a:gd name="connsiteY9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889000 w 1270017"/>
                  <a:gd name="connsiteY2" fmla="*/ 829734 h 1202267"/>
                  <a:gd name="connsiteX3" fmla="*/ 956734 w 1270017"/>
                  <a:gd name="connsiteY3" fmla="*/ 922867 h 1202267"/>
                  <a:gd name="connsiteX4" fmla="*/ 982134 w 1270017"/>
                  <a:gd name="connsiteY4" fmla="*/ 1202267 h 1202267"/>
                  <a:gd name="connsiteX5" fmla="*/ 1270000 w 1270017"/>
                  <a:gd name="connsiteY5" fmla="*/ 787400 h 1202267"/>
                  <a:gd name="connsiteX6" fmla="*/ 990600 w 1270017"/>
                  <a:gd name="connsiteY6" fmla="*/ 804334 h 1202267"/>
                  <a:gd name="connsiteX7" fmla="*/ 76200 w 1270017"/>
                  <a:gd name="connsiteY7" fmla="*/ 0 h 1202267"/>
                  <a:gd name="connsiteX8" fmla="*/ 0 w 1270017"/>
                  <a:gd name="connsiteY8" fmla="*/ 76200 h 1202267"/>
                  <a:gd name="connsiteX0" fmla="*/ 0 w 1270017"/>
                  <a:gd name="connsiteY0" fmla="*/ 76200 h 1202267"/>
                  <a:gd name="connsiteX1" fmla="*/ 762000 w 1270017"/>
                  <a:gd name="connsiteY1" fmla="*/ 719667 h 1202267"/>
                  <a:gd name="connsiteX2" fmla="*/ 956734 w 1270017"/>
                  <a:gd name="connsiteY2" fmla="*/ 922867 h 1202267"/>
                  <a:gd name="connsiteX3" fmla="*/ 982134 w 1270017"/>
                  <a:gd name="connsiteY3" fmla="*/ 1202267 h 1202267"/>
                  <a:gd name="connsiteX4" fmla="*/ 1270000 w 1270017"/>
                  <a:gd name="connsiteY4" fmla="*/ 787400 h 1202267"/>
                  <a:gd name="connsiteX5" fmla="*/ 990600 w 1270017"/>
                  <a:gd name="connsiteY5" fmla="*/ 804334 h 1202267"/>
                  <a:gd name="connsiteX6" fmla="*/ 76200 w 1270017"/>
                  <a:gd name="connsiteY6" fmla="*/ 0 h 1202267"/>
                  <a:gd name="connsiteX7" fmla="*/ 0 w 1270017"/>
                  <a:gd name="connsiteY7" fmla="*/ 76200 h 1202267"/>
                  <a:gd name="connsiteX0" fmla="*/ 0 w 1270017"/>
                  <a:gd name="connsiteY0" fmla="*/ 76200 h 1202267"/>
                  <a:gd name="connsiteX1" fmla="*/ 956734 w 1270017"/>
                  <a:gd name="connsiteY1" fmla="*/ 922867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7"/>
                  <a:gd name="connsiteY0" fmla="*/ 76200 h 1202267"/>
                  <a:gd name="connsiteX1" fmla="*/ 937684 w 1270017"/>
                  <a:gd name="connsiteY1" fmla="*/ 876829 h 1202267"/>
                  <a:gd name="connsiteX2" fmla="*/ 982134 w 1270017"/>
                  <a:gd name="connsiteY2" fmla="*/ 1202267 h 1202267"/>
                  <a:gd name="connsiteX3" fmla="*/ 1270000 w 1270017"/>
                  <a:gd name="connsiteY3" fmla="*/ 787400 h 1202267"/>
                  <a:gd name="connsiteX4" fmla="*/ 990600 w 1270017"/>
                  <a:gd name="connsiteY4" fmla="*/ 804334 h 1202267"/>
                  <a:gd name="connsiteX5" fmla="*/ 76200 w 1270017"/>
                  <a:gd name="connsiteY5" fmla="*/ 0 h 1202267"/>
                  <a:gd name="connsiteX6" fmla="*/ 0 w 1270017"/>
                  <a:gd name="connsiteY6" fmla="*/ 76200 h 1202267"/>
                  <a:gd name="connsiteX0" fmla="*/ 0 w 1270018"/>
                  <a:gd name="connsiteY0" fmla="*/ 49212 h 1175279"/>
                  <a:gd name="connsiteX1" fmla="*/ 937684 w 1270018"/>
                  <a:gd name="connsiteY1" fmla="*/ 849841 h 1175279"/>
                  <a:gd name="connsiteX2" fmla="*/ 982134 w 1270018"/>
                  <a:gd name="connsiteY2" fmla="*/ 1175279 h 1175279"/>
                  <a:gd name="connsiteX3" fmla="*/ 1270000 w 1270018"/>
                  <a:gd name="connsiteY3" fmla="*/ 760412 h 1175279"/>
                  <a:gd name="connsiteX4" fmla="*/ 990600 w 1270018"/>
                  <a:gd name="connsiteY4" fmla="*/ 777346 h 1175279"/>
                  <a:gd name="connsiteX5" fmla="*/ 58738 w 1270018"/>
                  <a:gd name="connsiteY5" fmla="*/ 0 h 1175279"/>
                  <a:gd name="connsiteX6" fmla="*/ 0 w 1270018"/>
                  <a:gd name="connsiteY6" fmla="*/ 49212 h 1175279"/>
                  <a:gd name="connsiteX0" fmla="*/ 0 w 1238268"/>
                  <a:gd name="connsiteY0" fmla="*/ 58737 h 1175279"/>
                  <a:gd name="connsiteX1" fmla="*/ 905934 w 1238268"/>
                  <a:gd name="connsiteY1" fmla="*/ 849841 h 1175279"/>
                  <a:gd name="connsiteX2" fmla="*/ 950384 w 1238268"/>
                  <a:gd name="connsiteY2" fmla="*/ 1175279 h 1175279"/>
                  <a:gd name="connsiteX3" fmla="*/ 1238250 w 1238268"/>
                  <a:gd name="connsiteY3" fmla="*/ 760412 h 1175279"/>
                  <a:gd name="connsiteX4" fmla="*/ 958850 w 1238268"/>
                  <a:gd name="connsiteY4" fmla="*/ 777346 h 1175279"/>
                  <a:gd name="connsiteX5" fmla="*/ 26988 w 1238268"/>
                  <a:gd name="connsiteY5" fmla="*/ 0 h 1175279"/>
                  <a:gd name="connsiteX6" fmla="*/ 0 w 1238268"/>
                  <a:gd name="connsiteY6" fmla="*/ 58737 h 1175279"/>
                  <a:gd name="connsiteX0" fmla="*/ 0 w 1263668"/>
                  <a:gd name="connsiteY0" fmla="*/ 42862 h 1175279"/>
                  <a:gd name="connsiteX1" fmla="*/ 931334 w 1263668"/>
                  <a:gd name="connsiteY1" fmla="*/ 849841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8"/>
                  <a:gd name="connsiteY0" fmla="*/ 42862 h 1175279"/>
                  <a:gd name="connsiteX1" fmla="*/ 832569 w 1263668"/>
                  <a:gd name="connsiteY1" fmla="*/ 791462 h 1175279"/>
                  <a:gd name="connsiteX2" fmla="*/ 975784 w 1263668"/>
                  <a:gd name="connsiteY2" fmla="*/ 1175279 h 1175279"/>
                  <a:gd name="connsiteX3" fmla="*/ 1263650 w 1263668"/>
                  <a:gd name="connsiteY3" fmla="*/ 760412 h 1175279"/>
                  <a:gd name="connsiteX4" fmla="*/ 984250 w 1263668"/>
                  <a:gd name="connsiteY4" fmla="*/ 777346 h 1175279"/>
                  <a:gd name="connsiteX5" fmla="*/ 52388 w 1263668"/>
                  <a:gd name="connsiteY5" fmla="*/ 0 h 1175279"/>
                  <a:gd name="connsiteX6" fmla="*/ 0 w 1263668"/>
                  <a:gd name="connsiteY6" fmla="*/ 42862 h 1175279"/>
                  <a:gd name="connsiteX0" fmla="*/ 0 w 1263663"/>
                  <a:gd name="connsiteY0" fmla="*/ 42862 h 1175279"/>
                  <a:gd name="connsiteX1" fmla="*/ 832569 w 1263663"/>
                  <a:gd name="connsiteY1" fmla="*/ 791462 h 1175279"/>
                  <a:gd name="connsiteX2" fmla="*/ 975784 w 1263663"/>
                  <a:gd name="connsiteY2" fmla="*/ 1175279 h 1175279"/>
                  <a:gd name="connsiteX3" fmla="*/ 1263650 w 1263663"/>
                  <a:gd name="connsiteY3" fmla="*/ 760412 h 1175279"/>
                  <a:gd name="connsiteX4" fmla="*/ 954889 w 1263663"/>
                  <a:gd name="connsiteY4" fmla="*/ 706678 h 1175279"/>
                  <a:gd name="connsiteX5" fmla="*/ 52388 w 1263663"/>
                  <a:gd name="connsiteY5" fmla="*/ 0 h 1175279"/>
                  <a:gd name="connsiteX6" fmla="*/ 0 w 1263663"/>
                  <a:gd name="connsiteY6" fmla="*/ 42862 h 1175279"/>
                  <a:gd name="connsiteX0" fmla="*/ 0 w 1271478"/>
                  <a:gd name="connsiteY0" fmla="*/ 42862 h 1175279"/>
                  <a:gd name="connsiteX1" fmla="*/ 832569 w 1271478"/>
                  <a:gd name="connsiteY1" fmla="*/ 791462 h 1175279"/>
                  <a:gd name="connsiteX2" fmla="*/ 975784 w 1271478"/>
                  <a:gd name="connsiteY2" fmla="*/ 1175279 h 1175279"/>
                  <a:gd name="connsiteX3" fmla="*/ 1263650 w 1271478"/>
                  <a:gd name="connsiteY3" fmla="*/ 760412 h 1175279"/>
                  <a:gd name="connsiteX4" fmla="*/ 954889 w 1271478"/>
                  <a:gd name="connsiteY4" fmla="*/ 706678 h 1175279"/>
                  <a:gd name="connsiteX5" fmla="*/ 52388 w 1271478"/>
                  <a:gd name="connsiteY5" fmla="*/ 0 h 1175279"/>
                  <a:gd name="connsiteX6" fmla="*/ 0 w 1271478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87941"/>
                  <a:gd name="connsiteY0" fmla="*/ 42862 h 1175279"/>
                  <a:gd name="connsiteX1" fmla="*/ 832569 w 1287941"/>
                  <a:gd name="connsiteY1" fmla="*/ 791462 h 1175279"/>
                  <a:gd name="connsiteX2" fmla="*/ 975784 w 1287941"/>
                  <a:gd name="connsiteY2" fmla="*/ 1175279 h 1175279"/>
                  <a:gd name="connsiteX3" fmla="*/ 1263650 w 1287941"/>
                  <a:gd name="connsiteY3" fmla="*/ 760412 h 1175279"/>
                  <a:gd name="connsiteX4" fmla="*/ 954889 w 1287941"/>
                  <a:gd name="connsiteY4" fmla="*/ 706678 h 1175279"/>
                  <a:gd name="connsiteX5" fmla="*/ 52388 w 1287941"/>
                  <a:gd name="connsiteY5" fmla="*/ 0 h 1175279"/>
                  <a:gd name="connsiteX6" fmla="*/ 0 w 1287941"/>
                  <a:gd name="connsiteY6" fmla="*/ 42862 h 1175279"/>
                  <a:gd name="connsiteX0" fmla="*/ 0 w 1294093"/>
                  <a:gd name="connsiteY0" fmla="*/ 42862 h 1175279"/>
                  <a:gd name="connsiteX1" fmla="*/ 832569 w 1294093"/>
                  <a:gd name="connsiteY1" fmla="*/ 791462 h 1175279"/>
                  <a:gd name="connsiteX2" fmla="*/ 975784 w 1294093"/>
                  <a:gd name="connsiteY2" fmla="*/ 1175279 h 1175279"/>
                  <a:gd name="connsiteX3" fmla="*/ 1263650 w 1294093"/>
                  <a:gd name="connsiteY3" fmla="*/ 760412 h 1175279"/>
                  <a:gd name="connsiteX4" fmla="*/ 954889 w 1294093"/>
                  <a:gd name="connsiteY4" fmla="*/ 706678 h 1175279"/>
                  <a:gd name="connsiteX5" fmla="*/ 52388 w 1294093"/>
                  <a:gd name="connsiteY5" fmla="*/ 0 h 1175279"/>
                  <a:gd name="connsiteX6" fmla="*/ 0 w 1294093"/>
                  <a:gd name="connsiteY6" fmla="*/ 42862 h 1175279"/>
                  <a:gd name="connsiteX0" fmla="*/ 0 w 1271686"/>
                  <a:gd name="connsiteY0" fmla="*/ 42862 h 1175279"/>
                  <a:gd name="connsiteX1" fmla="*/ 832569 w 1271686"/>
                  <a:gd name="connsiteY1" fmla="*/ 791462 h 1175279"/>
                  <a:gd name="connsiteX2" fmla="*/ 975784 w 1271686"/>
                  <a:gd name="connsiteY2" fmla="*/ 1175279 h 1175279"/>
                  <a:gd name="connsiteX3" fmla="*/ 1263650 w 1271686"/>
                  <a:gd name="connsiteY3" fmla="*/ 760412 h 1175279"/>
                  <a:gd name="connsiteX4" fmla="*/ 954889 w 1271686"/>
                  <a:gd name="connsiteY4" fmla="*/ 706678 h 1175279"/>
                  <a:gd name="connsiteX5" fmla="*/ 52388 w 1271686"/>
                  <a:gd name="connsiteY5" fmla="*/ 0 h 1175279"/>
                  <a:gd name="connsiteX6" fmla="*/ 0 w 1271686"/>
                  <a:gd name="connsiteY6" fmla="*/ 42862 h 1175279"/>
                  <a:gd name="connsiteX0" fmla="*/ 0 w 1271688"/>
                  <a:gd name="connsiteY0" fmla="*/ 42862 h 1175279"/>
                  <a:gd name="connsiteX1" fmla="*/ 832569 w 1271688"/>
                  <a:gd name="connsiteY1" fmla="*/ 791462 h 1175279"/>
                  <a:gd name="connsiteX2" fmla="*/ 975784 w 1271688"/>
                  <a:gd name="connsiteY2" fmla="*/ 1175279 h 1175279"/>
                  <a:gd name="connsiteX3" fmla="*/ 1263650 w 1271688"/>
                  <a:gd name="connsiteY3" fmla="*/ 760412 h 1175279"/>
                  <a:gd name="connsiteX4" fmla="*/ 954889 w 1271688"/>
                  <a:gd name="connsiteY4" fmla="*/ 706678 h 1175279"/>
                  <a:gd name="connsiteX5" fmla="*/ 52388 w 1271688"/>
                  <a:gd name="connsiteY5" fmla="*/ 0 h 1175279"/>
                  <a:gd name="connsiteX6" fmla="*/ 0 w 1271688"/>
                  <a:gd name="connsiteY6" fmla="*/ 42862 h 1175279"/>
                  <a:gd name="connsiteX0" fmla="*/ 0 w 1263651"/>
                  <a:gd name="connsiteY0" fmla="*/ 42862 h 1175279"/>
                  <a:gd name="connsiteX1" fmla="*/ 832569 w 1263651"/>
                  <a:gd name="connsiteY1" fmla="*/ 791462 h 1175279"/>
                  <a:gd name="connsiteX2" fmla="*/ 975784 w 1263651"/>
                  <a:gd name="connsiteY2" fmla="*/ 1175279 h 1175279"/>
                  <a:gd name="connsiteX3" fmla="*/ 1263650 w 1263651"/>
                  <a:gd name="connsiteY3" fmla="*/ 760412 h 1175279"/>
                  <a:gd name="connsiteX4" fmla="*/ 954889 w 1263651"/>
                  <a:gd name="connsiteY4" fmla="*/ 706678 h 1175279"/>
                  <a:gd name="connsiteX5" fmla="*/ 52388 w 1263651"/>
                  <a:gd name="connsiteY5" fmla="*/ 0 h 1175279"/>
                  <a:gd name="connsiteX6" fmla="*/ 0 w 1263651"/>
                  <a:gd name="connsiteY6" fmla="*/ 42862 h 1175279"/>
                  <a:gd name="connsiteX0" fmla="*/ 0 w 1263649"/>
                  <a:gd name="connsiteY0" fmla="*/ 42862 h 1175294"/>
                  <a:gd name="connsiteX1" fmla="*/ 832569 w 1263649"/>
                  <a:gd name="connsiteY1" fmla="*/ 791462 h 1175294"/>
                  <a:gd name="connsiteX2" fmla="*/ 975784 w 1263649"/>
                  <a:gd name="connsiteY2" fmla="*/ 1175279 h 1175294"/>
                  <a:gd name="connsiteX3" fmla="*/ 1263650 w 1263649"/>
                  <a:gd name="connsiteY3" fmla="*/ 760412 h 1175294"/>
                  <a:gd name="connsiteX4" fmla="*/ 954889 w 1263649"/>
                  <a:gd name="connsiteY4" fmla="*/ 706678 h 1175294"/>
                  <a:gd name="connsiteX5" fmla="*/ 52388 w 1263649"/>
                  <a:gd name="connsiteY5" fmla="*/ 0 h 1175294"/>
                  <a:gd name="connsiteX6" fmla="*/ 0 w 1263649"/>
                  <a:gd name="connsiteY6" fmla="*/ 42862 h 1175294"/>
                  <a:gd name="connsiteX0" fmla="*/ 0 w 1263651"/>
                  <a:gd name="connsiteY0" fmla="*/ 42862 h 1175296"/>
                  <a:gd name="connsiteX1" fmla="*/ 832569 w 1263651"/>
                  <a:gd name="connsiteY1" fmla="*/ 791462 h 1175296"/>
                  <a:gd name="connsiteX2" fmla="*/ 975784 w 1263651"/>
                  <a:gd name="connsiteY2" fmla="*/ 1175279 h 1175296"/>
                  <a:gd name="connsiteX3" fmla="*/ 1263650 w 1263651"/>
                  <a:gd name="connsiteY3" fmla="*/ 760412 h 1175296"/>
                  <a:gd name="connsiteX4" fmla="*/ 954889 w 1263651"/>
                  <a:gd name="connsiteY4" fmla="*/ 706678 h 1175296"/>
                  <a:gd name="connsiteX5" fmla="*/ 52388 w 1263651"/>
                  <a:gd name="connsiteY5" fmla="*/ 0 h 1175296"/>
                  <a:gd name="connsiteX6" fmla="*/ 0 w 1263651"/>
                  <a:gd name="connsiteY6" fmla="*/ 42862 h 1175296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54889 w 1263651"/>
                  <a:gd name="connsiteY4" fmla="*/ 866844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263651"/>
                  <a:gd name="connsiteY0" fmla="*/ 203028 h 1335462"/>
                  <a:gd name="connsiteX1" fmla="*/ 832569 w 1263651"/>
                  <a:gd name="connsiteY1" fmla="*/ 951628 h 1335462"/>
                  <a:gd name="connsiteX2" fmla="*/ 975784 w 1263651"/>
                  <a:gd name="connsiteY2" fmla="*/ 1335445 h 1335462"/>
                  <a:gd name="connsiteX3" fmla="*/ 1263650 w 1263651"/>
                  <a:gd name="connsiteY3" fmla="*/ 920578 h 1335462"/>
                  <a:gd name="connsiteX4" fmla="*/ 920104 w 1263651"/>
                  <a:gd name="connsiteY4" fmla="*/ 754732 h 1335462"/>
                  <a:gd name="connsiteX5" fmla="*/ 59344 w 1263651"/>
                  <a:gd name="connsiteY5" fmla="*/ 0 h 1335462"/>
                  <a:gd name="connsiteX6" fmla="*/ 0 w 1263651"/>
                  <a:gd name="connsiteY6" fmla="*/ 203028 h 1335462"/>
                  <a:gd name="connsiteX0" fmla="*/ 0 w 1312349"/>
                  <a:gd name="connsiteY0" fmla="*/ 203028 h 1335462"/>
                  <a:gd name="connsiteX1" fmla="*/ 832569 w 1312349"/>
                  <a:gd name="connsiteY1" fmla="*/ 951628 h 1335462"/>
                  <a:gd name="connsiteX2" fmla="*/ 975784 w 1312349"/>
                  <a:gd name="connsiteY2" fmla="*/ 1335445 h 1335462"/>
                  <a:gd name="connsiteX3" fmla="*/ 1312349 w 1312349"/>
                  <a:gd name="connsiteY3" fmla="*/ 768424 h 1335462"/>
                  <a:gd name="connsiteX4" fmla="*/ 920104 w 1312349"/>
                  <a:gd name="connsiteY4" fmla="*/ 754732 h 1335462"/>
                  <a:gd name="connsiteX5" fmla="*/ 59344 w 1312349"/>
                  <a:gd name="connsiteY5" fmla="*/ 0 h 1335462"/>
                  <a:gd name="connsiteX6" fmla="*/ 0 w 1312349"/>
                  <a:gd name="connsiteY6" fmla="*/ 203028 h 1335462"/>
                  <a:gd name="connsiteX0" fmla="*/ 0 w 1409749"/>
                  <a:gd name="connsiteY0" fmla="*/ 146969 h 1335462"/>
                  <a:gd name="connsiteX1" fmla="*/ 929969 w 1409749"/>
                  <a:gd name="connsiteY1" fmla="*/ 951628 h 1335462"/>
                  <a:gd name="connsiteX2" fmla="*/ 1073184 w 1409749"/>
                  <a:gd name="connsiteY2" fmla="*/ 1335445 h 1335462"/>
                  <a:gd name="connsiteX3" fmla="*/ 1409749 w 1409749"/>
                  <a:gd name="connsiteY3" fmla="*/ 768424 h 1335462"/>
                  <a:gd name="connsiteX4" fmla="*/ 1017504 w 1409749"/>
                  <a:gd name="connsiteY4" fmla="*/ 754732 h 1335462"/>
                  <a:gd name="connsiteX5" fmla="*/ 156744 w 1409749"/>
                  <a:gd name="connsiteY5" fmla="*/ 0 h 1335462"/>
                  <a:gd name="connsiteX6" fmla="*/ 0 w 1409749"/>
                  <a:gd name="connsiteY6" fmla="*/ 146969 h 1335462"/>
                  <a:gd name="connsiteX0" fmla="*/ 0 w 1409749"/>
                  <a:gd name="connsiteY0" fmla="*/ 179003 h 1367496"/>
                  <a:gd name="connsiteX1" fmla="*/ 929969 w 1409749"/>
                  <a:gd name="connsiteY1" fmla="*/ 983662 h 1367496"/>
                  <a:gd name="connsiteX2" fmla="*/ 1073184 w 1409749"/>
                  <a:gd name="connsiteY2" fmla="*/ 1367479 h 1367496"/>
                  <a:gd name="connsiteX3" fmla="*/ 1409749 w 1409749"/>
                  <a:gd name="connsiteY3" fmla="*/ 800458 h 1367496"/>
                  <a:gd name="connsiteX4" fmla="*/ 1017504 w 1409749"/>
                  <a:gd name="connsiteY4" fmla="*/ 786766 h 1367496"/>
                  <a:gd name="connsiteX5" fmla="*/ 121956 w 1409749"/>
                  <a:gd name="connsiteY5" fmla="*/ 0 h 1367496"/>
                  <a:gd name="connsiteX6" fmla="*/ 0 w 1409749"/>
                  <a:gd name="connsiteY6" fmla="*/ 179003 h 136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09749" h="1367496">
                    <a:moveTo>
                      <a:pt x="0" y="179003"/>
                    </a:moveTo>
                    <a:cubicBezTo>
                      <a:pt x="312561" y="445879"/>
                      <a:pt x="751105" y="785583"/>
                      <a:pt x="929969" y="983662"/>
                    </a:cubicBezTo>
                    <a:cubicBezTo>
                      <a:pt x="1108833" y="1181741"/>
                      <a:pt x="1019339" y="1369594"/>
                      <a:pt x="1073184" y="1367479"/>
                    </a:cubicBezTo>
                    <a:cubicBezTo>
                      <a:pt x="1259894" y="1124725"/>
                      <a:pt x="1346845" y="852722"/>
                      <a:pt x="1409749" y="800458"/>
                    </a:cubicBezTo>
                    <a:cubicBezTo>
                      <a:pt x="1321604" y="716717"/>
                      <a:pt x="1232136" y="920176"/>
                      <a:pt x="1017504" y="786766"/>
                    </a:cubicBezTo>
                    <a:cubicBezTo>
                      <a:pt x="802872" y="653356"/>
                      <a:pt x="271181" y="141994"/>
                      <a:pt x="121956" y="0"/>
                    </a:cubicBezTo>
                    <a:lnTo>
                      <a:pt x="0" y="179003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9050">
                <a:solidFill>
                  <a:schemeClr val="accent4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CH" dirty="0"/>
              </a:p>
            </p:txBody>
          </p:sp>
        </p:grpSp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id="{E5428C0F-A33F-4EDF-B693-7CE0D6CFCFE0}"/>
                </a:ext>
              </a:extLst>
            </p:cNvPr>
            <p:cNvGrpSpPr/>
            <p:nvPr/>
          </p:nvGrpSpPr>
          <p:grpSpPr>
            <a:xfrm>
              <a:off x="7109782" y="4730387"/>
              <a:ext cx="3366814" cy="553999"/>
              <a:chOff x="7483215" y="4820004"/>
              <a:chExt cx="3366814" cy="553999"/>
            </a:xfrm>
          </p:grpSpPr>
          <p:sp>
            <p:nvSpPr>
              <p:cNvPr id="82" name="Legende: Linie 81">
                <a:extLst>
                  <a:ext uri="{FF2B5EF4-FFF2-40B4-BE49-F238E27FC236}">
                    <a16:creationId xmlns:a16="http://schemas.microsoft.com/office/drawing/2014/main" id="{BA3E93D3-6899-4B96-84BA-86C4C7B3915C}"/>
                  </a:ext>
                </a:extLst>
              </p:cNvPr>
              <p:cNvSpPr/>
              <p:nvPr/>
            </p:nvSpPr>
            <p:spPr>
              <a:xfrm>
                <a:off x="7483215" y="4820004"/>
                <a:ext cx="3366814" cy="553999"/>
              </a:xfrm>
              <a:prstGeom prst="borderCallout1">
                <a:avLst>
                  <a:gd name="adj1" fmla="val 171"/>
                  <a:gd name="adj2" fmla="val 15693"/>
                  <a:gd name="adj3" fmla="val -107910"/>
                  <a:gd name="adj4" fmla="val 57025"/>
                </a:avLst>
              </a:prstGeom>
              <a:solidFill>
                <a:schemeClr val="bg2">
                  <a:lumMod val="90000"/>
                </a:schemeClr>
              </a:solidFill>
              <a:ln w="28575"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  <p:sp>
            <p:nvSpPr>
              <p:cNvPr id="95" name="Freihandform: Form 94">
                <a:extLst>
                  <a:ext uri="{FF2B5EF4-FFF2-40B4-BE49-F238E27FC236}">
                    <a16:creationId xmlns:a16="http://schemas.microsoft.com/office/drawing/2014/main" id="{9BC7791D-5769-4C7E-9ABC-D029ABF8C3A5}"/>
                  </a:ext>
                </a:extLst>
              </p:cNvPr>
              <p:cNvSpPr/>
              <p:nvPr/>
            </p:nvSpPr>
            <p:spPr>
              <a:xfrm rot="4507219" flipH="1">
                <a:off x="7625348" y="4852498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96" name="Freihandform: Form 95">
                <a:extLst>
                  <a:ext uri="{FF2B5EF4-FFF2-40B4-BE49-F238E27FC236}">
                    <a16:creationId xmlns:a16="http://schemas.microsoft.com/office/drawing/2014/main" id="{909EE297-155D-46BB-B1BA-BC1D102B3E4E}"/>
                  </a:ext>
                </a:extLst>
              </p:cNvPr>
              <p:cNvSpPr/>
              <p:nvPr/>
            </p:nvSpPr>
            <p:spPr>
              <a:xfrm rot="4507219" flipH="1">
                <a:off x="8068670" y="4852498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97" name="Freihandform: Form 96">
                <a:extLst>
                  <a:ext uri="{FF2B5EF4-FFF2-40B4-BE49-F238E27FC236}">
                    <a16:creationId xmlns:a16="http://schemas.microsoft.com/office/drawing/2014/main" id="{1F24693F-DAE9-4900-9C20-496CAE9B083B}"/>
                  </a:ext>
                </a:extLst>
              </p:cNvPr>
              <p:cNvSpPr/>
              <p:nvPr/>
            </p:nvSpPr>
            <p:spPr>
              <a:xfrm rot="4507219" flipH="1">
                <a:off x="8511992" y="4852499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349C401A-4C63-45CB-A35E-B54C3C6DE719}"/>
                  </a:ext>
                </a:extLst>
              </p:cNvPr>
              <p:cNvSpPr/>
              <p:nvPr/>
            </p:nvSpPr>
            <p:spPr>
              <a:xfrm rot="4507219" flipH="1">
                <a:off x="8955314" y="4852499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68675E81-B292-4804-AA1E-7E33543D37BA}"/>
                  </a:ext>
                </a:extLst>
              </p:cNvPr>
              <p:cNvSpPr/>
              <p:nvPr/>
            </p:nvSpPr>
            <p:spPr>
              <a:xfrm rot="4507219" flipH="1">
                <a:off x="9398636" y="4852498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100" name="Freihandform: Form 99">
                <a:extLst>
                  <a:ext uri="{FF2B5EF4-FFF2-40B4-BE49-F238E27FC236}">
                    <a16:creationId xmlns:a16="http://schemas.microsoft.com/office/drawing/2014/main" id="{9132F336-BE0F-45F0-A600-807E68C279C2}"/>
                  </a:ext>
                </a:extLst>
              </p:cNvPr>
              <p:cNvSpPr/>
              <p:nvPr/>
            </p:nvSpPr>
            <p:spPr>
              <a:xfrm rot="4507219" flipH="1">
                <a:off x="9841958" y="4852499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  <p:sp>
            <p:nvSpPr>
              <p:cNvPr id="101" name="Freihandform: Form 100">
                <a:extLst>
                  <a:ext uri="{FF2B5EF4-FFF2-40B4-BE49-F238E27FC236}">
                    <a16:creationId xmlns:a16="http://schemas.microsoft.com/office/drawing/2014/main" id="{31996C5D-FD2F-4D3E-8584-E14E3F80911F}"/>
                  </a:ext>
                </a:extLst>
              </p:cNvPr>
              <p:cNvSpPr/>
              <p:nvPr/>
            </p:nvSpPr>
            <p:spPr>
              <a:xfrm rot="4507219" flipH="1">
                <a:off x="10285279" y="4852499"/>
                <a:ext cx="409894" cy="471401"/>
              </a:xfrm>
              <a:custGeom>
                <a:avLst/>
                <a:gdLst>
                  <a:gd name="connsiteX0" fmla="*/ 761412 w 761412"/>
                  <a:gd name="connsiteY0" fmla="*/ 830525 h 830525"/>
                  <a:gd name="connsiteX1" fmla="*/ 599008 w 761412"/>
                  <a:gd name="connsiteY1" fmla="*/ 775528 h 830525"/>
                  <a:gd name="connsiteX2" fmla="*/ 282402 w 761412"/>
                  <a:gd name="connsiteY2" fmla="*/ 429404 h 830525"/>
                  <a:gd name="connsiteX3" fmla="*/ 268900 w 761412"/>
                  <a:gd name="connsiteY3" fmla="*/ 435030 h 830525"/>
                  <a:gd name="connsiteX4" fmla="*/ 124353 w 761412"/>
                  <a:gd name="connsiteY4" fmla="*/ 418911 h 830525"/>
                  <a:gd name="connsiteX5" fmla="*/ 5432 w 761412"/>
                  <a:gd name="connsiteY5" fmla="*/ 171716 h 830525"/>
                  <a:gd name="connsiteX6" fmla="*/ 219484 w 761412"/>
                  <a:gd name="connsiteY6" fmla="*/ 0 h 830525"/>
                  <a:gd name="connsiteX7" fmla="*/ 391746 w 761412"/>
                  <a:gd name="connsiteY7" fmla="*/ 356866 h 830525"/>
                  <a:gd name="connsiteX8" fmla="*/ 356893 w 761412"/>
                  <a:gd name="connsiteY8" fmla="*/ 388292 h 830525"/>
                  <a:gd name="connsiteX0" fmla="*/ 682511 w 682511"/>
                  <a:gd name="connsiteY0" fmla="*/ 749541 h 775528"/>
                  <a:gd name="connsiteX1" fmla="*/ 599008 w 682511"/>
                  <a:gd name="connsiteY1" fmla="*/ 775528 h 775528"/>
                  <a:gd name="connsiteX2" fmla="*/ 282402 w 682511"/>
                  <a:gd name="connsiteY2" fmla="*/ 429404 h 775528"/>
                  <a:gd name="connsiteX3" fmla="*/ 268900 w 682511"/>
                  <a:gd name="connsiteY3" fmla="*/ 435030 h 775528"/>
                  <a:gd name="connsiteX4" fmla="*/ 124353 w 682511"/>
                  <a:gd name="connsiteY4" fmla="*/ 418911 h 775528"/>
                  <a:gd name="connsiteX5" fmla="*/ 5432 w 682511"/>
                  <a:gd name="connsiteY5" fmla="*/ 171716 h 775528"/>
                  <a:gd name="connsiteX6" fmla="*/ 219484 w 682511"/>
                  <a:gd name="connsiteY6" fmla="*/ 0 h 775528"/>
                  <a:gd name="connsiteX7" fmla="*/ 391746 w 682511"/>
                  <a:gd name="connsiteY7" fmla="*/ 356866 h 775528"/>
                  <a:gd name="connsiteX8" fmla="*/ 356893 w 682511"/>
                  <a:gd name="connsiteY8" fmla="*/ 388292 h 775528"/>
                  <a:gd name="connsiteX9" fmla="*/ 682511 w 682511"/>
                  <a:gd name="connsiteY9" fmla="*/ 749541 h 775528"/>
                  <a:gd name="connsiteX0" fmla="*/ 682511 w 695947"/>
                  <a:gd name="connsiteY0" fmla="*/ 749541 h 808055"/>
                  <a:gd name="connsiteX1" fmla="*/ 599008 w 695947"/>
                  <a:gd name="connsiteY1" fmla="*/ 775528 h 808055"/>
                  <a:gd name="connsiteX2" fmla="*/ 282402 w 695947"/>
                  <a:gd name="connsiteY2" fmla="*/ 429404 h 808055"/>
                  <a:gd name="connsiteX3" fmla="*/ 268900 w 695947"/>
                  <a:gd name="connsiteY3" fmla="*/ 435030 h 808055"/>
                  <a:gd name="connsiteX4" fmla="*/ 124353 w 695947"/>
                  <a:gd name="connsiteY4" fmla="*/ 418911 h 808055"/>
                  <a:gd name="connsiteX5" fmla="*/ 5432 w 695947"/>
                  <a:gd name="connsiteY5" fmla="*/ 171716 h 808055"/>
                  <a:gd name="connsiteX6" fmla="*/ 219484 w 695947"/>
                  <a:gd name="connsiteY6" fmla="*/ 0 h 808055"/>
                  <a:gd name="connsiteX7" fmla="*/ 391746 w 695947"/>
                  <a:gd name="connsiteY7" fmla="*/ 356866 h 808055"/>
                  <a:gd name="connsiteX8" fmla="*/ 356893 w 695947"/>
                  <a:gd name="connsiteY8" fmla="*/ 388292 h 808055"/>
                  <a:gd name="connsiteX9" fmla="*/ 682511 w 695947"/>
                  <a:gd name="connsiteY9" fmla="*/ 749541 h 808055"/>
                  <a:gd name="connsiteX0" fmla="*/ 614780 w 647058"/>
                  <a:gd name="connsiteY0" fmla="*/ 659617 h 790181"/>
                  <a:gd name="connsiteX1" fmla="*/ 599008 w 647058"/>
                  <a:gd name="connsiteY1" fmla="*/ 775528 h 790181"/>
                  <a:gd name="connsiteX2" fmla="*/ 282402 w 647058"/>
                  <a:gd name="connsiteY2" fmla="*/ 429404 h 790181"/>
                  <a:gd name="connsiteX3" fmla="*/ 268900 w 647058"/>
                  <a:gd name="connsiteY3" fmla="*/ 435030 h 790181"/>
                  <a:gd name="connsiteX4" fmla="*/ 124353 w 647058"/>
                  <a:gd name="connsiteY4" fmla="*/ 418911 h 790181"/>
                  <a:gd name="connsiteX5" fmla="*/ 5432 w 647058"/>
                  <a:gd name="connsiteY5" fmla="*/ 171716 h 790181"/>
                  <a:gd name="connsiteX6" fmla="*/ 219484 w 647058"/>
                  <a:gd name="connsiteY6" fmla="*/ 0 h 790181"/>
                  <a:gd name="connsiteX7" fmla="*/ 391746 w 647058"/>
                  <a:gd name="connsiteY7" fmla="*/ 356866 h 790181"/>
                  <a:gd name="connsiteX8" fmla="*/ 356893 w 647058"/>
                  <a:gd name="connsiteY8" fmla="*/ 388292 h 790181"/>
                  <a:gd name="connsiteX9" fmla="*/ 614780 w 647058"/>
                  <a:gd name="connsiteY9" fmla="*/ 659617 h 790181"/>
                  <a:gd name="connsiteX0" fmla="*/ 614780 w 617720"/>
                  <a:gd name="connsiteY0" fmla="*/ 659617 h 690326"/>
                  <a:gd name="connsiteX1" fmla="*/ 478947 w 617720"/>
                  <a:gd name="connsiteY1" fmla="*/ 648215 h 690326"/>
                  <a:gd name="connsiteX2" fmla="*/ 282402 w 617720"/>
                  <a:gd name="connsiteY2" fmla="*/ 429404 h 690326"/>
                  <a:gd name="connsiteX3" fmla="*/ 268900 w 617720"/>
                  <a:gd name="connsiteY3" fmla="*/ 435030 h 690326"/>
                  <a:gd name="connsiteX4" fmla="*/ 124353 w 617720"/>
                  <a:gd name="connsiteY4" fmla="*/ 418911 h 690326"/>
                  <a:gd name="connsiteX5" fmla="*/ 5432 w 617720"/>
                  <a:gd name="connsiteY5" fmla="*/ 171716 h 690326"/>
                  <a:gd name="connsiteX6" fmla="*/ 219484 w 617720"/>
                  <a:gd name="connsiteY6" fmla="*/ 0 h 690326"/>
                  <a:gd name="connsiteX7" fmla="*/ 391746 w 617720"/>
                  <a:gd name="connsiteY7" fmla="*/ 356866 h 690326"/>
                  <a:gd name="connsiteX8" fmla="*/ 356893 w 617720"/>
                  <a:gd name="connsiteY8" fmla="*/ 388292 h 690326"/>
                  <a:gd name="connsiteX9" fmla="*/ 614780 w 617720"/>
                  <a:gd name="connsiteY9" fmla="*/ 659617 h 690326"/>
                  <a:gd name="connsiteX0" fmla="*/ 614780 w 618038"/>
                  <a:gd name="connsiteY0" fmla="*/ 659617 h 681387"/>
                  <a:gd name="connsiteX1" fmla="*/ 483475 w 618038"/>
                  <a:gd name="connsiteY1" fmla="*/ 628378 h 681387"/>
                  <a:gd name="connsiteX2" fmla="*/ 282402 w 618038"/>
                  <a:gd name="connsiteY2" fmla="*/ 429404 h 681387"/>
                  <a:gd name="connsiteX3" fmla="*/ 268900 w 618038"/>
                  <a:gd name="connsiteY3" fmla="*/ 435030 h 681387"/>
                  <a:gd name="connsiteX4" fmla="*/ 124353 w 618038"/>
                  <a:gd name="connsiteY4" fmla="*/ 418911 h 681387"/>
                  <a:gd name="connsiteX5" fmla="*/ 5432 w 618038"/>
                  <a:gd name="connsiteY5" fmla="*/ 171716 h 681387"/>
                  <a:gd name="connsiteX6" fmla="*/ 219484 w 618038"/>
                  <a:gd name="connsiteY6" fmla="*/ 0 h 681387"/>
                  <a:gd name="connsiteX7" fmla="*/ 391746 w 618038"/>
                  <a:gd name="connsiteY7" fmla="*/ 356866 h 681387"/>
                  <a:gd name="connsiteX8" fmla="*/ 356893 w 618038"/>
                  <a:gd name="connsiteY8" fmla="*/ 388292 h 681387"/>
                  <a:gd name="connsiteX9" fmla="*/ 614780 w 618038"/>
                  <a:gd name="connsiteY9" fmla="*/ 659617 h 681387"/>
                  <a:gd name="connsiteX0" fmla="*/ 614780 w 618038"/>
                  <a:gd name="connsiteY0" fmla="*/ 659617 h 681386"/>
                  <a:gd name="connsiteX1" fmla="*/ 483475 w 618038"/>
                  <a:gd name="connsiteY1" fmla="*/ 628378 h 681386"/>
                  <a:gd name="connsiteX2" fmla="*/ 282402 w 618038"/>
                  <a:gd name="connsiteY2" fmla="*/ 429404 h 681386"/>
                  <a:gd name="connsiteX3" fmla="*/ 268900 w 618038"/>
                  <a:gd name="connsiteY3" fmla="*/ 435030 h 681386"/>
                  <a:gd name="connsiteX4" fmla="*/ 124353 w 618038"/>
                  <a:gd name="connsiteY4" fmla="*/ 418911 h 681386"/>
                  <a:gd name="connsiteX5" fmla="*/ 5432 w 618038"/>
                  <a:gd name="connsiteY5" fmla="*/ 171716 h 681386"/>
                  <a:gd name="connsiteX6" fmla="*/ 219484 w 618038"/>
                  <a:gd name="connsiteY6" fmla="*/ 0 h 681386"/>
                  <a:gd name="connsiteX7" fmla="*/ 391746 w 618038"/>
                  <a:gd name="connsiteY7" fmla="*/ 356866 h 681386"/>
                  <a:gd name="connsiteX8" fmla="*/ 356893 w 618038"/>
                  <a:gd name="connsiteY8" fmla="*/ 388292 h 681386"/>
                  <a:gd name="connsiteX9" fmla="*/ 614780 w 618038"/>
                  <a:gd name="connsiteY9" fmla="*/ 659617 h 681386"/>
                  <a:gd name="connsiteX0" fmla="*/ 614780 w 624271"/>
                  <a:gd name="connsiteY0" fmla="*/ 659617 h 713331"/>
                  <a:gd name="connsiteX1" fmla="*/ 534497 w 624271"/>
                  <a:gd name="connsiteY1" fmla="*/ 684829 h 713331"/>
                  <a:gd name="connsiteX2" fmla="*/ 282402 w 624271"/>
                  <a:gd name="connsiteY2" fmla="*/ 429404 h 713331"/>
                  <a:gd name="connsiteX3" fmla="*/ 268900 w 624271"/>
                  <a:gd name="connsiteY3" fmla="*/ 435030 h 713331"/>
                  <a:gd name="connsiteX4" fmla="*/ 124353 w 624271"/>
                  <a:gd name="connsiteY4" fmla="*/ 418911 h 713331"/>
                  <a:gd name="connsiteX5" fmla="*/ 5432 w 624271"/>
                  <a:gd name="connsiteY5" fmla="*/ 171716 h 713331"/>
                  <a:gd name="connsiteX6" fmla="*/ 219484 w 624271"/>
                  <a:gd name="connsiteY6" fmla="*/ 0 h 713331"/>
                  <a:gd name="connsiteX7" fmla="*/ 391746 w 624271"/>
                  <a:gd name="connsiteY7" fmla="*/ 356866 h 713331"/>
                  <a:gd name="connsiteX8" fmla="*/ 356893 w 624271"/>
                  <a:gd name="connsiteY8" fmla="*/ 388292 h 713331"/>
                  <a:gd name="connsiteX9" fmla="*/ 614780 w 624271"/>
                  <a:gd name="connsiteY9" fmla="*/ 659617 h 713331"/>
                  <a:gd name="connsiteX0" fmla="*/ 638378 w 645592"/>
                  <a:gd name="connsiteY0" fmla="*/ 669556 h 716795"/>
                  <a:gd name="connsiteX1" fmla="*/ 534497 w 645592"/>
                  <a:gd name="connsiteY1" fmla="*/ 684829 h 716795"/>
                  <a:gd name="connsiteX2" fmla="*/ 282402 w 645592"/>
                  <a:gd name="connsiteY2" fmla="*/ 429404 h 716795"/>
                  <a:gd name="connsiteX3" fmla="*/ 268900 w 645592"/>
                  <a:gd name="connsiteY3" fmla="*/ 435030 h 716795"/>
                  <a:gd name="connsiteX4" fmla="*/ 124353 w 645592"/>
                  <a:gd name="connsiteY4" fmla="*/ 418911 h 716795"/>
                  <a:gd name="connsiteX5" fmla="*/ 5432 w 645592"/>
                  <a:gd name="connsiteY5" fmla="*/ 171716 h 716795"/>
                  <a:gd name="connsiteX6" fmla="*/ 219484 w 645592"/>
                  <a:gd name="connsiteY6" fmla="*/ 0 h 716795"/>
                  <a:gd name="connsiteX7" fmla="*/ 391746 w 645592"/>
                  <a:gd name="connsiteY7" fmla="*/ 356866 h 716795"/>
                  <a:gd name="connsiteX8" fmla="*/ 356893 w 645592"/>
                  <a:gd name="connsiteY8" fmla="*/ 388292 h 716795"/>
                  <a:gd name="connsiteX9" fmla="*/ 638378 w 645592"/>
                  <a:gd name="connsiteY9" fmla="*/ 669556 h 716795"/>
                  <a:gd name="connsiteX0" fmla="*/ 656656 w 663870"/>
                  <a:gd name="connsiteY0" fmla="*/ 669556 h 716795"/>
                  <a:gd name="connsiteX1" fmla="*/ 552775 w 663870"/>
                  <a:gd name="connsiteY1" fmla="*/ 684829 h 716795"/>
                  <a:gd name="connsiteX2" fmla="*/ 300680 w 663870"/>
                  <a:gd name="connsiteY2" fmla="*/ 429404 h 716795"/>
                  <a:gd name="connsiteX3" fmla="*/ 287178 w 663870"/>
                  <a:gd name="connsiteY3" fmla="*/ 435030 h 716795"/>
                  <a:gd name="connsiteX4" fmla="*/ 67605 w 663870"/>
                  <a:gd name="connsiteY4" fmla="*/ 327620 h 716795"/>
                  <a:gd name="connsiteX5" fmla="*/ 23710 w 663870"/>
                  <a:gd name="connsiteY5" fmla="*/ 171716 h 716795"/>
                  <a:gd name="connsiteX6" fmla="*/ 237762 w 663870"/>
                  <a:gd name="connsiteY6" fmla="*/ 0 h 716795"/>
                  <a:gd name="connsiteX7" fmla="*/ 410024 w 663870"/>
                  <a:gd name="connsiteY7" fmla="*/ 356866 h 716795"/>
                  <a:gd name="connsiteX8" fmla="*/ 375171 w 663870"/>
                  <a:gd name="connsiteY8" fmla="*/ 388292 h 716795"/>
                  <a:gd name="connsiteX9" fmla="*/ 656656 w 663870"/>
                  <a:gd name="connsiteY9" fmla="*/ 669556 h 716795"/>
                  <a:gd name="connsiteX0" fmla="*/ 649023 w 656237"/>
                  <a:gd name="connsiteY0" fmla="*/ 669556 h 716795"/>
                  <a:gd name="connsiteX1" fmla="*/ 545142 w 656237"/>
                  <a:gd name="connsiteY1" fmla="*/ 684829 h 716795"/>
                  <a:gd name="connsiteX2" fmla="*/ 293047 w 656237"/>
                  <a:gd name="connsiteY2" fmla="*/ 429404 h 716795"/>
                  <a:gd name="connsiteX3" fmla="*/ 279545 w 656237"/>
                  <a:gd name="connsiteY3" fmla="*/ 435030 h 716795"/>
                  <a:gd name="connsiteX4" fmla="*/ 59972 w 656237"/>
                  <a:gd name="connsiteY4" fmla="*/ 327620 h 716795"/>
                  <a:gd name="connsiteX5" fmla="*/ 16077 w 656237"/>
                  <a:gd name="connsiteY5" fmla="*/ 171716 h 716795"/>
                  <a:gd name="connsiteX6" fmla="*/ 230129 w 656237"/>
                  <a:gd name="connsiteY6" fmla="*/ 0 h 716795"/>
                  <a:gd name="connsiteX7" fmla="*/ 402391 w 656237"/>
                  <a:gd name="connsiteY7" fmla="*/ 356866 h 716795"/>
                  <a:gd name="connsiteX8" fmla="*/ 367538 w 656237"/>
                  <a:gd name="connsiteY8" fmla="*/ 388292 h 716795"/>
                  <a:gd name="connsiteX9" fmla="*/ 649023 w 656237"/>
                  <a:gd name="connsiteY9" fmla="*/ 669556 h 716795"/>
                  <a:gd name="connsiteX0" fmla="*/ 589451 w 596665"/>
                  <a:gd name="connsiteY0" fmla="*/ 669623 h 716862"/>
                  <a:gd name="connsiteX1" fmla="*/ 485570 w 596665"/>
                  <a:gd name="connsiteY1" fmla="*/ 684896 h 716862"/>
                  <a:gd name="connsiteX2" fmla="*/ 233475 w 596665"/>
                  <a:gd name="connsiteY2" fmla="*/ 429471 h 716862"/>
                  <a:gd name="connsiteX3" fmla="*/ 219973 w 596665"/>
                  <a:gd name="connsiteY3" fmla="*/ 435097 h 716862"/>
                  <a:gd name="connsiteX4" fmla="*/ 400 w 596665"/>
                  <a:gd name="connsiteY4" fmla="*/ 327687 h 716862"/>
                  <a:gd name="connsiteX5" fmla="*/ 170557 w 596665"/>
                  <a:gd name="connsiteY5" fmla="*/ 67 h 716862"/>
                  <a:gd name="connsiteX6" fmla="*/ 342819 w 596665"/>
                  <a:gd name="connsiteY6" fmla="*/ 356933 h 716862"/>
                  <a:gd name="connsiteX7" fmla="*/ 307966 w 596665"/>
                  <a:gd name="connsiteY7" fmla="*/ 388359 h 716862"/>
                  <a:gd name="connsiteX8" fmla="*/ 589451 w 596665"/>
                  <a:gd name="connsiteY8" fmla="*/ 669623 h 716862"/>
                  <a:gd name="connsiteX0" fmla="*/ 615748 w 622962"/>
                  <a:gd name="connsiteY0" fmla="*/ 669632 h 716871"/>
                  <a:gd name="connsiteX1" fmla="*/ 511867 w 622962"/>
                  <a:gd name="connsiteY1" fmla="*/ 684905 h 716871"/>
                  <a:gd name="connsiteX2" fmla="*/ 259772 w 622962"/>
                  <a:gd name="connsiteY2" fmla="*/ 429480 h 716871"/>
                  <a:gd name="connsiteX3" fmla="*/ 246270 w 622962"/>
                  <a:gd name="connsiteY3" fmla="*/ 435106 h 716871"/>
                  <a:gd name="connsiteX4" fmla="*/ 330 w 622962"/>
                  <a:gd name="connsiteY4" fmla="*/ 296551 h 716871"/>
                  <a:gd name="connsiteX5" fmla="*/ 196854 w 622962"/>
                  <a:gd name="connsiteY5" fmla="*/ 76 h 716871"/>
                  <a:gd name="connsiteX6" fmla="*/ 369116 w 622962"/>
                  <a:gd name="connsiteY6" fmla="*/ 356942 h 716871"/>
                  <a:gd name="connsiteX7" fmla="*/ 334263 w 622962"/>
                  <a:gd name="connsiteY7" fmla="*/ 388368 h 716871"/>
                  <a:gd name="connsiteX8" fmla="*/ 615748 w 622962"/>
                  <a:gd name="connsiteY8" fmla="*/ 669632 h 716871"/>
                  <a:gd name="connsiteX0" fmla="*/ 621992 w 629206"/>
                  <a:gd name="connsiteY0" fmla="*/ 669712 h 716951"/>
                  <a:gd name="connsiteX1" fmla="*/ 518111 w 629206"/>
                  <a:gd name="connsiteY1" fmla="*/ 684985 h 716951"/>
                  <a:gd name="connsiteX2" fmla="*/ 266016 w 629206"/>
                  <a:gd name="connsiteY2" fmla="*/ 429560 h 716951"/>
                  <a:gd name="connsiteX3" fmla="*/ 252514 w 629206"/>
                  <a:gd name="connsiteY3" fmla="*/ 435186 h 716951"/>
                  <a:gd name="connsiteX4" fmla="*/ 6574 w 629206"/>
                  <a:gd name="connsiteY4" fmla="*/ 296631 h 716951"/>
                  <a:gd name="connsiteX5" fmla="*/ 203098 w 629206"/>
                  <a:gd name="connsiteY5" fmla="*/ 156 h 716951"/>
                  <a:gd name="connsiteX6" fmla="*/ 375360 w 629206"/>
                  <a:gd name="connsiteY6" fmla="*/ 357022 h 716951"/>
                  <a:gd name="connsiteX7" fmla="*/ 340507 w 629206"/>
                  <a:gd name="connsiteY7" fmla="*/ 388448 h 716951"/>
                  <a:gd name="connsiteX8" fmla="*/ 621992 w 629206"/>
                  <a:gd name="connsiteY8" fmla="*/ 669712 h 716951"/>
                  <a:gd name="connsiteX0" fmla="*/ 634696 w 641910"/>
                  <a:gd name="connsiteY0" fmla="*/ 669695 h 716934"/>
                  <a:gd name="connsiteX1" fmla="*/ 530815 w 641910"/>
                  <a:gd name="connsiteY1" fmla="*/ 684968 h 716934"/>
                  <a:gd name="connsiteX2" fmla="*/ 278720 w 641910"/>
                  <a:gd name="connsiteY2" fmla="*/ 429543 h 716934"/>
                  <a:gd name="connsiteX3" fmla="*/ 265218 w 641910"/>
                  <a:gd name="connsiteY3" fmla="*/ 435169 h 716934"/>
                  <a:gd name="connsiteX4" fmla="*/ 19278 w 641910"/>
                  <a:gd name="connsiteY4" fmla="*/ 296614 h 716934"/>
                  <a:gd name="connsiteX5" fmla="*/ 215802 w 641910"/>
                  <a:gd name="connsiteY5" fmla="*/ 139 h 716934"/>
                  <a:gd name="connsiteX6" fmla="*/ 388064 w 641910"/>
                  <a:gd name="connsiteY6" fmla="*/ 357005 h 716934"/>
                  <a:gd name="connsiteX7" fmla="*/ 353211 w 641910"/>
                  <a:gd name="connsiteY7" fmla="*/ 388431 h 716934"/>
                  <a:gd name="connsiteX8" fmla="*/ 634696 w 641910"/>
                  <a:gd name="connsiteY8" fmla="*/ 669695 h 716934"/>
                  <a:gd name="connsiteX0" fmla="*/ 702813 w 710027"/>
                  <a:gd name="connsiteY0" fmla="*/ 669656 h 716895"/>
                  <a:gd name="connsiteX1" fmla="*/ 598932 w 710027"/>
                  <a:gd name="connsiteY1" fmla="*/ 684929 h 716895"/>
                  <a:gd name="connsiteX2" fmla="*/ 346837 w 710027"/>
                  <a:gd name="connsiteY2" fmla="*/ 429504 h 716895"/>
                  <a:gd name="connsiteX3" fmla="*/ 333335 w 710027"/>
                  <a:gd name="connsiteY3" fmla="*/ 435130 h 716895"/>
                  <a:gd name="connsiteX4" fmla="*/ 15451 w 710027"/>
                  <a:gd name="connsiteY4" fmla="*/ 345146 h 716895"/>
                  <a:gd name="connsiteX5" fmla="*/ 283919 w 710027"/>
                  <a:gd name="connsiteY5" fmla="*/ 100 h 716895"/>
                  <a:gd name="connsiteX6" fmla="*/ 456181 w 710027"/>
                  <a:gd name="connsiteY6" fmla="*/ 356966 h 716895"/>
                  <a:gd name="connsiteX7" fmla="*/ 421328 w 710027"/>
                  <a:gd name="connsiteY7" fmla="*/ 388392 h 716895"/>
                  <a:gd name="connsiteX8" fmla="*/ 702813 w 710027"/>
                  <a:gd name="connsiteY8" fmla="*/ 669656 h 716895"/>
                  <a:gd name="connsiteX0" fmla="*/ 694316 w 701530"/>
                  <a:gd name="connsiteY0" fmla="*/ 669625 h 716864"/>
                  <a:gd name="connsiteX1" fmla="*/ 590435 w 701530"/>
                  <a:gd name="connsiteY1" fmla="*/ 684898 h 716864"/>
                  <a:gd name="connsiteX2" fmla="*/ 338340 w 701530"/>
                  <a:gd name="connsiteY2" fmla="*/ 429473 h 716864"/>
                  <a:gd name="connsiteX3" fmla="*/ 324838 w 701530"/>
                  <a:gd name="connsiteY3" fmla="*/ 435099 h 716864"/>
                  <a:gd name="connsiteX4" fmla="*/ 6954 w 701530"/>
                  <a:gd name="connsiteY4" fmla="*/ 345115 h 716864"/>
                  <a:gd name="connsiteX5" fmla="*/ 275422 w 701530"/>
                  <a:gd name="connsiteY5" fmla="*/ 69 h 716864"/>
                  <a:gd name="connsiteX6" fmla="*/ 447684 w 701530"/>
                  <a:gd name="connsiteY6" fmla="*/ 356935 h 716864"/>
                  <a:gd name="connsiteX7" fmla="*/ 412831 w 701530"/>
                  <a:gd name="connsiteY7" fmla="*/ 388361 h 716864"/>
                  <a:gd name="connsiteX8" fmla="*/ 694316 w 701530"/>
                  <a:gd name="connsiteY8" fmla="*/ 669625 h 716864"/>
                  <a:gd name="connsiteX0" fmla="*/ 687422 w 694636"/>
                  <a:gd name="connsiteY0" fmla="*/ 625261 h 672500"/>
                  <a:gd name="connsiteX1" fmla="*/ 583541 w 694636"/>
                  <a:gd name="connsiteY1" fmla="*/ 640534 h 672500"/>
                  <a:gd name="connsiteX2" fmla="*/ 331446 w 694636"/>
                  <a:gd name="connsiteY2" fmla="*/ 385109 h 672500"/>
                  <a:gd name="connsiteX3" fmla="*/ 317944 w 694636"/>
                  <a:gd name="connsiteY3" fmla="*/ 390735 h 672500"/>
                  <a:gd name="connsiteX4" fmla="*/ 60 w 694636"/>
                  <a:gd name="connsiteY4" fmla="*/ 300751 h 672500"/>
                  <a:gd name="connsiteX5" fmla="*/ 291876 w 694636"/>
                  <a:gd name="connsiteY5" fmla="*/ 74 h 672500"/>
                  <a:gd name="connsiteX6" fmla="*/ 440790 w 694636"/>
                  <a:gd name="connsiteY6" fmla="*/ 312571 h 672500"/>
                  <a:gd name="connsiteX7" fmla="*/ 405937 w 694636"/>
                  <a:gd name="connsiteY7" fmla="*/ 343997 h 672500"/>
                  <a:gd name="connsiteX8" fmla="*/ 687422 w 694636"/>
                  <a:gd name="connsiteY8" fmla="*/ 625261 h 672500"/>
                  <a:gd name="connsiteX0" fmla="*/ 689327 w 696541"/>
                  <a:gd name="connsiteY0" fmla="*/ 625260 h 672499"/>
                  <a:gd name="connsiteX1" fmla="*/ 585446 w 696541"/>
                  <a:gd name="connsiteY1" fmla="*/ 640533 h 672499"/>
                  <a:gd name="connsiteX2" fmla="*/ 333351 w 696541"/>
                  <a:gd name="connsiteY2" fmla="*/ 385108 h 672499"/>
                  <a:gd name="connsiteX3" fmla="*/ 319849 w 696541"/>
                  <a:gd name="connsiteY3" fmla="*/ 390734 h 672499"/>
                  <a:gd name="connsiteX4" fmla="*/ 1965 w 696541"/>
                  <a:gd name="connsiteY4" fmla="*/ 300750 h 672499"/>
                  <a:gd name="connsiteX5" fmla="*/ 293781 w 696541"/>
                  <a:gd name="connsiteY5" fmla="*/ 73 h 672499"/>
                  <a:gd name="connsiteX6" fmla="*/ 442695 w 696541"/>
                  <a:gd name="connsiteY6" fmla="*/ 312570 h 672499"/>
                  <a:gd name="connsiteX7" fmla="*/ 407842 w 696541"/>
                  <a:gd name="connsiteY7" fmla="*/ 343996 h 672499"/>
                  <a:gd name="connsiteX8" fmla="*/ 689327 w 696541"/>
                  <a:gd name="connsiteY8" fmla="*/ 625260 h 672499"/>
                  <a:gd name="connsiteX0" fmla="*/ 694079 w 701293"/>
                  <a:gd name="connsiteY0" fmla="*/ 625286 h 672525"/>
                  <a:gd name="connsiteX1" fmla="*/ 590198 w 701293"/>
                  <a:gd name="connsiteY1" fmla="*/ 640559 h 672525"/>
                  <a:gd name="connsiteX2" fmla="*/ 338103 w 701293"/>
                  <a:gd name="connsiteY2" fmla="*/ 385134 h 672525"/>
                  <a:gd name="connsiteX3" fmla="*/ 324601 w 701293"/>
                  <a:gd name="connsiteY3" fmla="*/ 390760 h 672525"/>
                  <a:gd name="connsiteX4" fmla="*/ 6717 w 701293"/>
                  <a:gd name="connsiteY4" fmla="*/ 300776 h 672525"/>
                  <a:gd name="connsiteX5" fmla="*/ 298533 w 701293"/>
                  <a:gd name="connsiteY5" fmla="*/ 99 h 672525"/>
                  <a:gd name="connsiteX6" fmla="*/ 447447 w 701293"/>
                  <a:gd name="connsiteY6" fmla="*/ 312596 h 672525"/>
                  <a:gd name="connsiteX7" fmla="*/ 412594 w 701293"/>
                  <a:gd name="connsiteY7" fmla="*/ 344022 h 672525"/>
                  <a:gd name="connsiteX8" fmla="*/ 694079 w 701293"/>
                  <a:gd name="connsiteY8" fmla="*/ 625286 h 672525"/>
                  <a:gd name="connsiteX0" fmla="*/ 637991 w 645205"/>
                  <a:gd name="connsiteY0" fmla="*/ 625280 h 672519"/>
                  <a:gd name="connsiteX1" fmla="*/ 534110 w 645205"/>
                  <a:gd name="connsiteY1" fmla="*/ 640553 h 672519"/>
                  <a:gd name="connsiteX2" fmla="*/ 282015 w 645205"/>
                  <a:gd name="connsiteY2" fmla="*/ 385128 h 672519"/>
                  <a:gd name="connsiteX3" fmla="*/ 268513 w 645205"/>
                  <a:gd name="connsiteY3" fmla="*/ 390754 h 672519"/>
                  <a:gd name="connsiteX4" fmla="*/ 8138 w 645205"/>
                  <a:gd name="connsiteY4" fmla="*/ 308791 h 672519"/>
                  <a:gd name="connsiteX5" fmla="*/ 242445 w 645205"/>
                  <a:gd name="connsiteY5" fmla="*/ 93 h 672519"/>
                  <a:gd name="connsiteX6" fmla="*/ 391359 w 645205"/>
                  <a:gd name="connsiteY6" fmla="*/ 312590 h 672519"/>
                  <a:gd name="connsiteX7" fmla="*/ 356506 w 645205"/>
                  <a:gd name="connsiteY7" fmla="*/ 344016 h 672519"/>
                  <a:gd name="connsiteX8" fmla="*/ 637991 w 645205"/>
                  <a:gd name="connsiteY8" fmla="*/ 625280 h 672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5205" h="672519">
                    <a:moveTo>
                      <a:pt x="637991" y="625280"/>
                    </a:moveTo>
                    <a:cubicBezTo>
                      <a:pt x="667592" y="674703"/>
                      <a:pt x="600795" y="693909"/>
                      <a:pt x="534110" y="640553"/>
                    </a:cubicBezTo>
                    <a:cubicBezTo>
                      <a:pt x="486001" y="544677"/>
                      <a:pt x="349039" y="451453"/>
                      <a:pt x="282015" y="385128"/>
                    </a:cubicBezTo>
                    <a:lnTo>
                      <a:pt x="268513" y="390754"/>
                    </a:lnTo>
                    <a:cubicBezTo>
                      <a:pt x="221200" y="401732"/>
                      <a:pt x="68668" y="451790"/>
                      <a:pt x="8138" y="308791"/>
                    </a:cubicBezTo>
                    <a:cubicBezTo>
                      <a:pt x="-45973" y="180956"/>
                      <a:pt x="185375" y="-4781"/>
                      <a:pt x="242445" y="93"/>
                    </a:cubicBezTo>
                    <a:lnTo>
                      <a:pt x="391359" y="312590"/>
                    </a:lnTo>
                    <a:lnTo>
                      <a:pt x="356506" y="344016"/>
                    </a:lnTo>
                    <a:cubicBezTo>
                      <a:pt x="404967" y="409462"/>
                      <a:pt x="608390" y="575857"/>
                      <a:pt x="637991" y="625280"/>
                    </a:cubicBezTo>
                    <a:close/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CH"/>
              </a:p>
            </p:txBody>
          </p:sp>
        </p:grpSp>
      </p:grpSp>
      <p:sp>
        <p:nvSpPr>
          <p:cNvPr id="148" name="AutoShape 6">
            <a:extLst>
              <a:ext uri="{FF2B5EF4-FFF2-40B4-BE49-F238E27FC236}">
                <a16:creationId xmlns:a16="http://schemas.microsoft.com/office/drawing/2014/main" id="{E5DCB536-78A2-49F2-A17A-6DB7311E0A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46542" y="2661411"/>
            <a:ext cx="424779" cy="6113498"/>
          </a:xfrm>
          <a:prstGeom prst="upArrow">
            <a:avLst>
              <a:gd name="adj1" fmla="val 27110"/>
              <a:gd name="adj2" fmla="val 10357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accent2"/>
              </a:solidFill>
            </a:endParaRPr>
          </a:p>
        </p:txBody>
      </p:sp>
      <p:grpSp>
        <p:nvGrpSpPr>
          <p:cNvPr id="149" name="Group 14">
            <a:extLst>
              <a:ext uri="{FF2B5EF4-FFF2-40B4-BE49-F238E27FC236}">
                <a16:creationId xmlns:a16="http://schemas.microsoft.com/office/drawing/2014/main" id="{5535108F-5B49-4CAB-AF90-C677C8C17C2E}"/>
              </a:ext>
            </a:extLst>
          </p:cNvPr>
          <p:cNvGrpSpPr>
            <a:grpSpLocks/>
          </p:cNvGrpSpPr>
          <p:nvPr/>
        </p:nvGrpSpPr>
        <p:grpSpPr bwMode="auto">
          <a:xfrm>
            <a:off x="9407938" y="1997476"/>
            <a:ext cx="2207743" cy="3637668"/>
            <a:chOff x="3229" y="1039"/>
            <a:chExt cx="1600" cy="2504"/>
          </a:xfrm>
          <a:solidFill>
            <a:schemeClr val="accent5"/>
          </a:solidFill>
        </p:grpSpPr>
        <p:sp>
          <p:nvSpPr>
            <p:cNvPr id="150" name="Rectangle 17">
              <a:extLst>
                <a:ext uri="{FF2B5EF4-FFF2-40B4-BE49-F238E27FC236}">
                  <a16:creationId xmlns:a16="http://schemas.microsoft.com/office/drawing/2014/main" id="{4685E8E7-39F6-4FAB-B63B-53915AD00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51" name="Text Box 18">
              <a:extLst>
                <a:ext uri="{FF2B5EF4-FFF2-40B4-BE49-F238E27FC236}">
                  <a16:creationId xmlns:a16="http://schemas.microsoft.com/office/drawing/2014/main" id="{B398EC81-893C-4F07-B9F4-211457531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9" y="1039"/>
              <a:ext cx="1600" cy="35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152" name="AutoShape 16">
              <a:extLst>
                <a:ext uri="{FF2B5EF4-FFF2-40B4-BE49-F238E27FC236}">
                  <a16:creationId xmlns:a16="http://schemas.microsoft.com/office/drawing/2014/main" id="{55909F17-335A-4BA0-A96E-DD857D93A6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399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53" name="AutoShape 15">
              <a:extLst>
                <a:ext uri="{FF2B5EF4-FFF2-40B4-BE49-F238E27FC236}">
                  <a16:creationId xmlns:a16="http://schemas.microsoft.com/office/drawing/2014/main" id="{7EE03574-131F-4301-8D2A-0012DA44C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2803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154" name="AutoShape 6">
            <a:extLst>
              <a:ext uri="{FF2B5EF4-FFF2-40B4-BE49-F238E27FC236}">
                <a16:creationId xmlns:a16="http://schemas.microsoft.com/office/drawing/2014/main" id="{24D6CCF8-4A56-4D18-83DF-F49049930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862" y="2617291"/>
            <a:ext cx="355964" cy="3000180"/>
          </a:xfrm>
          <a:prstGeom prst="upArrow">
            <a:avLst>
              <a:gd name="adj1" fmla="val 50000"/>
              <a:gd name="adj2" fmla="val 139286"/>
            </a:avLst>
          </a:prstGeom>
          <a:solidFill>
            <a:schemeClr val="accent1">
              <a:lumMod val="9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/>
          </a:p>
        </p:txBody>
      </p:sp>
      <p:sp>
        <p:nvSpPr>
          <p:cNvPr id="155" name="Text Box 7">
            <a:extLst>
              <a:ext uri="{FF2B5EF4-FFF2-40B4-BE49-F238E27FC236}">
                <a16:creationId xmlns:a16="http://schemas.microsoft.com/office/drawing/2014/main" id="{E5712569-A6FC-4281-A1DB-A552883E2F6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004332" y="1361697"/>
            <a:ext cx="553998" cy="180828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400" dirty="0"/>
              <a:t>Entrückung</a:t>
            </a:r>
            <a:endParaRPr lang="de-DE" sz="2800" dirty="0"/>
          </a:p>
        </p:txBody>
      </p:sp>
      <p:sp>
        <p:nvSpPr>
          <p:cNvPr id="49" name="Titel 1">
            <a:extLst>
              <a:ext uri="{FF2B5EF4-FFF2-40B4-BE49-F238E27FC236}">
                <a16:creationId xmlns:a16="http://schemas.microsoft.com/office/drawing/2014/main" id="{4C824BED-FE08-48E3-BD2B-072A50DD0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989137"/>
            <a:ext cx="4391891" cy="1800225"/>
          </a:xfrm>
        </p:spPr>
        <p:txBody>
          <a:bodyPr/>
          <a:lstStyle/>
          <a:p>
            <a:pPr>
              <a:defRPr/>
            </a:pPr>
            <a:r>
              <a:rPr lang="de-DE" dirty="0"/>
              <a:t>Rettung Vor</a:t>
            </a:r>
            <a:br>
              <a:rPr lang="de-DE" dirty="0"/>
            </a:br>
            <a:r>
              <a:rPr lang="de-DE" dirty="0">
                <a:solidFill>
                  <a:schemeClr val="accent2"/>
                </a:solidFill>
              </a:rPr>
              <a:t>dem Zorn</a:t>
            </a:r>
            <a:br>
              <a:rPr lang="de-DE" dirty="0">
                <a:solidFill>
                  <a:schemeClr val="accent2"/>
                </a:solidFill>
              </a:rPr>
            </a:br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2A6B6B65-EFAD-2946-B770-12A837DB37D9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Römer</a:t>
            </a:r>
            <a:r>
              <a:rPr lang="en-GB" sz="4000" dirty="0"/>
              <a:t> 5,8-10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81410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AutoShape 6">
            <a:extLst>
              <a:ext uri="{FF2B5EF4-FFF2-40B4-BE49-F238E27FC236}">
                <a16:creationId xmlns:a16="http://schemas.microsoft.com/office/drawing/2014/main" id="{FE2DE141-EF4C-496F-8CF8-CE7F86C95E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46542" y="2661411"/>
            <a:ext cx="424779" cy="6113498"/>
          </a:xfrm>
          <a:prstGeom prst="upArrow">
            <a:avLst>
              <a:gd name="adj1" fmla="val 27110"/>
              <a:gd name="adj2" fmla="val 10357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accent2"/>
              </a:solidFill>
            </a:endParaRPr>
          </a:p>
        </p:txBody>
      </p:sp>
      <p:sp>
        <p:nvSpPr>
          <p:cNvPr id="125" name="Rechteck: abgerundete Ecken 124">
            <a:extLst>
              <a:ext uri="{FF2B5EF4-FFF2-40B4-BE49-F238E27FC236}">
                <a16:creationId xmlns:a16="http://schemas.microsoft.com/office/drawing/2014/main" id="{1E3FFCDC-C3D4-4763-88B3-E068A13100E8}"/>
              </a:ext>
            </a:extLst>
          </p:cNvPr>
          <p:cNvSpPr/>
          <p:nvPr/>
        </p:nvSpPr>
        <p:spPr>
          <a:xfrm>
            <a:off x="5232400" y="1268413"/>
            <a:ext cx="6552232" cy="4824883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7" name="Group 14">
            <a:extLst>
              <a:ext uri="{FF2B5EF4-FFF2-40B4-BE49-F238E27FC236}">
                <a16:creationId xmlns:a16="http://schemas.microsoft.com/office/drawing/2014/main" id="{B138D65D-AC70-4D5C-A60A-F484812105BB}"/>
              </a:ext>
            </a:extLst>
          </p:cNvPr>
          <p:cNvGrpSpPr>
            <a:grpSpLocks/>
          </p:cNvGrpSpPr>
          <p:nvPr/>
        </p:nvGrpSpPr>
        <p:grpSpPr bwMode="auto">
          <a:xfrm>
            <a:off x="9407938" y="1997476"/>
            <a:ext cx="2207743" cy="3637668"/>
            <a:chOff x="3229" y="1039"/>
            <a:chExt cx="1600" cy="2504"/>
          </a:xfrm>
          <a:solidFill>
            <a:schemeClr val="accent5"/>
          </a:solidFill>
        </p:grpSpPr>
        <p:sp>
          <p:nvSpPr>
            <p:cNvPr id="128" name="Rectangle 17">
              <a:extLst>
                <a:ext uri="{FF2B5EF4-FFF2-40B4-BE49-F238E27FC236}">
                  <a16:creationId xmlns:a16="http://schemas.microsoft.com/office/drawing/2014/main" id="{20472F4B-2333-44D5-90C0-D5A4B4214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29" name="Text Box 18">
              <a:extLst>
                <a:ext uri="{FF2B5EF4-FFF2-40B4-BE49-F238E27FC236}">
                  <a16:creationId xmlns:a16="http://schemas.microsoft.com/office/drawing/2014/main" id="{B34316B1-225F-4585-89C4-F2ED2E1A6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9" y="1039"/>
              <a:ext cx="1600" cy="35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130" name="AutoShape 16">
              <a:extLst>
                <a:ext uri="{FF2B5EF4-FFF2-40B4-BE49-F238E27FC236}">
                  <a16:creationId xmlns:a16="http://schemas.microsoft.com/office/drawing/2014/main" id="{47F71419-1284-4C1F-AD0C-1761B59ACCA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399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31" name="AutoShape 15">
              <a:extLst>
                <a:ext uri="{FF2B5EF4-FFF2-40B4-BE49-F238E27FC236}">
                  <a16:creationId xmlns:a16="http://schemas.microsoft.com/office/drawing/2014/main" id="{318802B5-3A30-43C2-8847-2E82205C0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2803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132" name="AutoShape 6">
            <a:extLst>
              <a:ext uri="{FF2B5EF4-FFF2-40B4-BE49-F238E27FC236}">
                <a16:creationId xmlns:a16="http://schemas.microsoft.com/office/drawing/2014/main" id="{874A26F0-FA2F-4805-BA78-190A996180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46542" y="2744881"/>
            <a:ext cx="424779" cy="6113498"/>
          </a:xfrm>
          <a:prstGeom prst="upArrow">
            <a:avLst>
              <a:gd name="adj1" fmla="val 27110"/>
              <a:gd name="adj2" fmla="val 10357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 dirty="0">
              <a:solidFill>
                <a:schemeClr val="accent2"/>
              </a:solidFill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A9D5476-B510-4A63-9578-70D8A0B4C454}"/>
              </a:ext>
            </a:extLst>
          </p:cNvPr>
          <p:cNvGrpSpPr/>
          <p:nvPr/>
        </p:nvGrpSpPr>
        <p:grpSpPr>
          <a:xfrm>
            <a:off x="5377192" y="1629824"/>
            <a:ext cx="6238489" cy="4463472"/>
            <a:chOff x="5377192" y="1465620"/>
            <a:chExt cx="6238489" cy="4463472"/>
          </a:xfrm>
        </p:grpSpPr>
        <p:sp>
          <p:nvSpPr>
            <p:cNvPr id="10246" name="Line 24"/>
            <p:cNvSpPr>
              <a:spLocks noChangeShapeType="1"/>
            </p:cNvSpPr>
            <p:nvPr/>
          </p:nvSpPr>
          <p:spPr bwMode="auto">
            <a:xfrm>
              <a:off x="6240463" y="3340130"/>
              <a:ext cx="5375218" cy="8411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248" name="Rectangle 5"/>
            <p:cNvSpPr>
              <a:spLocks noChangeArrowheads="1"/>
            </p:cNvSpPr>
            <p:nvPr/>
          </p:nvSpPr>
          <p:spPr bwMode="auto">
            <a:xfrm flipH="1">
              <a:off x="8669484" y="3108778"/>
              <a:ext cx="45719" cy="26201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sp>
          <p:nvSpPr>
            <p:cNvPr id="10250" name="Rectangle 41"/>
            <p:cNvSpPr>
              <a:spLocks noChangeArrowheads="1"/>
            </p:cNvSpPr>
            <p:nvPr/>
          </p:nvSpPr>
          <p:spPr bwMode="auto">
            <a:xfrm>
              <a:off x="6600056" y="3068959"/>
              <a:ext cx="45719" cy="26134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/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auto">
            <a:xfrm>
              <a:off x="6231180" y="2741026"/>
              <a:ext cx="138531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2200" b="1" dirty="0"/>
                <a:t>x + 3 ½ J.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9234036" y="2764796"/>
              <a:ext cx="91403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2200" b="1" dirty="0"/>
                <a:t>3 ½ J.</a:t>
              </a:r>
            </a:p>
          </p:txBody>
        </p: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5421639" y="1465620"/>
              <a:ext cx="593985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de-DE" sz="2800" b="1" dirty="0">
                  <a:latin typeface="+mj-lt"/>
                </a:rPr>
                <a:t>7 Jahre: Die 70. Jahrwoche Daniels</a:t>
              </a:r>
            </a:p>
          </p:txBody>
        </p:sp>
        <p:sp>
          <p:nvSpPr>
            <p:cNvPr id="14" name="Oval 4"/>
            <p:cNvSpPr>
              <a:spLocks noChangeArrowheads="1"/>
            </p:cNvSpPr>
            <p:nvPr/>
          </p:nvSpPr>
          <p:spPr bwMode="auto">
            <a:xfrm>
              <a:off x="8781829" y="3663299"/>
              <a:ext cx="1802612" cy="1466974"/>
            </a:xfrm>
            <a:prstGeom prst="ellipse">
              <a:avLst/>
            </a:prstGeom>
            <a:solidFill>
              <a:schemeClr val="accent1">
                <a:lumMod val="2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fr-FR" sz="2000" dirty="0">
                  <a:solidFill>
                    <a:schemeClr val="accent1"/>
                  </a:solidFill>
                  <a:latin typeface="Arial" charset="0"/>
                </a:rPr>
                <a:t>Die grosse</a:t>
              </a:r>
            </a:p>
            <a:p>
              <a:pPr algn="ctr">
                <a:defRPr/>
              </a:pPr>
              <a:r>
                <a:rPr lang="fr-FR" sz="2000" dirty="0" err="1">
                  <a:solidFill>
                    <a:schemeClr val="accent1"/>
                  </a:solidFill>
                  <a:latin typeface="Arial" charset="0"/>
                </a:rPr>
                <a:t>Drangsal</a:t>
              </a:r>
              <a:endParaRPr lang="fr-FR" sz="2000" dirty="0">
                <a:solidFill>
                  <a:schemeClr val="accent1"/>
                </a:solidFill>
                <a:latin typeface="Arial" charset="0"/>
              </a:endParaRPr>
            </a:p>
          </p:txBody>
        </p:sp>
        <p:grpSp>
          <p:nvGrpSpPr>
            <p:cNvPr id="105" name="Gruppieren 104">
              <a:extLst>
                <a:ext uri="{FF2B5EF4-FFF2-40B4-BE49-F238E27FC236}">
                  <a16:creationId xmlns:a16="http://schemas.microsoft.com/office/drawing/2014/main" id="{F830865A-6FFD-4E2E-9B09-7317768B9F29}"/>
                </a:ext>
              </a:extLst>
            </p:cNvPr>
            <p:cNvGrpSpPr/>
            <p:nvPr/>
          </p:nvGrpSpPr>
          <p:grpSpPr>
            <a:xfrm>
              <a:off x="5377192" y="1988839"/>
              <a:ext cx="1808283" cy="3628632"/>
              <a:chOff x="10857067" y="1972868"/>
              <a:chExt cx="2208238" cy="3628632"/>
            </a:xfrm>
          </p:grpSpPr>
          <p:sp>
            <p:nvSpPr>
              <p:cNvPr id="106" name="AutoShape 6">
                <a:extLst>
                  <a:ext uri="{FF2B5EF4-FFF2-40B4-BE49-F238E27FC236}">
                    <a16:creationId xmlns:a16="http://schemas.microsoft.com/office/drawing/2014/main" id="{FB774D51-D96C-4897-8CB4-6934A243F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40520" y="2601320"/>
                <a:ext cx="434696" cy="3000180"/>
              </a:xfrm>
              <a:prstGeom prst="upArrow">
                <a:avLst>
                  <a:gd name="adj1" fmla="val 50000"/>
                  <a:gd name="adj2" fmla="val 139286"/>
                </a:avLst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de-DE" altLang="de-DE" sz="1800" dirty="0"/>
              </a:p>
            </p:txBody>
          </p:sp>
          <p:sp>
            <p:nvSpPr>
              <p:cNvPr id="107" name="Text Box 7">
                <a:extLst>
                  <a:ext uri="{FF2B5EF4-FFF2-40B4-BE49-F238E27FC236}">
                    <a16:creationId xmlns:a16="http://schemas.microsoft.com/office/drawing/2014/main" id="{51FDFB92-C7C2-4FB9-880F-0601C982F7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1684179" y="1145749"/>
                <a:ext cx="553998" cy="2208237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eaVert" wrap="square"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de-DE" sz="2400" dirty="0"/>
                  <a:t>Entrückung</a:t>
                </a:r>
                <a:endParaRPr lang="de-DE" sz="2800" dirty="0"/>
              </a:p>
            </p:txBody>
          </p:sp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795A0682-9ADE-4763-8EAF-CCD528A80CD2}"/>
                </a:ext>
              </a:extLst>
            </p:cNvPr>
            <p:cNvGrpSpPr/>
            <p:nvPr/>
          </p:nvGrpSpPr>
          <p:grpSpPr>
            <a:xfrm>
              <a:off x="6300910" y="5490910"/>
              <a:ext cx="215691" cy="438176"/>
              <a:chOff x="6624610" y="5490910"/>
              <a:chExt cx="215691" cy="438176"/>
            </a:xfrm>
          </p:grpSpPr>
          <p:sp>
            <p:nvSpPr>
              <p:cNvPr id="87" name="Gleichschenkliges Dreieck 27">
                <a:extLst>
                  <a:ext uri="{FF2B5EF4-FFF2-40B4-BE49-F238E27FC236}">
                    <a16:creationId xmlns:a16="http://schemas.microsoft.com/office/drawing/2014/main" id="{E1969CD0-6056-4738-AF66-537CE13C39A5}"/>
                  </a:ext>
                </a:extLst>
              </p:cNvPr>
              <p:cNvSpPr/>
              <p:nvPr/>
            </p:nvSpPr>
            <p:spPr>
              <a:xfrm>
                <a:off x="6624610" y="5682399"/>
                <a:ext cx="205667" cy="24668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4" name="Ellipse 20">
                <a:extLst>
                  <a:ext uri="{FF2B5EF4-FFF2-40B4-BE49-F238E27FC236}">
                    <a16:creationId xmlns:a16="http://schemas.microsoft.com/office/drawing/2014/main" id="{B979A98C-E5CE-4811-97FA-35F0844DC7CC}"/>
                  </a:ext>
                </a:extLst>
              </p:cNvPr>
              <p:cNvSpPr/>
              <p:nvPr/>
            </p:nvSpPr>
            <p:spPr>
              <a:xfrm>
                <a:off x="6628610" y="5490910"/>
                <a:ext cx="211691" cy="25229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/>
                  <a:t>1</a:t>
                </a:r>
              </a:p>
            </p:txBody>
          </p:sp>
        </p:grp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02868557-864F-443A-868F-DA03306A9459}"/>
                </a:ext>
              </a:extLst>
            </p:cNvPr>
            <p:cNvGrpSpPr/>
            <p:nvPr/>
          </p:nvGrpSpPr>
          <p:grpSpPr>
            <a:xfrm>
              <a:off x="6703483" y="5490907"/>
              <a:ext cx="211691" cy="437617"/>
              <a:chOff x="6915709" y="5490907"/>
              <a:chExt cx="211691" cy="437617"/>
            </a:xfrm>
          </p:grpSpPr>
          <p:sp>
            <p:nvSpPr>
              <p:cNvPr id="88" name="Gleichschenkliges Dreieck 29">
                <a:extLst>
                  <a:ext uri="{FF2B5EF4-FFF2-40B4-BE49-F238E27FC236}">
                    <a16:creationId xmlns:a16="http://schemas.microsoft.com/office/drawing/2014/main" id="{C80806AE-792C-4A3F-A1F5-3E1BBFFC8E03}"/>
                  </a:ext>
                </a:extLst>
              </p:cNvPr>
              <p:cNvSpPr/>
              <p:nvPr/>
            </p:nvSpPr>
            <p:spPr>
              <a:xfrm>
                <a:off x="6918546" y="5682959"/>
                <a:ext cx="205667" cy="24556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5" name="Ellipse 21">
                <a:extLst>
                  <a:ext uri="{FF2B5EF4-FFF2-40B4-BE49-F238E27FC236}">
                    <a16:creationId xmlns:a16="http://schemas.microsoft.com/office/drawing/2014/main" id="{0A1CD415-990D-4A7B-947B-8642B7DEB2AD}"/>
                  </a:ext>
                </a:extLst>
              </p:cNvPr>
              <p:cNvSpPr/>
              <p:nvPr/>
            </p:nvSpPr>
            <p:spPr>
              <a:xfrm>
                <a:off x="6915709" y="5490907"/>
                <a:ext cx="211691" cy="2522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2</a:t>
                </a:r>
                <a:endParaRPr lang="de-DE" sz="1600" dirty="0"/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BE5A8620-1DCA-45FA-82AB-77341F190425}"/>
                </a:ext>
              </a:extLst>
            </p:cNvPr>
            <p:cNvGrpSpPr/>
            <p:nvPr/>
          </p:nvGrpSpPr>
          <p:grpSpPr>
            <a:xfrm>
              <a:off x="7102056" y="5490907"/>
              <a:ext cx="214125" cy="437617"/>
              <a:chOff x="7197526" y="5490907"/>
              <a:chExt cx="214125" cy="437617"/>
            </a:xfrm>
          </p:grpSpPr>
          <p:sp>
            <p:nvSpPr>
              <p:cNvPr id="89" name="Gleichschenkliges Dreieck 30">
                <a:extLst>
                  <a:ext uri="{FF2B5EF4-FFF2-40B4-BE49-F238E27FC236}">
                    <a16:creationId xmlns:a16="http://schemas.microsoft.com/office/drawing/2014/main" id="{EB673124-B29E-4B87-AFBA-F1177104E724}"/>
                  </a:ext>
                </a:extLst>
              </p:cNvPr>
              <p:cNvSpPr/>
              <p:nvPr/>
            </p:nvSpPr>
            <p:spPr>
              <a:xfrm>
                <a:off x="7197526" y="5682959"/>
                <a:ext cx="205667" cy="24556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6" name="Ellipse 22">
                <a:extLst>
                  <a:ext uri="{FF2B5EF4-FFF2-40B4-BE49-F238E27FC236}">
                    <a16:creationId xmlns:a16="http://schemas.microsoft.com/office/drawing/2014/main" id="{229CAE0F-1CD1-491F-9BDB-AB8686ED3A03}"/>
                  </a:ext>
                </a:extLst>
              </p:cNvPr>
              <p:cNvSpPr/>
              <p:nvPr/>
            </p:nvSpPr>
            <p:spPr>
              <a:xfrm>
                <a:off x="7199960" y="5490907"/>
                <a:ext cx="211691" cy="2522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/>
                  <a:t>3</a:t>
                </a:r>
              </a:p>
            </p:txBody>
          </p:sp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530BEFE8-D5A5-46B0-BFF5-251FB696B5C8}"/>
                </a:ext>
              </a:extLst>
            </p:cNvPr>
            <p:cNvGrpSpPr/>
            <p:nvPr/>
          </p:nvGrpSpPr>
          <p:grpSpPr>
            <a:xfrm>
              <a:off x="7503063" y="5490907"/>
              <a:ext cx="223614" cy="438184"/>
              <a:chOff x="7441213" y="5490907"/>
              <a:chExt cx="223614" cy="438184"/>
            </a:xfrm>
          </p:grpSpPr>
          <p:sp>
            <p:nvSpPr>
              <p:cNvPr id="90" name="Gleichschenkliges Dreieck 31">
                <a:extLst>
                  <a:ext uri="{FF2B5EF4-FFF2-40B4-BE49-F238E27FC236}">
                    <a16:creationId xmlns:a16="http://schemas.microsoft.com/office/drawing/2014/main" id="{315D4EDA-A507-4343-AF70-0957B2ECDC8F}"/>
                  </a:ext>
                </a:extLst>
              </p:cNvPr>
              <p:cNvSpPr/>
              <p:nvPr/>
            </p:nvSpPr>
            <p:spPr>
              <a:xfrm>
                <a:off x="7459160" y="5682404"/>
                <a:ext cx="205667" cy="24668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7" name="Ellipse 23">
                <a:extLst>
                  <a:ext uri="{FF2B5EF4-FFF2-40B4-BE49-F238E27FC236}">
                    <a16:creationId xmlns:a16="http://schemas.microsoft.com/office/drawing/2014/main" id="{E2639AC8-15F9-4205-B2DC-192A77118533}"/>
                  </a:ext>
                </a:extLst>
              </p:cNvPr>
              <p:cNvSpPr/>
              <p:nvPr/>
            </p:nvSpPr>
            <p:spPr>
              <a:xfrm>
                <a:off x="7441213" y="5490907"/>
                <a:ext cx="211691" cy="2522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/>
                  <a:t>4</a:t>
                </a:r>
                <a:endParaRPr lang="de-DE" sz="1600" dirty="0"/>
              </a:p>
            </p:txBody>
          </p:sp>
        </p:grp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A7824E85-8DE0-4914-A4F1-95111DBAAD75}"/>
                </a:ext>
              </a:extLst>
            </p:cNvPr>
            <p:cNvGrpSpPr/>
            <p:nvPr/>
          </p:nvGrpSpPr>
          <p:grpSpPr>
            <a:xfrm>
              <a:off x="7913559" y="5490907"/>
              <a:ext cx="213898" cy="437623"/>
              <a:chOff x="7780728" y="5490907"/>
              <a:chExt cx="213898" cy="437623"/>
            </a:xfrm>
          </p:grpSpPr>
          <p:sp>
            <p:nvSpPr>
              <p:cNvPr id="91" name="Gleichschenkliges Dreieck 32">
                <a:extLst>
                  <a:ext uri="{FF2B5EF4-FFF2-40B4-BE49-F238E27FC236}">
                    <a16:creationId xmlns:a16="http://schemas.microsoft.com/office/drawing/2014/main" id="{0FE2043E-4A42-4DFA-9555-0D1E3A1B368A}"/>
                  </a:ext>
                </a:extLst>
              </p:cNvPr>
              <p:cNvSpPr/>
              <p:nvPr/>
            </p:nvSpPr>
            <p:spPr>
              <a:xfrm>
                <a:off x="7780728" y="5682965"/>
                <a:ext cx="205667" cy="24556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8" name="Ellipse 24">
                <a:extLst>
                  <a:ext uri="{FF2B5EF4-FFF2-40B4-BE49-F238E27FC236}">
                    <a16:creationId xmlns:a16="http://schemas.microsoft.com/office/drawing/2014/main" id="{75C0279C-EF6F-4BE3-B487-EBF616AB91BF}"/>
                  </a:ext>
                </a:extLst>
              </p:cNvPr>
              <p:cNvSpPr/>
              <p:nvPr/>
            </p:nvSpPr>
            <p:spPr>
              <a:xfrm>
                <a:off x="7782935" y="5490907"/>
                <a:ext cx="211691" cy="2522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/>
                  <a:t>5</a:t>
                </a:r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6A7B13E8-166D-4E9D-9339-9C13EE030296}"/>
                </a:ext>
              </a:extLst>
            </p:cNvPr>
            <p:cNvGrpSpPr/>
            <p:nvPr/>
          </p:nvGrpSpPr>
          <p:grpSpPr>
            <a:xfrm>
              <a:off x="8314340" y="5490907"/>
              <a:ext cx="211691" cy="438185"/>
              <a:chOff x="8576043" y="5490907"/>
              <a:chExt cx="211691" cy="438185"/>
            </a:xfrm>
          </p:grpSpPr>
          <p:sp>
            <p:nvSpPr>
              <p:cNvPr id="92" name="Gleichschenkliges Dreieck 33">
                <a:extLst>
                  <a:ext uri="{FF2B5EF4-FFF2-40B4-BE49-F238E27FC236}">
                    <a16:creationId xmlns:a16="http://schemas.microsoft.com/office/drawing/2014/main" id="{9BD25036-D024-4DD4-9AA9-8896D99FACA8}"/>
                  </a:ext>
                </a:extLst>
              </p:cNvPr>
              <p:cNvSpPr/>
              <p:nvPr/>
            </p:nvSpPr>
            <p:spPr>
              <a:xfrm>
                <a:off x="8582066" y="5682405"/>
                <a:ext cx="205667" cy="246687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99" name="Ellipse 25">
                <a:extLst>
                  <a:ext uri="{FF2B5EF4-FFF2-40B4-BE49-F238E27FC236}">
                    <a16:creationId xmlns:a16="http://schemas.microsoft.com/office/drawing/2014/main" id="{F78A6CA6-9615-455A-BD58-B913AD40C491}"/>
                  </a:ext>
                </a:extLst>
              </p:cNvPr>
              <p:cNvSpPr/>
              <p:nvPr/>
            </p:nvSpPr>
            <p:spPr>
              <a:xfrm>
                <a:off x="8576043" y="5490907"/>
                <a:ext cx="211691" cy="25229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 dirty="0"/>
                  <a:t>6</a:t>
                </a:r>
              </a:p>
            </p:txBody>
          </p:sp>
        </p:grp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0A5EE29D-9646-434E-8B14-E685B17C4429}"/>
                </a:ext>
              </a:extLst>
            </p:cNvPr>
            <p:cNvGrpSpPr/>
            <p:nvPr/>
          </p:nvGrpSpPr>
          <p:grpSpPr>
            <a:xfrm>
              <a:off x="8854369" y="5482490"/>
              <a:ext cx="216122" cy="438185"/>
              <a:chOff x="9321776" y="5497619"/>
              <a:chExt cx="216122" cy="438185"/>
            </a:xfrm>
          </p:grpSpPr>
          <p:sp>
            <p:nvSpPr>
              <p:cNvPr id="93" name="Gleichschenkliges Dreieck 34">
                <a:extLst>
                  <a:ext uri="{FF2B5EF4-FFF2-40B4-BE49-F238E27FC236}">
                    <a16:creationId xmlns:a16="http://schemas.microsoft.com/office/drawing/2014/main" id="{616CFA85-50CE-4393-BAF5-50C5642565DC}"/>
                  </a:ext>
                </a:extLst>
              </p:cNvPr>
              <p:cNvSpPr/>
              <p:nvPr/>
            </p:nvSpPr>
            <p:spPr>
              <a:xfrm>
                <a:off x="9321776" y="5689117"/>
                <a:ext cx="206527" cy="246687"/>
              </a:xfrm>
              <a:prstGeom prst="triangl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 sz="1600"/>
              </a:p>
            </p:txBody>
          </p:sp>
          <p:sp>
            <p:nvSpPr>
              <p:cNvPr id="100" name="Ellipse 26">
                <a:extLst>
                  <a:ext uri="{FF2B5EF4-FFF2-40B4-BE49-F238E27FC236}">
                    <a16:creationId xmlns:a16="http://schemas.microsoft.com/office/drawing/2014/main" id="{B03A34D3-D708-4E50-A2AA-32C029FBAE43}"/>
                  </a:ext>
                </a:extLst>
              </p:cNvPr>
              <p:cNvSpPr/>
              <p:nvPr/>
            </p:nvSpPr>
            <p:spPr>
              <a:xfrm>
                <a:off x="9326207" y="5497619"/>
                <a:ext cx="211691" cy="252293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de-DE" sz="1600">
                    <a:solidFill>
                      <a:schemeClr val="tx1"/>
                    </a:solidFill>
                  </a:rPr>
                  <a:t>7</a:t>
                </a:r>
                <a:endParaRPr lang="de-DE" sz="16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49" name="AutoShape 9"/>
            <p:cNvSpPr>
              <a:spLocks noChangeArrowheads="1"/>
            </p:cNvSpPr>
            <p:nvPr/>
          </p:nvSpPr>
          <p:spPr bwMode="auto">
            <a:xfrm>
              <a:off x="6199654" y="3446981"/>
              <a:ext cx="2469830" cy="1828800"/>
            </a:xfrm>
            <a:prstGeom prst="rightArrow">
              <a:avLst>
                <a:gd name="adj1" fmla="val 50046"/>
                <a:gd name="adj2" fmla="val 29319"/>
              </a:avLst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2000" b="1" dirty="0">
                  <a:latin typeface="+mn-lt"/>
                </a:rPr>
                <a:t>X + 1260 Tage</a:t>
              </a:r>
            </a:p>
          </p:txBody>
        </p:sp>
      </p:grpSp>
      <p:sp>
        <p:nvSpPr>
          <p:cNvPr id="48" name="Titel 1">
            <a:extLst>
              <a:ext uri="{FF2B5EF4-FFF2-40B4-BE49-F238E27FC236}">
                <a16:creationId xmlns:a16="http://schemas.microsoft.com/office/drawing/2014/main" id="{CCFA9ECB-340B-4B84-B6A8-D1FB9090F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806" y="1610181"/>
            <a:ext cx="4140000" cy="1800225"/>
          </a:xfrm>
        </p:spPr>
        <p:txBody>
          <a:bodyPr/>
          <a:lstStyle/>
          <a:p>
            <a:r>
              <a:rPr lang="de-CH" dirty="0"/>
              <a:t>Die Bewahrung </a:t>
            </a:r>
            <a:br>
              <a:rPr lang="de-CH" dirty="0"/>
            </a:br>
            <a:r>
              <a:rPr lang="de-CH" dirty="0"/>
              <a:t>vor der </a:t>
            </a:r>
            <a:br>
              <a:rPr lang="de-CH" dirty="0"/>
            </a:br>
            <a:r>
              <a:rPr lang="de-CH" dirty="0">
                <a:solidFill>
                  <a:schemeClr val="accent2"/>
                </a:solidFill>
              </a:rPr>
              <a:t> Stunde der </a:t>
            </a:r>
            <a:r>
              <a:rPr lang="de-CH" dirty="0" err="1">
                <a:solidFill>
                  <a:schemeClr val="accent2"/>
                </a:solidFill>
              </a:rPr>
              <a:t>versuchung</a:t>
            </a:r>
            <a:endParaRPr lang="de-CH" dirty="0">
              <a:solidFill>
                <a:schemeClr val="accent2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2AFA019-AB24-464F-8DBB-0DEE25E25069}"/>
              </a:ext>
            </a:extLst>
          </p:cNvPr>
          <p:cNvSpPr txBox="1"/>
          <p:nvPr/>
        </p:nvSpPr>
        <p:spPr>
          <a:xfrm>
            <a:off x="6530458" y="6112126"/>
            <a:ext cx="1757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 Stunde der </a:t>
            </a:r>
          </a:p>
          <a:p>
            <a:r>
              <a:rPr lang="de-DE" dirty="0"/>
              <a:t>Versuchung</a:t>
            </a:r>
            <a:endParaRPr lang="de-CH" dirty="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2C506E00-DD52-A342-B5BB-284EAE1004FE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Offenbarung</a:t>
            </a:r>
            <a:r>
              <a:rPr lang="en-GB" sz="4000" dirty="0"/>
              <a:t> 3,10-11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382451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0FEBC0CB-E4BA-4E13-93D2-BC27AA89F5D6}"/>
              </a:ext>
            </a:extLst>
          </p:cNvPr>
          <p:cNvSpPr/>
          <p:nvPr/>
        </p:nvSpPr>
        <p:spPr>
          <a:xfrm>
            <a:off x="5232400" y="1853407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9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Geist und Die Braut sagen:</a:t>
            </a:r>
            <a:br>
              <a:rPr lang="de-DE" dirty="0">
                <a:solidFill>
                  <a:schemeClr val="accent4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Komm!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737E087-82D7-4E17-9B27-09B8F393D006}"/>
              </a:ext>
            </a:extLst>
          </p:cNvPr>
          <p:cNvGrpSpPr/>
          <p:nvPr/>
        </p:nvGrpSpPr>
        <p:grpSpPr>
          <a:xfrm>
            <a:off x="5306363" y="2780927"/>
            <a:ext cx="6126341" cy="3161352"/>
            <a:chOff x="5288901" y="3341215"/>
            <a:chExt cx="5040566" cy="2601064"/>
          </a:xfrm>
        </p:grpSpPr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9542198" y="3341215"/>
              <a:ext cx="761027" cy="2191163"/>
              <a:chOff x="7930043" y="2676774"/>
              <a:chExt cx="761030" cy="2191161"/>
            </a:xfrm>
          </p:grpSpPr>
          <p:sp>
            <p:nvSpPr>
              <p:cNvPr id="195595" name="Text Box 26"/>
              <p:cNvSpPr txBox="1">
                <a:spLocks noChangeArrowheads="1"/>
              </p:cNvSpPr>
              <p:nvPr/>
            </p:nvSpPr>
            <p:spPr bwMode="auto">
              <a:xfrm>
                <a:off x="7976860" y="4204798"/>
                <a:ext cx="695328" cy="3693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>
                  <a:spcBef>
                    <a:spcPts val="1100"/>
                  </a:spcBef>
                </a:pPr>
                <a:r>
                  <a:rPr lang="de-DE" altLang="fr-F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anose="020B0604020202020204" pitchFamily="34" charset="0"/>
                  </a:rPr>
                  <a:t>7 J.</a:t>
                </a:r>
              </a:p>
            </p:txBody>
          </p:sp>
          <p:sp>
            <p:nvSpPr>
              <p:cNvPr id="195596" name="Line 27"/>
              <p:cNvSpPr>
                <a:spLocks/>
              </p:cNvSpPr>
              <p:nvPr/>
            </p:nvSpPr>
            <p:spPr bwMode="auto">
              <a:xfrm flipH="1">
                <a:off x="8653457" y="2676775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7" name="Line 28"/>
              <p:cNvSpPr>
                <a:spLocks/>
              </p:cNvSpPr>
              <p:nvPr/>
            </p:nvSpPr>
            <p:spPr bwMode="auto">
              <a:xfrm>
                <a:off x="7930043" y="2676774"/>
                <a:ext cx="37616" cy="2191160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25" name="Line 28">
                <a:extLst>
                  <a:ext uri="{FF2B5EF4-FFF2-40B4-BE49-F238E27FC236}">
                    <a16:creationId xmlns:a16="http://schemas.microsoft.com/office/drawing/2014/main" id="{C39864C5-CE56-49C4-807F-A21D2BA99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658" y="2680190"/>
                <a:ext cx="37616" cy="1477733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195587" name="AutoShape 3">
              <a:hlinkClick r:id="rId3"/>
            </p:cNvPr>
            <p:cNvSpPr>
              <a:spLocks/>
            </p:cNvSpPr>
            <p:nvPr/>
          </p:nvSpPr>
          <p:spPr bwMode="auto">
            <a:xfrm>
              <a:off x="5288901" y="5461082"/>
              <a:ext cx="5040566" cy="481197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1"/>
            </a:solidFill>
            <a:ln w="9528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endParaRPr lang="de-DE" sz="2400" b="1" dirty="0">
                <a:latin typeface="+mn-lt"/>
                <a:cs typeface="Arial" charset="0"/>
              </a:endParaRP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A17BAAE2-E814-4454-B180-721620503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5642" y="4033344"/>
              <a:ext cx="737999" cy="1427738"/>
            </a:xfrm>
            <a:custGeom>
              <a:avLst/>
              <a:gdLst>
                <a:gd name="connsiteX0" fmla="*/ 298032 w 704861"/>
                <a:gd name="connsiteY0" fmla="*/ 0 h 1363628"/>
                <a:gd name="connsiteX1" fmla="*/ 407953 w 704861"/>
                <a:gd name="connsiteY1" fmla="*/ 0 h 1363628"/>
                <a:gd name="connsiteX2" fmla="*/ 407953 w 704861"/>
                <a:gd name="connsiteY2" fmla="*/ 271311 h 1363628"/>
                <a:gd name="connsiteX3" fmla="*/ 704861 w 704861"/>
                <a:gd name="connsiteY3" fmla="*/ 271311 h 1363628"/>
                <a:gd name="connsiteX4" fmla="*/ 704861 w 704861"/>
                <a:gd name="connsiteY4" fmla="*/ 408379 h 1363628"/>
                <a:gd name="connsiteX5" fmla="*/ 407953 w 704861"/>
                <a:gd name="connsiteY5" fmla="*/ 408379 h 1363628"/>
                <a:gd name="connsiteX6" fmla="*/ 407953 w 704861"/>
                <a:gd name="connsiteY6" fmla="*/ 1363628 h 1363628"/>
                <a:gd name="connsiteX7" fmla="*/ 298032 w 704861"/>
                <a:gd name="connsiteY7" fmla="*/ 1363628 h 1363628"/>
                <a:gd name="connsiteX8" fmla="*/ 298032 w 704861"/>
                <a:gd name="connsiteY8" fmla="*/ 408379 h 1363628"/>
                <a:gd name="connsiteX9" fmla="*/ 0 w 704861"/>
                <a:gd name="connsiteY9" fmla="*/ 408379 h 1363628"/>
                <a:gd name="connsiteX10" fmla="*/ 0 w 704861"/>
                <a:gd name="connsiteY10" fmla="*/ 271311 h 1363628"/>
                <a:gd name="connsiteX11" fmla="*/ 298032 w 704861"/>
                <a:gd name="connsiteY11" fmla="*/ 271311 h 13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4861" h="1363628">
                  <a:moveTo>
                    <a:pt x="298032" y="0"/>
                  </a:moveTo>
                  <a:lnTo>
                    <a:pt x="407953" y="0"/>
                  </a:lnTo>
                  <a:lnTo>
                    <a:pt x="407953" y="271311"/>
                  </a:lnTo>
                  <a:lnTo>
                    <a:pt x="704861" y="271311"/>
                  </a:lnTo>
                  <a:lnTo>
                    <a:pt x="704861" y="408379"/>
                  </a:lnTo>
                  <a:lnTo>
                    <a:pt x="407953" y="408379"/>
                  </a:lnTo>
                  <a:lnTo>
                    <a:pt x="407953" y="1363628"/>
                  </a:lnTo>
                  <a:lnTo>
                    <a:pt x="298032" y="1363628"/>
                  </a:lnTo>
                  <a:lnTo>
                    <a:pt x="298032" y="408379"/>
                  </a:lnTo>
                  <a:lnTo>
                    <a:pt x="0" y="408379"/>
                  </a:lnTo>
                  <a:lnTo>
                    <a:pt x="0" y="271311"/>
                  </a:lnTo>
                  <a:lnTo>
                    <a:pt x="298032" y="271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8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70F6309D-F1E3-4D9A-8885-EB891D702E66}"/>
              </a:ext>
            </a:extLst>
          </p:cNvPr>
          <p:cNvSpPr/>
          <p:nvPr/>
        </p:nvSpPr>
        <p:spPr>
          <a:xfrm>
            <a:off x="5195558" y="1844675"/>
            <a:ext cx="6589074" cy="4220841"/>
          </a:xfrm>
          <a:prstGeom prst="roundRect">
            <a:avLst>
              <a:gd name="adj" fmla="val 2254"/>
            </a:avLst>
          </a:prstGeom>
          <a:solidFill>
            <a:srgbClr val="21314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0" name="Line 33">
            <a:extLst>
              <a:ext uri="{FF2B5EF4-FFF2-40B4-BE49-F238E27FC236}">
                <a16:creationId xmlns:a16="http://schemas.microsoft.com/office/drawing/2014/main" id="{DE12E073-E0A5-4666-9997-B12CA47A01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59074" y="3035498"/>
            <a:ext cx="0" cy="23219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34">
            <a:extLst>
              <a:ext uri="{FF2B5EF4-FFF2-40B4-BE49-F238E27FC236}">
                <a16:creationId xmlns:a16="http://schemas.microsoft.com/office/drawing/2014/main" id="{7FC23E61-0CF5-4C3A-93AB-DE1C5F295D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167376" y="2984254"/>
            <a:ext cx="0" cy="237317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3" name="AutoShape 35">
            <a:extLst>
              <a:ext uri="{FF2B5EF4-FFF2-40B4-BE49-F238E27FC236}">
                <a16:creationId xmlns:a16="http://schemas.microsoft.com/office/drawing/2014/main" id="{67897440-BCBE-4F2F-8130-E96354CACAA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9758000" y="1993899"/>
            <a:ext cx="749820" cy="990354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pic>
        <p:nvPicPr>
          <p:cNvPr id="34" name="Picture 2" descr="Menora, Jüdische, Kerze, Judentum">
            <a:extLst>
              <a:ext uri="{FF2B5EF4-FFF2-40B4-BE49-F238E27FC236}">
                <a16:creationId xmlns:a16="http://schemas.microsoft.com/office/drawing/2014/main" id="{CAE18AC8-C175-47E8-A03D-0E1B65093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0" y="3994652"/>
            <a:ext cx="1290904" cy="10707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9">
            <a:extLst>
              <a:ext uri="{FF2B5EF4-FFF2-40B4-BE49-F238E27FC236}">
                <a16:creationId xmlns:a16="http://schemas.microsoft.com/office/drawing/2014/main" id="{772136A9-813C-4977-9B20-E9A7AFCF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5219" y="3110855"/>
            <a:ext cx="3736013" cy="540024"/>
          </a:xfrm>
          <a:prstGeom prst="leftRightArrow">
            <a:avLst>
              <a:gd name="adj1" fmla="val 50000"/>
              <a:gd name="adj2" fmla="val 103958"/>
            </a:avLst>
          </a:prstGeom>
          <a:solidFill>
            <a:schemeClr val="accent2"/>
          </a:solidFill>
          <a:ln w="12700" cap="sq">
            <a:solidFill>
              <a:schemeClr val="bg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09232811-CEC9-874E-9D70-2122A2CA366B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Offenbarung</a:t>
            </a:r>
            <a:r>
              <a:rPr lang="en-GB" sz="4000" dirty="0"/>
              <a:t> 22,17.20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250174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hteck: abgerundete Ecken 58">
            <a:extLst>
              <a:ext uri="{FF2B5EF4-FFF2-40B4-BE49-F238E27FC236}">
                <a16:creationId xmlns:a16="http://schemas.microsoft.com/office/drawing/2014/main" id="{B7779DE6-F7A8-4922-93B1-8BCC8762EF7C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Das Geheimnis der </a:t>
            </a:r>
            <a:r>
              <a:rPr lang="de-DE" dirty="0" err="1"/>
              <a:t>Vollzahl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>
                <a:solidFill>
                  <a:schemeClr val="accent2"/>
                </a:solidFill>
              </a:rPr>
              <a:t>der Nationen</a:t>
            </a:r>
            <a:endParaRPr lang="de-DE" dirty="0"/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50579647-428C-497E-AC50-404544DCCF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46542" y="2661411"/>
            <a:ext cx="424779" cy="6113498"/>
          </a:xfrm>
          <a:prstGeom prst="upArrow">
            <a:avLst>
              <a:gd name="adj1" fmla="val 27110"/>
              <a:gd name="adj2" fmla="val 10357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accent2"/>
              </a:solidFill>
            </a:endParaRP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234CD5BD-63AF-4CCD-90BA-E28F125D1ECD}"/>
              </a:ext>
            </a:extLst>
          </p:cNvPr>
          <p:cNvGrpSpPr/>
          <p:nvPr/>
        </p:nvGrpSpPr>
        <p:grpSpPr>
          <a:xfrm>
            <a:off x="7195778" y="1997477"/>
            <a:ext cx="1808283" cy="3628631"/>
            <a:chOff x="10669768" y="1972869"/>
            <a:chExt cx="2208237" cy="3628631"/>
          </a:xfrm>
        </p:grpSpPr>
        <p:sp>
          <p:nvSpPr>
            <p:cNvPr id="51" name="AutoShape 6">
              <a:extLst>
                <a:ext uri="{FF2B5EF4-FFF2-40B4-BE49-F238E27FC236}">
                  <a16:creationId xmlns:a16="http://schemas.microsoft.com/office/drawing/2014/main" id="{81446A77-0416-4BDF-B5E1-737481365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0520" y="2601320"/>
              <a:ext cx="434696" cy="3000180"/>
            </a:xfrm>
            <a:prstGeom prst="upArrow">
              <a:avLst>
                <a:gd name="adj1" fmla="val 50000"/>
                <a:gd name="adj2" fmla="val 139286"/>
              </a:avLst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52" name="Text Box 7">
              <a:extLst>
                <a:ext uri="{FF2B5EF4-FFF2-40B4-BE49-F238E27FC236}">
                  <a16:creationId xmlns:a16="http://schemas.microsoft.com/office/drawing/2014/main" id="{50BDE884-B579-47AF-9E48-9DAE43EFB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496888" y="1145749"/>
              <a:ext cx="553998" cy="220823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/>
                <a:t>Entrückung</a:t>
              </a:r>
              <a:endParaRPr lang="de-DE" sz="2800" dirty="0"/>
            </a:p>
          </p:txBody>
        </p:sp>
      </p:grpSp>
      <p:grpSp>
        <p:nvGrpSpPr>
          <p:cNvPr id="53" name="Group 14">
            <a:extLst>
              <a:ext uri="{FF2B5EF4-FFF2-40B4-BE49-F238E27FC236}">
                <a16:creationId xmlns:a16="http://schemas.microsoft.com/office/drawing/2014/main" id="{FB150648-D2FF-4916-90E9-D76C79B87A73}"/>
              </a:ext>
            </a:extLst>
          </p:cNvPr>
          <p:cNvGrpSpPr>
            <a:grpSpLocks/>
          </p:cNvGrpSpPr>
          <p:nvPr/>
        </p:nvGrpSpPr>
        <p:grpSpPr bwMode="auto">
          <a:xfrm>
            <a:off x="9407938" y="1997476"/>
            <a:ext cx="2207743" cy="3637668"/>
            <a:chOff x="3229" y="1039"/>
            <a:chExt cx="1600" cy="2504"/>
          </a:xfrm>
          <a:solidFill>
            <a:schemeClr val="accent5"/>
          </a:solidFill>
        </p:grpSpPr>
        <p:sp>
          <p:nvSpPr>
            <p:cNvPr id="54" name="Rectangle 17">
              <a:extLst>
                <a:ext uri="{FF2B5EF4-FFF2-40B4-BE49-F238E27FC236}">
                  <a16:creationId xmlns:a16="http://schemas.microsoft.com/office/drawing/2014/main" id="{F41D708D-CF39-4463-A08D-702FB4996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" y="1956"/>
              <a:ext cx="45" cy="15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55" name="Text Box 18">
              <a:extLst>
                <a:ext uri="{FF2B5EF4-FFF2-40B4-BE49-F238E27FC236}">
                  <a16:creationId xmlns:a16="http://schemas.microsoft.com/office/drawing/2014/main" id="{015A278D-6FA0-41D8-9961-E70C61E757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9" y="1039"/>
              <a:ext cx="1600" cy="35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>
                  <a:solidFill>
                    <a:schemeClr val="accent1"/>
                  </a:solidFill>
                </a:rPr>
                <a:t>Wiederkunft</a:t>
              </a:r>
              <a:r>
                <a:rPr lang="de-DE" sz="2400" b="1" dirty="0"/>
                <a:t> </a:t>
              </a:r>
            </a:p>
          </p:txBody>
        </p:sp>
        <p:sp>
          <p:nvSpPr>
            <p:cNvPr id="56" name="AutoShape 16">
              <a:extLst>
                <a:ext uri="{FF2B5EF4-FFF2-40B4-BE49-F238E27FC236}">
                  <a16:creationId xmlns:a16="http://schemas.microsoft.com/office/drawing/2014/main" id="{DFA9A34E-601D-4471-9FA8-A5704FD45B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140" y="1392"/>
              <a:ext cx="336" cy="1399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57" name="AutoShape 15">
              <a:extLst>
                <a:ext uri="{FF2B5EF4-FFF2-40B4-BE49-F238E27FC236}">
                  <a16:creationId xmlns:a16="http://schemas.microsoft.com/office/drawing/2014/main" id="{0C3ED0C7-33B9-4F6F-A50E-E2705A903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2803"/>
              <a:ext cx="480" cy="432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</p:grpSp>
      <p:sp>
        <p:nvSpPr>
          <p:cNvPr id="58" name="Sprechblase: rechteckig 57">
            <a:extLst>
              <a:ext uri="{FF2B5EF4-FFF2-40B4-BE49-F238E27FC236}">
                <a16:creationId xmlns:a16="http://schemas.microsoft.com/office/drawing/2014/main" id="{9F4E3CF0-1B9D-4DC3-B96A-7493911FA20A}"/>
              </a:ext>
            </a:extLst>
          </p:cNvPr>
          <p:cNvSpPr/>
          <p:nvPr/>
        </p:nvSpPr>
        <p:spPr>
          <a:xfrm>
            <a:off x="8472181" y="2883810"/>
            <a:ext cx="2039628" cy="1582826"/>
          </a:xfrm>
          <a:prstGeom prst="wedgeRectCallout">
            <a:avLst>
              <a:gd name="adj1" fmla="val -18469"/>
              <a:gd name="adj2" fmla="val 11087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accent1"/>
                </a:solidFill>
              </a:rPr>
              <a:t>«und also wird ganz Israel errettet werden»</a:t>
            </a:r>
          </a:p>
        </p:txBody>
      </p:sp>
      <p:pic>
        <p:nvPicPr>
          <p:cNvPr id="1028" name="Picture 4" descr="Israel, Flagge, Nationalflagge, Nation, Land, Fähnrich">
            <a:extLst>
              <a:ext uri="{FF2B5EF4-FFF2-40B4-BE49-F238E27FC236}">
                <a16:creationId xmlns:a16="http://schemas.microsoft.com/office/drawing/2014/main" id="{2FFAA92B-CF20-499F-8ED1-B314EDCB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265" y="4978319"/>
            <a:ext cx="971682" cy="64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Sprechblase: rechteckig 26">
            <a:extLst>
              <a:ext uri="{FF2B5EF4-FFF2-40B4-BE49-F238E27FC236}">
                <a16:creationId xmlns:a16="http://schemas.microsoft.com/office/drawing/2014/main" id="{0123C1DF-771C-4C10-AC3C-8556FE4FAF26}"/>
              </a:ext>
            </a:extLst>
          </p:cNvPr>
          <p:cNvSpPr/>
          <p:nvPr/>
        </p:nvSpPr>
        <p:spPr>
          <a:xfrm>
            <a:off x="5378122" y="2859214"/>
            <a:ext cx="2446070" cy="1582826"/>
          </a:xfrm>
          <a:prstGeom prst="wedgeRectCallout">
            <a:avLst>
              <a:gd name="adj1" fmla="val -20381"/>
              <a:gd name="adj2" fmla="val 12161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000" b="1" dirty="0">
                <a:solidFill>
                  <a:schemeClr val="tx1"/>
                </a:solidFill>
              </a:rPr>
              <a:t>«bis dass die </a:t>
            </a:r>
            <a:r>
              <a:rPr lang="de-CH" sz="2000" b="1" dirty="0" err="1">
                <a:solidFill>
                  <a:schemeClr val="tx1"/>
                </a:solidFill>
              </a:rPr>
              <a:t>Vollzahl</a:t>
            </a:r>
            <a:r>
              <a:rPr lang="de-CH" sz="2000" b="1" dirty="0">
                <a:solidFill>
                  <a:schemeClr val="tx1"/>
                </a:solidFill>
              </a:rPr>
              <a:t> der Nationen eingegangen ist»</a:t>
            </a:r>
          </a:p>
        </p:txBody>
      </p:sp>
      <p:pic>
        <p:nvPicPr>
          <p:cNvPr id="29" name="Grafik 28" descr="Erdkugel: Afrika und Europa">
            <a:extLst>
              <a:ext uri="{FF2B5EF4-FFF2-40B4-BE49-F238E27FC236}">
                <a16:creationId xmlns:a16="http://schemas.microsoft.com/office/drawing/2014/main" id="{6715382A-A874-4796-9B57-D1B0DEE82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2780" y="4628222"/>
            <a:ext cx="1079296" cy="1079296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1E0163EA-CED6-054C-A8A7-A783D85FD399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Römer</a:t>
            </a:r>
            <a:r>
              <a:rPr lang="en-GB" sz="4000" dirty="0"/>
              <a:t> 11,25-26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272607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llipse 32">
            <a:extLst>
              <a:ext uri="{FF2B5EF4-FFF2-40B4-BE49-F238E27FC236}">
                <a16:creationId xmlns:a16="http://schemas.microsoft.com/office/drawing/2014/main" id="{7F78F20A-856E-49B4-A645-72E1ACBBB321}"/>
              </a:ext>
            </a:extLst>
          </p:cNvPr>
          <p:cNvSpPr/>
          <p:nvPr/>
        </p:nvSpPr>
        <p:spPr>
          <a:xfrm>
            <a:off x="8930162" y="4069952"/>
            <a:ext cx="2376103" cy="1648208"/>
          </a:xfrm>
          <a:prstGeom prst="ellipse">
            <a:avLst/>
          </a:prstGeom>
          <a:solidFill>
            <a:schemeClr val="accent1"/>
          </a:solidFill>
          <a:ln w="57150"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FB1439D-3EE9-45C2-8EEF-15C57A82333D}"/>
              </a:ext>
            </a:extLst>
          </p:cNvPr>
          <p:cNvSpPr/>
          <p:nvPr/>
        </p:nvSpPr>
        <p:spPr>
          <a:xfrm>
            <a:off x="8930162" y="2503998"/>
            <a:ext cx="2376103" cy="1648208"/>
          </a:xfrm>
          <a:prstGeom prst="ellipse">
            <a:avLst/>
          </a:prstGeom>
          <a:solidFill>
            <a:schemeClr val="accent1"/>
          </a:solidFill>
          <a:ln w="57150"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Beachte</a:t>
            </a:r>
            <a:br>
              <a:rPr lang="de-DE" dirty="0">
                <a:solidFill>
                  <a:schemeClr val="accent4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den Unterschied!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4776B73-13C3-41D1-91B2-07751ED47F60}"/>
              </a:ext>
            </a:extLst>
          </p:cNvPr>
          <p:cNvGrpSpPr/>
          <p:nvPr/>
        </p:nvGrpSpPr>
        <p:grpSpPr>
          <a:xfrm>
            <a:off x="7784244" y="1989799"/>
            <a:ext cx="1808283" cy="3887473"/>
            <a:chOff x="10669768" y="1972869"/>
            <a:chExt cx="2208237" cy="3628631"/>
          </a:xfrm>
        </p:grpSpPr>
        <p:sp>
          <p:nvSpPr>
            <p:cNvPr id="18" name="AutoShape 6">
              <a:extLst>
                <a:ext uri="{FF2B5EF4-FFF2-40B4-BE49-F238E27FC236}">
                  <a16:creationId xmlns:a16="http://schemas.microsoft.com/office/drawing/2014/main" id="{E1282C7E-3C94-43DB-83C8-BBF4CFDA4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0520" y="2601320"/>
              <a:ext cx="434696" cy="3000180"/>
            </a:xfrm>
            <a:prstGeom prst="upArrow">
              <a:avLst>
                <a:gd name="adj1" fmla="val 50000"/>
                <a:gd name="adj2" fmla="val 139286"/>
              </a:avLst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de-DE" altLang="de-DE" sz="1800" dirty="0"/>
            </a:p>
          </p:txBody>
        </p:sp>
        <p:sp>
          <p:nvSpPr>
            <p:cNvPr id="19" name="Text Box 7">
              <a:extLst>
                <a:ext uri="{FF2B5EF4-FFF2-40B4-BE49-F238E27FC236}">
                  <a16:creationId xmlns:a16="http://schemas.microsoft.com/office/drawing/2014/main" id="{E18A8C97-0F4C-41A2-9C96-98E39FE74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496888" y="1145749"/>
              <a:ext cx="553998" cy="220823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2400" dirty="0"/>
                <a:t>Entrückung</a:t>
              </a:r>
              <a:endParaRPr lang="de-DE" sz="2800" dirty="0"/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EE273A5-603C-4F05-8C41-7FC9F1C7A3C9}"/>
              </a:ext>
            </a:extLst>
          </p:cNvPr>
          <p:cNvGrpSpPr/>
          <p:nvPr/>
        </p:nvGrpSpPr>
        <p:grpSpPr>
          <a:xfrm>
            <a:off x="5830562" y="2617366"/>
            <a:ext cx="2628268" cy="3149771"/>
            <a:chOff x="5663952" y="2393864"/>
            <a:chExt cx="2628268" cy="3149771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752E0BB-E2BF-4610-BEA9-C09DF5E64165}"/>
                </a:ext>
              </a:extLst>
            </p:cNvPr>
            <p:cNvSpPr/>
            <p:nvPr/>
          </p:nvSpPr>
          <p:spPr>
            <a:xfrm>
              <a:off x="5663952" y="2393864"/>
              <a:ext cx="2628268" cy="3149771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pic>
          <p:nvPicPr>
            <p:cNvPr id="27" name="Picture 4" descr="Israel, Flagge, Nationalflagge, Nation, Land, Fähnrich">
              <a:extLst>
                <a:ext uri="{FF2B5EF4-FFF2-40B4-BE49-F238E27FC236}">
                  <a16:creationId xmlns:a16="http://schemas.microsoft.com/office/drawing/2014/main" id="{4030957A-9720-4CEA-B399-45C47D16C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9451" y="4090630"/>
              <a:ext cx="1317270" cy="878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Grafik 27" descr="Erdkugel: Afrika und Europa">
              <a:extLst>
                <a:ext uri="{FF2B5EF4-FFF2-40B4-BE49-F238E27FC236}">
                  <a16:creationId xmlns:a16="http://schemas.microsoft.com/office/drawing/2014/main" id="{FAC39804-F0F2-4B0E-9D21-55CB4E588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9451" y="2836068"/>
              <a:ext cx="1317270" cy="1317270"/>
            </a:xfrm>
            <a:prstGeom prst="rect">
              <a:avLst/>
            </a:prstGeom>
          </p:spPr>
        </p:pic>
      </p:grpSp>
      <p:sp>
        <p:nvSpPr>
          <p:cNvPr id="29" name="AutoShape 6">
            <a:extLst>
              <a:ext uri="{FF2B5EF4-FFF2-40B4-BE49-F238E27FC236}">
                <a16:creationId xmlns:a16="http://schemas.microsoft.com/office/drawing/2014/main" id="{7EEACD2D-99F6-4424-875C-BD46DD8CDBF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475998" y="3251033"/>
            <a:ext cx="424779" cy="5400675"/>
          </a:xfrm>
          <a:prstGeom prst="upArrow">
            <a:avLst>
              <a:gd name="adj1" fmla="val 27110"/>
              <a:gd name="adj2" fmla="val 103571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accent2"/>
              </a:solidFill>
            </a:endParaRPr>
          </a:p>
        </p:txBody>
      </p:sp>
      <p:pic>
        <p:nvPicPr>
          <p:cNvPr id="30" name="Picture 4" descr="Israel, Flagge, Nationalflagge, Nation, Land, Fähnrich">
            <a:extLst>
              <a:ext uri="{FF2B5EF4-FFF2-40B4-BE49-F238E27FC236}">
                <a16:creationId xmlns:a16="http://schemas.microsoft.com/office/drawing/2014/main" id="{F7042E45-BB62-46A9-AD6E-FF7056972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365" y="4524685"/>
            <a:ext cx="1049697" cy="69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Grafik 30" descr="Erdkugel: Afrika und Europa">
            <a:extLst>
              <a:ext uri="{FF2B5EF4-FFF2-40B4-BE49-F238E27FC236}">
                <a16:creationId xmlns:a16="http://schemas.microsoft.com/office/drawing/2014/main" id="{E81DA416-9817-4281-9370-7AD01834E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3365" y="2740333"/>
            <a:ext cx="1049697" cy="1049697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CA94D9A5-65E7-0048-8891-927B83F0BFB3}"/>
              </a:ext>
            </a:extLst>
          </p:cNvPr>
          <p:cNvSpPr/>
          <p:nvPr/>
        </p:nvSpPr>
        <p:spPr>
          <a:xfrm>
            <a:off x="5231904" y="620688"/>
            <a:ext cx="6170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 err="1"/>
              <a:t>Römer</a:t>
            </a:r>
            <a:r>
              <a:rPr lang="en-GB" sz="4000" dirty="0"/>
              <a:t> 11,25-26</a:t>
            </a:r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148427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0FEBC0CB-E4BA-4E13-93D2-BC27AA89F5D6}"/>
              </a:ext>
            </a:extLst>
          </p:cNvPr>
          <p:cNvSpPr/>
          <p:nvPr/>
        </p:nvSpPr>
        <p:spPr>
          <a:xfrm>
            <a:off x="5232400" y="1844675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9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Einschub:</a:t>
            </a:r>
            <a:br>
              <a:rPr lang="de-DE" dirty="0">
                <a:solidFill>
                  <a:schemeClr val="accent4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Die Gemeinde</a:t>
            </a:r>
            <a:endParaRPr lang="de-DE" dirty="0">
              <a:solidFill>
                <a:schemeClr val="accent4"/>
              </a:solidFill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737E087-82D7-4E17-9B27-09B8F393D006}"/>
              </a:ext>
            </a:extLst>
          </p:cNvPr>
          <p:cNvGrpSpPr/>
          <p:nvPr/>
        </p:nvGrpSpPr>
        <p:grpSpPr>
          <a:xfrm>
            <a:off x="5207836" y="2036597"/>
            <a:ext cx="6501052" cy="3917384"/>
            <a:chOff x="5207836" y="2036597"/>
            <a:chExt cx="6501052" cy="3917384"/>
          </a:xfrm>
        </p:grpSpPr>
        <p:sp>
          <p:nvSpPr>
            <p:cNvPr id="47" name="AutoShape 3">
              <a:hlinkClick r:id="rId3"/>
              <a:extLst>
                <a:ext uri="{FF2B5EF4-FFF2-40B4-BE49-F238E27FC236}">
                  <a16:creationId xmlns:a16="http://schemas.microsoft.com/office/drawing/2014/main" id="{64EFD5A3-37A6-4BEB-8764-A1EA4D943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734" y="3717033"/>
              <a:ext cx="1067154" cy="2236948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8">
              <a:noFill/>
              <a:round/>
              <a:headEnd/>
              <a:tailEnd/>
            </a:ln>
            <a:effectLst>
              <a:glow rad="317500">
                <a:schemeClr val="tx1">
                  <a:lumMod val="20000"/>
                  <a:lumOff val="80000"/>
                  <a:alpha val="40000"/>
                </a:schemeClr>
              </a:glo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r>
                <a:rPr lang="de-DE" b="1" dirty="0">
                  <a:latin typeface="+mn-lt"/>
                  <a:cs typeface="Arial" charset="0"/>
                </a:rPr>
                <a:t>Das</a:t>
              </a:r>
            </a:p>
            <a:p>
              <a:pPr algn="ctr">
                <a:defRPr/>
              </a:pPr>
              <a:r>
                <a:rPr lang="de-DE" b="1" dirty="0">
                  <a:latin typeface="+mn-lt"/>
                  <a:cs typeface="Arial" charset="0"/>
                </a:rPr>
                <a:t>Reich</a:t>
              </a:r>
            </a:p>
            <a:p>
              <a:pPr algn="ctr">
                <a:defRPr/>
              </a:pPr>
              <a:r>
                <a:rPr lang="de-DE" b="1" dirty="0">
                  <a:latin typeface="+mn-lt"/>
                  <a:cs typeface="Arial" charset="0"/>
                </a:rPr>
                <a:t>Gottes</a:t>
              </a:r>
            </a:p>
            <a:p>
              <a:pPr algn="ctr">
                <a:defRPr/>
              </a:pPr>
              <a:r>
                <a:rPr lang="de-DE" dirty="0">
                  <a:latin typeface="+mn-lt"/>
                  <a:cs typeface="Arial" charset="0"/>
                </a:rPr>
                <a:t>(Offb. 20)</a:t>
              </a:r>
            </a:p>
          </p:txBody>
        </p:sp>
        <p:sp>
          <p:nvSpPr>
            <p:cNvPr id="195598" name="AutoShape 22"/>
            <p:cNvSpPr>
              <a:spLocks/>
            </p:cNvSpPr>
            <p:nvPr/>
          </p:nvSpPr>
          <p:spPr bwMode="auto">
            <a:xfrm>
              <a:off x="7896304" y="4887172"/>
              <a:ext cx="1605635" cy="457201"/>
            </a:xfrm>
            <a:custGeom>
              <a:avLst/>
              <a:gdLst>
                <a:gd name="T0" fmla="*/ 1260473 w 2520945"/>
                <a:gd name="T1" fmla="*/ 0 h 457200"/>
                <a:gd name="T2" fmla="*/ 2520945 w 2520945"/>
                <a:gd name="T3" fmla="*/ 228600 h 457200"/>
                <a:gd name="T4" fmla="*/ 1260473 w 2520945"/>
                <a:gd name="T5" fmla="*/ 457200 h 457200"/>
                <a:gd name="T6" fmla="*/ 0 w 2520945"/>
                <a:gd name="T7" fmla="*/ 228600 h 457200"/>
                <a:gd name="T8" fmla="*/ 2045649 w 2520945"/>
                <a:gd name="T9" fmla="*/ 0 h 457200"/>
                <a:gd name="T10" fmla="*/ 1260472 w 2520945"/>
                <a:gd name="T11" fmla="*/ 114300 h 457200"/>
                <a:gd name="T12" fmla="*/ 475296 w 2520945"/>
                <a:gd name="T13" fmla="*/ 0 h 457200"/>
                <a:gd name="T14" fmla="*/ 475296 w 2520945"/>
                <a:gd name="T15" fmla="*/ 457200 h 457200"/>
                <a:gd name="T16" fmla="*/ 1260472 w 2520945"/>
                <a:gd name="T17" fmla="*/ 342900 h 457200"/>
                <a:gd name="T18" fmla="*/ 2045649 w 2520945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237648 w 2520945"/>
                <a:gd name="T31" fmla="*/ 114300 h 457200"/>
                <a:gd name="T32" fmla="*/ 2283297 w 2520945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20945" h="457200">
                  <a:moveTo>
                    <a:pt x="0" y="228600"/>
                  </a:moveTo>
                  <a:lnTo>
                    <a:pt x="475296" y="0"/>
                  </a:lnTo>
                  <a:lnTo>
                    <a:pt x="475296" y="114300"/>
                  </a:lnTo>
                  <a:lnTo>
                    <a:pt x="2045649" y="114300"/>
                  </a:lnTo>
                  <a:lnTo>
                    <a:pt x="2045649" y="0"/>
                  </a:lnTo>
                  <a:lnTo>
                    <a:pt x="2520945" y="228600"/>
                  </a:lnTo>
                  <a:lnTo>
                    <a:pt x="2045649" y="457200"/>
                  </a:lnTo>
                  <a:lnTo>
                    <a:pt x="2045649" y="342900"/>
                  </a:lnTo>
                  <a:lnTo>
                    <a:pt x="475296" y="342900"/>
                  </a:lnTo>
                  <a:lnTo>
                    <a:pt x="475296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chemeClr val="accent6"/>
            </a:solidFill>
            <a:ln w="19050" cap="sq">
              <a:noFill/>
              <a:prstDash val="solid"/>
              <a:miter lim="800000"/>
              <a:headEnd/>
              <a:tailEnd/>
            </a:ln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  <p:grpSp>
          <p:nvGrpSpPr>
            <p:cNvPr id="195588" name="Group 4"/>
            <p:cNvGrpSpPr>
              <a:grpSpLocks/>
            </p:cNvGrpSpPr>
            <p:nvPr/>
          </p:nvGrpSpPr>
          <p:grpSpPr bwMode="auto">
            <a:xfrm>
              <a:off x="5207836" y="2722837"/>
              <a:ext cx="2540761" cy="2758038"/>
              <a:chOff x="1909683" y="2147031"/>
              <a:chExt cx="2540764" cy="2758034"/>
            </a:xfrm>
          </p:grpSpPr>
          <p:sp>
            <p:nvSpPr>
              <p:cNvPr id="195607" name="Line 6"/>
              <p:cNvSpPr>
                <a:spLocks/>
              </p:cNvSpPr>
              <p:nvPr/>
            </p:nvSpPr>
            <p:spPr bwMode="auto">
              <a:xfrm>
                <a:off x="3978429" y="2709165"/>
                <a:ext cx="45719" cy="2159693"/>
              </a:xfrm>
              <a:custGeom>
                <a:avLst/>
                <a:gdLst>
                  <a:gd name="T0" fmla="*/ 0 h 2665411"/>
                  <a:gd name="T1" fmla="*/ 1332706 h 2665411"/>
                  <a:gd name="T2" fmla="*/ 2665411 h 2665411"/>
                  <a:gd name="T3" fmla="*/ 1332706 h 2665411"/>
                  <a:gd name="T4" fmla="*/ 0 h 2665411"/>
                  <a:gd name="T5" fmla="*/ 2665411 h 2665411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5411"/>
                  <a:gd name="T13" fmla="*/ 2665411 h 2665411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5411">
                    <a:moveTo>
                      <a:pt x="0" y="0"/>
                    </a:moveTo>
                    <a:lnTo>
                      <a:pt x="1" y="2665411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608" name="Text Box 7"/>
              <p:cNvSpPr txBox="1">
                <a:spLocks noChangeArrowheads="1"/>
              </p:cNvSpPr>
              <p:nvPr/>
            </p:nvSpPr>
            <p:spPr bwMode="auto">
              <a:xfrm>
                <a:off x="2151862" y="4126713"/>
                <a:ext cx="1769695" cy="5817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de-DE" altLang="fr-FR" b="1" dirty="0">
                    <a:solidFill>
                      <a:schemeClr val="bg1"/>
                    </a:solidFill>
                    <a:latin typeface="+mn-lt"/>
                    <a:cs typeface="Arial" panose="020B0604020202020204" pitchFamily="34" charset="0"/>
                  </a:rPr>
                  <a:t>69 x 7 Jahre </a:t>
                </a:r>
              </a:p>
              <a:p>
                <a:pPr algn="ctr" eaLnBrk="1"/>
                <a:r>
                  <a:rPr lang="de-DE" altLang="fr-FR" b="1" dirty="0">
                    <a:solidFill>
                      <a:schemeClr val="bg1"/>
                    </a:solidFill>
                    <a:latin typeface="+mn-lt"/>
                    <a:cs typeface="Arial" panose="020B0604020202020204" pitchFamily="34" charset="0"/>
                  </a:rPr>
                  <a:t>= 483 Jahre</a:t>
                </a:r>
              </a:p>
            </p:txBody>
          </p:sp>
          <p:sp>
            <p:nvSpPr>
              <p:cNvPr id="195609" name="Text Box 8"/>
              <p:cNvSpPr txBox="1">
                <a:spLocks noChangeArrowheads="1"/>
              </p:cNvSpPr>
              <p:nvPr/>
            </p:nvSpPr>
            <p:spPr bwMode="auto">
              <a:xfrm>
                <a:off x="1909683" y="2147031"/>
                <a:ext cx="824073" cy="584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de-DE" altLang="fr-FR" sz="1600" b="1" dirty="0">
                    <a:latin typeface="+mn-lt"/>
                    <a:cs typeface="Arial" panose="020B0604020202020204" pitchFamily="34" charset="0"/>
                  </a:rPr>
                  <a:t>445</a:t>
                </a:r>
              </a:p>
              <a:p>
                <a:pPr algn="ctr" eaLnBrk="1" hangingPunct="1"/>
                <a:r>
                  <a:rPr lang="de-DE" altLang="fr-FR" sz="1600" b="1" dirty="0">
                    <a:latin typeface="+mn-lt"/>
                    <a:cs typeface="Arial" panose="020B0604020202020204" pitchFamily="34" charset="0"/>
                  </a:rPr>
                  <a:t>v. Chr.</a:t>
                </a:r>
              </a:p>
            </p:txBody>
          </p:sp>
          <p:sp>
            <p:nvSpPr>
              <p:cNvPr id="195610" name="Text Box 9"/>
              <p:cNvSpPr txBox="1">
                <a:spLocks noChangeArrowheads="1"/>
              </p:cNvSpPr>
              <p:nvPr/>
            </p:nvSpPr>
            <p:spPr bwMode="auto">
              <a:xfrm>
                <a:off x="3521557" y="2154823"/>
                <a:ext cx="928890" cy="584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de-DE" altLang="fr-FR" sz="1600" b="1" dirty="0">
                    <a:latin typeface="+mn-lt"/>
                    <a:cs typeface="Arial" panose="020B0604020202020204" pitchFamily="34" charset="0"/>
                  </a:rPr>
                  <a:t>32</a:t>
                </a:r>
              </a:p>
              <a:p>
                <a:pPr algn="ctr" eaLnBrk="1" hangingPunct="1"/>
                <a:r>
                  <a:rPr lang="de-DE" altLang="fr-FR" sz="1600" b="1" dirty="0">
                    <a:latin typeface="+mn-lt"/>
                    <a:cs typeface="Arial" panose="020B0604020202020204" pitchFamily="34" charset="0"/>
                  </a:rPr>
                  <a:t>n. Chr.</a:t>
                </a:r>
              </a:p>
            </p:txBody>
          </p:sp>
          <p:sp>
            <p:nvSpPr>
              <p:cNvPr id="195611" name="Text Box 10"/>
              <p:cNvSpPr txBox="1">
                <a:spLocks noChangeArrowheads="1"/>
              </p:cNvSpPr>
              <p:nvPr/>
            </p:nvSpPr>
            <p:spPr bwMode="auto">
              <a:xfrm>
                <a:off x="2425757" y="3036857"/>
                <a:ext cx="1366814" cy="3667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de-DE" altLang="fr-FR" b="1" dirty="0">
                    <a:latin typeface="+mn-lt"/>
                    <a:cs typeface="Arial" panose="020B0604020202020204" pitchFamily="34" charset="0"/>
                  </a:rPr>
                  <a:t>7 + 62 = 69</a:t>
                </a:r>
              </a:p>
            </p:txBody>
          </p:sp>
          <p:sp>
            <p:nvSpPr>
              <p:cNvPr id="195612" name="Line 11"/>
              <p:cNvSpPr>
                <a:spLocks/>
              </p:cNvSpPr>
              <p:nvPr/>
            </p:nvSpPr>
            <p:spPr bwMode="auto">
              <a:xfrm flipV="1">
                <a:off x="2149775" y="2908613"/>
                <a:ext cx="1836227" cy="122744"/>
              </a:xfrm>
              <a:custGeom>
                <a:avLst/>
                <a:gdLst>
                  <a:gd name="T0" fmla="*/ 1439865 w 2879729"/>
                  <a:gd name="T1" fmla="*/ 2879729 w 2879729"/>
                  <a:gd name="T2" fmla="*/ 1439865 w 2879729"/>
                  <a:gd name="T3" fmla="*/ 0 w 2879729"/>
                  <a:gd name="T4" fmla="*/ 0 w 2879729"/>
                  <a:gd name="T5" fmla="*/ 2879729 w 2879729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w 2879729"/>
                  <a:gd name="T13" fmla="*/ 2879729 w 2879729"/>
                </a:gdLst>
                <a:ahLst/>
                <a:cxnLst>
                  <a:cxn ang="T6">
                    <a:pos x="T0" y="0"/>
                  </a:cxn>
                  <a:cxn ang="T7">
                    <a:pos x="T1" y="0"/>
                  </a:cxn>
                  <a:cxn ang="T8">
                    <a:pos x="T2" y="0"/>
                  </a:cxn>
                  <a:cxn ang="T9">
                    <a:pos x="T3" y="0"/>
                  </a:cxn>
                  <a:cxn ang="T10">
                    <a:pos x="T4" y="0"/>
                  </a:cxn>
                  <a:cxn ang="T11">
                    <a:pos x="T5" y="0"/>
                  </a:cxn>
                </a:cxnLst>
                <a:rect l="T12" t="0" r="T13" b="0"/>
                <a:pathLst>
                  <a:path w="2879729">
                    <a:moveTo>
                      <a:pt x="0" y="0"/>
                    </a:moveTo>
                    <a:lnTo>
                      <a:pt x="2879729" y="1"/>
                    </a:lnTo>
                  </a:path>
                </a:pathLst>
              </a:custGeom>
              <a:noFill/>
              <a:ln w="28575" cap="sq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4" tIns="46798" rIns="90004" bIns="46798" anchor="ctr"/>
              <a:lstStyle/>
              <a:p>
                <a:endParaRPr lang="de-DE" dirty="0"/>
              </a:p>
            </p:txBody>
          </p:sp>
          <p:sp>
            <p:nvSpPr>
              <p:cNvPr id="195606" name="Line 5"/>
              <p:cNvSpPr>
                <a:spLocks/>
              </p:cNvSpPr>
              <p:nvPr/>
            </p:nvSpPr>
            <p:spPr bwMode="auto">
              <a:xfrm>
                <a:off x="2149775" y="2709175"/>
                <a:ext cx="45719" cy="2195890"/>
              </a:xfrm>
              <a:custGeom>
                <a:avLst/>
                <a:gdLst>
                  <a:gd name="T0" fmla="*/ 0 h 2736854"/>
                  <a:gd name="T1" fmla="*/ 1368427 h 2736854"/>
                  <a:gd name="T2" fmla="*/ 2736854 h 2736854"/>
                  <a:gd name="T3" fmla="*/ 1368427 h 2736854"/>
                  <a:gd name="T4" fmla="*/ 0 h 2736854"/>
                  <a:gd name="T5" fmla="*/ 2736854 h 2736854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736854"/>
                  <a:gd name="T13" fmla="*/ 2736854 h 2736854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736854">
                    <a:moveTo>
                      <a:pt x="0" y="0"/>
                    </a:moveTo>
                    <a:lnTo>
                      <a:pt x="1" y="2736854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BBCF48F9-F38E-4F26-BA1B-C9C95B178EDB}"/>
                </a:ext>
              </a:extLst>
            </p:cNvPr>
            <p:cNvGrpSpPr/>
            <p:nvPr/>
          </p:nvGrpSpPr>
          <p:grpSpPr>
            <a:xfrm>
              <a:off x="7508156" y="4056437"/>
              <a:ext cx="1326937" cy="1326026"/>
              <a:chOff x="5913176" y="4214904"/>
              <a:chExt cx="1326937" cy="1326026"/>
            </a:xfrm>
          </p:grpSpPr>
          <p:sp>
            <p:nvSpPr>
              <p:cNvPr id="195590" name="AutoShape 19"/>
              <p:cNvSpPr>
                <a:spLocks/>
              </p:cNvSpPr>
              <p:nvPr/>
            </p:nvSpPr>
            <p:spPr bwMode="auto">
              <a:xfrm flipH="1">
                <a:off x="5913176" y="4550347"/>
                <a:ext cx="637603" cy="990583"/>
              </a:xfrm>
              <a:custGeom>
                <a:avLst/>
                <a:gdLst>
                  <a:gd name="T0" fmla="*/ 2147483646 w 21600"/>
                  <a:gd name="T1" fmla="*/ 0 h 21600"/>
                  <a:gd name="T2" fmla="*/ 2147483646 w 21600"/>
                  <a:gd name="T3" fmla="*/ 2147483646 h 21600"/>
                  <a:gd name="T4" fmla="*/ 2147483646 w 21600"/>
                  <a:gd name="T5" fmla="*/ 2147483646 h 21600"/>
                  <a:gd name="T6" fmla="*/ 0 w 21600"/>
                  <a:gd name="T7" fmla="*/ 2147483646 h 21600"/>
                  <a:gd name="T8" fmla="*/ 2147483646 w 21600"/>
                  <a:gd name="T9" fmla="*/ 0 h 21600"/>
                  <a:gd name="T10" fmla="*/ 0 w 21600"/>
                  <a:gd name="T11" fmla="*/ 2147483646 h 21600"/>
                  <a:gd name="T12" fmla="*/ 2147483646 w 21600"/>
                  <a:gd name="T13" fmla="*/ 2147483646 h 21600"/>
                  <a:gd name="T14" fmla="*/ 2147483646 w 21600"/>
                  <a:gd name="T15" fmla="*/ 2147483646 h 21600"/>
                  <a:gd name="T16" fmla="*/ 2147483646 w 21600"/>
                  <a:gd name="T17" fmla="*/ 2147483646 h 21600"/>
                  <a:gd name="T18" fmla="*/ 2147483646 w 21600"/>
                  <a:gd name="T19" fmla="*/ 2147483646 h 21600"/>
                  <a:gd name="T20" fmla="*/ 2147483646 w 21600"/>
                  <a:gd name="T21" fmla="*/ 2147483646 h 21600"/>
                  <a:gd name="T22" fmla="*/ 17694720 60000 65536"/>
                  <a:gd name="T23" fmla="*/ 0 60000 65536"/>
                  <a:gd name="T24" fmla="*/ 5898240 60000 65536"/>
                  <a:gd name="T25" fmla="*/ 11796480 60000 65536"/>
                  <a:gd name="T26" fmla="*/ 17694720 60000 65536"/>
                  <a:gd name="T27" fmla="*/ 17694720 60000 65536"/>
                  <a:gd name="T28" fmla="*/ 11796480 60000 65536"/>
                  <a:gd name="T29" fmla="*/ 11796480 60000 65536"/>
                  <a:gd name="T30" fmla="*/ 5898240 60000 65536"/>
                  <a:gd name="T31" fmla="*/ 0 60000 65536"/>
                  <a:gd name="T32" fmla="*/ 0 60000 65536"/>
                  <a:gd name="T33" fmla="*/ 8757 w 21600"/>
                  <a:gd name="T34" fmla="*/ 7437 h 21600"/>
                  <a:gd name="T35" fmla="*/ 13917 w 21600"/>
                  <a:gd name="T36" fmla="*/ 14277 h 2160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600" h="21600">
                    <a:moveTo>
                      <a:pt x="8472" y="0"/>
                    </a:moveTo>
                    <a:lnTo>
                      <a:pt x="12860" y="6080"/>
                    </a:lnTo>
                    <a:lnTo>
                      <a:pt x="11050" y="6797"/>
                    </a:lnTo>
                    <a:lnTo>
                      <a:pt x="16577" y="12007"/>
                    </a:lnTo>
                    <a:lnTo>
                      <a:pt x="14767" y="12877"/>
                    </a:lnTo>
                    <a:lnTo>
                      <a:pt x="21600" y="21600"/>
                    </a:lnTo>
                    <a:lnTo>
                      <a:pt x="10012" y="14915"/>
                    </a:lnTo>
                    <a:lnTo>
                      <a:pt x="12222" y="13987"/>
                    </a:lnTo>
                    <a:lnTo>
                      <a:pt x="5022" y="9705"/>
                    </a:lnTo>
                    <a:lnTo>
                      <a:pt x="7602" y="8382"/>
                    </a:lnTo>
                    <a:lnTo>
                      <a:pt x="0" y="3890"/>
                    </a:lnTo>
                    <a:lnTo>
                      <a:pt x="8472" y="0"/>
                    </a:lnTo>
                    <a:close/>
                  </a:path>
                </a:pathLst>
              </a:custGeom>
              <a:solidFill>
                <a:srgbClr val="213147"/>
              </a:solidFill>
              <a:ln w="9528" cap="flat">
                <a:noFill/>
                <a:prstDash val="solid"/>
                <a:miter lim="800000"/>
                <a:headEnd/>
                <a:tailEnd/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1" name="Text Box 20"/>
              <p:cNvSpPr txBox="1">
                <a:spLocks noChangeArrowheads="1"/>
              </p:cNvSpPr>
              <p:nvPr/>
            </p:nvSpPr>
            <p:spPr bwMode="auto">
              <a:xfrm>
                <a:off x="5986244" y="4214904"/>
                <a:ext cx="125386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r>
                  <a:rPr lang="de-DE" altLang="fr-FR" b="1" dirty="0">
                    <a:latin typeface="+mn-lt"/>
                    <a:cs typeface="Arial" panose="020B0604020202020204" pitchFamily="34" charset="0"/>
                  </a:rPr>
                  <a:t>70 n. Chr.</a:t>
                </a:r>
              </a:p>
            </p:txBody>
          </p:sp>
        </p:grpSp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9579812" y="2869480"/>
              <a:ext cx="704525" cy="2662900"/>
              <a:chOff x="7967660" y="2205039"/>
              <a:chExt cx="704528" cy="2662897"/>
            </a:xfrm>
          </p:grpSpPr>
          <p:sp>
            <p:nvSpPr>
              <p:cNvPr id="195595" name="Text Box 26"/>
              <p:cNvSpPr txBox="1">
                <a:spLocks noChangeArrowheads="1"/>
              </p:cNvSpPr>
              <p:nvPr/>
            </p:nvSpPr>
            <p:spPr bwMode="auto">
              <a:xfrm>
                <a:off x="7976860" y="4204798"/>
                <a:ext cx="695328" cy="3693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>
                  <a:spcBef>
                    <a:spcPts val="1100"/>
                  </a:spcBef>
                </a:pPr>
                <a:r>
                  <a:rPr lang="de-DE" altLang="fr-F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anose="020B0604020202020204" pitchFamily="34" charset="0"/>
                  </a:rPr>
                  <a:t>7 J.</a:t>
                </a:r>
              </a:p>
            </p:txBody>
          </p:sp>
          <p:sp>
            <p:nvSpPr>
              <p:cNvPr id="195596" name="Line 27"/>
              <p:cNvSpPr>
                <a:spLocks/>
              </p:cNvSpPr>
              <p:nvPr/>
            </p:nvSpPr>
            <p:spPr bwMode="auto">
              <a:xfrm>
                <a:off x="8653460" y="2205039"/>
                <a:ext cx="0" cy="2662897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7" name="Line 28"/>
              <p:cNvSpPr>
                <a:spLocks/>
              </p:cNvSpPr>
              <p:nvPr/>
            </p:nvSpPr>
            <p:spPr bwMode="auto">
              <a:xfrm>
                <a:off x="7967660" y="2205039"/>
                <a:ext cx="0" cy="2662897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32" name="Freeform 28"/>
            <p:cNvSpPr>
              <a:spLocks/>
            </p:cNvSpPr>
            <p:nvPr/>
          </p:nvSpPr>
          <p:spPr bwMode="auto">
            <a:xfrm flipH="1">
              <a:off x="9921913" y="2866953"/>
              <a:ext cx="45719" cy="1930199"/>
            </a:xfrm>
            <a:custGeom>
              <a:avLst/>
              <a:gdLst>
                <a:gd name="T0" fmla="*/ 2147483646 w 5"/>
                <a:gd name="T1" fmla="*/ 0 h 6563"/>
                <a:gd name="T2" fmla="*/ 2147483646 w 5"/>
                <a:gd name="T3" fmla="*/ 2147483646 h 6563"/>
                <a:gd name="T4" fmla="*/ 2147483646 w 5"/>
                <a:gd name="T5" fmla="*/ 2147483646 h 6563"/>
                <a:gd name="T6" fmla="*/ 0 w 5"/>
                <a:gd name="T7" fmla="*/ 2147483646 h 6563"/>
                <a:gd name="T8" fmla="*/ 0 w 5"/>
                <a:gd name="T9" fmla="*/ 0 h 6563"/>
                <a:gd name="T10" fmla="*/ 2147483646 w 5"/>
                <a:gd name="T11" fmla="*/ 2147483646 h 6563"/>
                <a:gd name="T12" fmla="*/ 17694720 60000 65536"/>
                <a:gd name="T13" fmla="*/ 0 60000 65536"/>
                <a:gd name="T14" fmla="*/ 5898240 60000 65536"/>
                <a:gd name="T15" fmla="*/ 11796480 60000 65536"/>
                <a:gd name="T16" fmla="*/ 0 60000 65536"/>
                <a:gd name="T17" fmla="*/ 0 60000 65536"/>
                <a:gd name="T18" fmla="*/ 0 w 5"/>
                <a:gd name="T19" fmla="*/ 0 h 6563"/>
                <a:gd name="T20" fmla="*/ 5 w 5"/>
                <a:gd name="T21" fmla="*/ 6563 h 65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563">
                  <a:moveTo>
                    <a:pt x="0" y="0"/>
                  </a:moveTo>
                  <a:lnTo>
                    <a:pt x="4" y="6562"/>
                  </a:lnTo>
                </a:path>
              </a:pathLst>
            </a:custGeom>
            <a:noFill/>
            <a:ln w="38157" cap="flat">
              <a:solidFill>
                <a:schemeClr val="accent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46" name="AutoShape 16">
              <a:extLst>
                <a:ext uri="{FF2B5EF4-FFF2-40B4-BE49-F238E27FC236}">
                  <a16:creationId xmlns:a16="http://schemas.microsoft.com/office/drawing/2014/main" id="{DF684C20-DDDE-4401-A5D4-19846B620F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0329472" y="2036597"/>
              <a:ext cx="284846" cy="2544530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dirty="0"/>
            </a:p>
          </p:txBody>
        </p:sp>
        <p:sp>
          <p:nvSpPr>
            <p:cNvPr id="195587" name="AutoShape 3">
              <a:hlinkClick r:id="rId3"/>
            </p:cNvPr>
            <p:cNvSpPr>
              <a:spLocks/>
            </p:cNvSpPr>
            <p:nvPr/>
          </p:nvSpPr>
          <p:spPr bwMode="auto">
            <a:xfrm>
              <a:off x="5288901" y="5461082"/>
              <a:ext cx="5040566" cy="481197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1"/>
            </a:solidFill>
            <a:ln w="9528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r>
                <a:rPr lang="de-DE" sz="2400" dirty="0">
                  <a:latin typeface="+mn-lt"/>
                  <a:cs typeface="Arial" charset="0"/>
                </a:rPr>
                <a:t>„</a:t>
              </a:r>
              <a:r>
                <a:rPr lang="de-DE" sz="2400" b="1" dirty="0">
                  <a:latin typeface="+mn-lt"/>
                  <a:cs typeface="Arial" charset="0"/>
                </a:rPr>
                <a:t>Die Zeiten der Nationen“</a:t>
              </a: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A17BAAE2-E814-4454-B180-721620503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262" y="4117248"/>
              <a:ext cx="704861" cy="1363628"/>
            </a:xfrm>
            <a:custGeom>
              <a:avLst/>
              <a:gdLst>
                <a:gd name="connsiteX0" fmla="*/ 298032 w 704861"/>
                <a:gd name="connsiteY0" fmla="*/ 0 h 1363628"/>
                <a:gd name="connsiteX1" fmla="*/ 407953 w 704861"/>
                <a:gd name="connsiteY1" fmla="*/ 0 h 1363628"/>
                <a:gd name="connsiteX2" fmla="*/ 407953 w 704861"/>
                <a:gd name="connsiteY2" fmla="*/ 271311 h 1363628"/>
                <a:gd name="connsiteX3" fmla="*/ 704861 w 704861"/>
                <a:gd name="connsiteY3" fmla="*/ 271311 h 1363628"/>
                <a:gd name="connsiteX4" fmla="*/ 704861 w 704861"/>
                <a:gd name="connsiteY4" fmla="*/ 408379 h 1363628"/>
                <a:gd name="connsiteX5" fmla="*/ 407953 w 704861"/>
                <a:gd name="connsiteY5" fmla="*/ 408379 h 1363628"/>
                <a:gd name="connsiteX6" fmla="*/ 407953 w 704861"/>
                <a:gd name="connsiteY6" fmla="*/ 1363628 h 1363628"/>
                <a:gd name="connsiteX7" fmla="*/ 298032 w 704861"/>
                <a:gd name="connsiteY7" fmla="*/ 1363628 h 1363628"/>
                <a:gd name="connsiteX8" fmla="*/ 298032 w 704861"/>
                <a:gd name="connsiteY8" fmla="*/ 408379 h 1363628"/>
                <a:gd name="connsiteX9" fmla="*/ 0 w 704861"/>
                <a:gd name="connsiteY9" fmla="*/ 408379 h 1363628"/>
                <a:gd name="connsiteX10" fmla="*/ 0 w 704861"/>
                <a:gd name="connsiteY10" fmla="*/ 271311 h 1363628"/>
                <a:gd name="connsiteX11" fmla="*/ 298032 w 704861"/>
                <a:gd name="connsiteY11" fmla="*/ 271311 h 13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4861" h="1363628">
                  <a:moveTo>
                    <a:pt x="298032" y="0"/>
                  </a:moveTo>
                  <a:lnTo>
                    <a:pt x="407953" y="0"/>
                  </a:lnTo>
                  <a:lnTo>
                    <a:pt x="407953" y="271311"/>
                  </a:lnTo>
                  <a:lnTo>
                    <a:pt x="704861" y="271311"/>
                  </a:lnTo>
                  <a:lnTo>
                    <a:pt x="704861" y="408379"/>
                  </a:lnTo>
                  <a:lnTo>
                    <a:pt x="407953" y="408379"/>
                  </a:lnTo>
                  <a:lnTo>
                    <a:pt x="407953" y="1363628"/>
                  </a:lnTo>
                  <a:lnTo>
                    <a:pt x="298032" y="1363628"/>
                  </a:lnTo>
                  <a:lnTo>
                    <a:pt x="298032" y="408379"/>
                  </a:lnTo>
                  <a:lnTo>
                    <a:pt x="0" y="408379"/>
                  </a:lnTo>
                  <a:lnTo>
                    <a:pt x="0" y="271311"/>
                  </a:lnTo>
                  <a:lnTo>
                    <a:pt x="298032" y="271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8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977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0FEBC0CB-E4BA-4E13-93D2-BC27AA89F5D6}"/>
              </a:ext>
            </a:extLst>
          </p:cNvPr>
          <p:cNvSpPr/>
          <p:nvPr/>
        </p:nvSpPr>
        <p:spPr>
          <a:xfrm>
            <a:off x="5232400" y="1853407"/>
            <a:ext cx="6552232" cy="4248621"/>
          </a:xfrm>
          <a:prstGeom prst="roundRect">
            <a:avLst>
              <a:gd name="adj" fmla="val 22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9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solidFill>
                  <a:schemeClr val="accent4"/>
                </a:solidFill>
              </a:rPr>
              <a:t>Der Einschub:</a:t>
            </a:r>
            <a:br>
              <a:rPr lang="de-DE" dirty="0">
                <a:solidFill>
                  <a:schemeClr val="accent4"/>
                </a:solidFill>
              </a:rPr>
            </a:br>
            <a:r>
              <a:rPr lang="de-DE" dirty="0">
                <a:solidFill>
                  <a:schemeClr val="accent2"/>
                </a:solidFill>
              </a:rPr>
              <a:t>Die Gemeinde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737E087-82D7-4E17-9B27-09B8F393D006}"/>
              </a:ext>
            </a:extLst>
          </p:cNvPr>
          <p:cNvGrpSpPr/>
          <p:nvPr/>
        </p:nvGrpSpPr>
        <p:grpSpPr>
          <a:xfrm>
            <a:off x="5306363" y="2204505"/>
            <a:ext cx="6126341" cy="3737773"/>
            <a:chOff x="5288901" y="2866953"/>
            <a:chExt cx="5040566" cy="3075326"/>
          </a:xfrm>
        </p:grpSpPr>
        <p:sp>
          <p:nvSpPr>
            <p:cNvPr id="195598" name="AutoShape 22"/>
            <p:cNvSpPr>
              <a:spLocks/>
            </p:cNvSpPr>
            <p:nvPr/>
          </p:nvSpPr>
          <p:spPr bwMode="auto">
            <a:xfrm>
              <a:off x="7896304" y="4887172"/>
              <a:ext cx="1605635" cy="457201"/>
            </a:xfrm>
            <a:custGeom>
              <a:avLst/>
              <a:gdLst>
                <a:gd name="T0" fmla="*/ 1260473 w 2520945"/>
                <a:gd name="T1" fmla="*/ 0 h 457200"/>
                <a:gd name="T2" fmla="*/ 2520945 w 2520945"/>
                <a:gd name="T3" fmla="*/ 228600 h 457200"/>
                <a:gd name="T4" fmla="*/ 1260473 w 2520945"/>
                <a:gd name="T5" fmla="*/ 457200 h 457200"/>
                <a:gd name="T6" fmla="*/ 0 w 2520945"/>
                <a:gd name="T7" fmla="*/ 228600 h 457200"/>
                <a:gd name="T8" fmla="*/ 2045649 w 2520945"/>
                <a:gd name="T9" fmla="*/ 0 h 457200"/>
                <a:gd name="T10" fmla="*/ 1260472 w 2520945"/>
                <a:gd name="T11" fmla="*/ 114300 h 457200"/>
                <a:gd name="T12" fmla="*/ 475296 w 2520945"/>
                <a:gd name="T13" fmla="*/ 0 h 457200"/>
                <a:gd name="T14" fmla="*/ 475296 w 2520945"/>
                <a:gd name="T15" fmla="*/ 457200 h 457200"/>
                <a:gd name="T16" fmla="*/ 1260472 w 2520945"/>
                <a:gd name="T17" fmla="*/ 342900 h 457200"/>
                <a:gd name="T18" fmla="*/ 2045649 w 2520945"/>
                <a:gd name="T19" fmla="*/ 457200 h 457200"/>
                <a:gd name="T20" fmla="*/ 17694720 60000 65536"/>
                <a:gd name="T21" fmla="*/ 0 60000 65536"/>
                <a:gd name="T22" fmla="*/ 5898240 60000 65536"/>
                <a:gd name="T23" fmla="*/ 11796480 60000 65536"/>
                <a:gd name="T24" fmla="*/ 17694720 60000 65536"/>
                <a:gd name="T25" fmla="*/ 17694720 60000 65536"/>
                <a:gd name="T26" fmla="*/ 17694720 60000 65536"/>
                <a:gd name="T27" fmla="*/ 5898240 60000 65536"/>
                <a:gd name="T28" fmla="*/ 5898240 60000 65536"/>
                <a:gd name="T29" fmla="*/ 5898240 60000 65536"/>
                <a:gd name="T30" fmla="*/ 237648 w 2520945"/>
                <a:gd name="T31" fmla="*/ 114300 h 457200"/>
                <a:gd name="T32" fmla="*/ 2283297 w 2520945"/>
                <a:gd name="T33" fmla="*/ 342900 h 457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20945" h="457200">
                  <a:moveTo>
                    <a:pt x="0" y="228600"/>
                  </a:moveTo>
                  <a:lnTo>
                    <a:pt x="475296" y="0"/>
                  </a:lnTo>
                  <a:lnTo>
                    <a:pt x="475296" y="114300"/>
                  </a:lnTo>
                  <a:lnTo>
                    <a:pt x="2045649" y="114300"/>
                  </a:lnTo>
                  <a:lnTo>
                    <a:pt x="2045649" y="0"/>
                  </a:lnTo>
                  <a:lnTo>
                    <a:pt x="2520945" y="228600"/>
                  </a:lnTo>
                  <a:lnTo>
                    <a:pt x="2045649" y="457200"/>
                  </a:lnTo>
                  <a:lnTo>
                    <a:pt x="2045649" y="342900"/>
                  </a:lnTo>
                  <a:lnTo>
                    <a:pt x="475296" y="342900"/>
                  </a:lnTo>
                  <a:lnTo>
                    <a:pt x="475296" y="4572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chemeClr val="accent6"/>
            </a:solidFill>
            <a:ln w="19050" cap="sq">
              <a:noFill/>
              <a:prstDash val="solid"/>
              <a:miter lim="800000"/>
              <a:headEnd/>
              <a:tailEnd/>
            </a:ln>
          </p:spPr>
          <p:txBody>
            <a:bodyPr wrap="none" lIns="90004" tIns="46798" rIns="90004" bIns="46798" anchor="ctr"/>
            <a:lstStyle/>
            <a:p>
              <a:endParaRPr lang="de-DE" dirty="0"/>
            </a:p>
          </p:txBody>
        </p:sp>
        <p:grpSp>
          <p:nvGrpSpPr>
            <p:cNvPr id="195588" name="Group 4"/>
            <p:cNvGrpSpPr>
              <a:grpSpLocks/>
            </p:cNvGrpSpPr>
            <p:nvPr/>
          </p:nvGrpSpPr>
          <p:grpSpPr bwMode="auto">
            <a:xfrm>
              <a:off x="5450015" y="3840183"/>
              <a:ext cx="1872283" cy="1640690"/>
              <a:chOff x="2151862" y="3264376"/>
              <a:chExt cx="1872285" cy="1640688"/>
            </a:xfrm>
          </p:grpSpPr>
          <p:sp>
            <p:nvSpPr>
              <p:cNvPr id="195607" name="Line 6"/>
              <p:cNvSpPr>
                <a:spLocks/>
              </p:cNvSpPr>
              <p:nvPr/>
            </p:nvSpPr>
            <p:spPr bwMode="auto">
              <a:xfrm>
                <a:off x="3986001" y="3264376"/>
                <a:ext cx="38146" cy="1604481"/>
              </a:xfrm>
              <a:custGeom>
                <a:avLst/>
                <a:gdLst>
                  <a:gd name="T0" fmla="*/ 0 h 2665411"/>
                  <a:gd name="T1" fmla="*/ 1332706 h 2665411"/>
                  <a:gd name="T2" fmla="*/ 2665411 h 2665411"/>
                  <a:gd name="T3" fmla="*/ 1332706 h 2665411"/>
                  <a:gd name="T4" fmla="*/ 0 h 2665411"/>
                  <a:gd name="T5" fmla="*/ 2665411 h 2665411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5411"/>
                  <a:gd name="T13" fmla="*/ 2665411 h 2665411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5411">
                    <a:moveTo>
                      <a:pt x="0" y="0"/>
                    </a:moveTo>
                    <a:lnTo>
                      <a:pt x="1" y="2665411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608" name="Text Box 7"/>
              <p:cNvSpPr txBox="1">
                <a:spLocks noChangeArrowheads="1"/>
              </p:cNvSpPr>
              <p:nvPr/>
            </p:nvSpPr>
            <p:spPr bwMode="auto">
              <a:xfrm>
                <a:off x="2151862" y="4126713"/>
                <a:ext cx="1769695" cy="581751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/>
                <a:r>
                  <a:rPr lang="de-DE" altLang="fr-FR" b="1" dirty="0">
                    <a:solidFill>
                      <a:schemeClr val="bg1"/>
                    </a:solidFill>
                    <a:latin typeface="+mn-lt"/>
                    <a:cs typeface="Arial" panose="020B0604020202020204" pitchFamily="34" charset="0"/>
                  </a:rPr>
                  <a:t>69 x 7 Jahre </a:t>
                </a:r>
              </a:p>
              <a:p>
                <a:pPr algn="ctr" eaLnBrk="1"/>
                <a:r>
                  <a:rPr lang="de-DE" altLang="fr-FR" b="1" dirty="0">
                    <a:solidFill>
                      <a:schemeClr val="bg1"/>
                    </a:solidFill>
                    <a:latin typeface="+mn-lt"/>
                    <a:cs typeface="Arial" panose="020B0604020202020204" pitchFamily="34" charset="0"/>
                  </a:rPr>
                  <a:t>= 483 Jahre</a:t>
                </a:r>
              </a:p>
            </p:txBody>
          </p:sp>
          <p:sp>
            <p:nvSpPr>
              <p:cNvPr id="195606" name="Line 5"/>
              <p:cNvSpPr>
                <a:spLocks/>
              </p:cNvSpPr>
              <p:nvPr/>
            </p:nvSpPr>
            <p:spPr bwMode="auto">
              <a:xfrm>
                <a:off x="2157348" y="3273691"/>
                <a:ext cx="38146" cy="1631373"/>
              </a:xfrm>
              <a:custGeom>
                <a:avLst/>
                <a:gdLst>
                  <a:gd name="T0" fmla="*/ 0 h 2736854"/>
                  <a:gd name="T1" fmla="*/ 1368427 h 2736854"/>
                  <a:gd name="T2" fmla="*/ 2736854 h 2736854"/>
                  <a:gd name="T3" fmla="*/ 1368427 h 2736854"/>
                  <a:gd name="T4" fmla="*/ 0 h 2736854"/>
                  <a:gd name="T5" fmla="*/ 2736854 h 2736854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736854"/>
                  <a:gd name="T13" fmla="*/ 2736854 h 2736854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736854">
                    <a:moveTo>
                      <a:pt x="0" y="0"/>
                    </a:moveTo>
                    <a:lnTo>
                      <a:pt x="1" y="2736854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195590" name="AutoShape 19"/>
            <p:cNvSpPr>
              <a:spLocks/>
            </p:cNvSpPr>
            <p:nvPr/>
          </p:nvSpPr>
          <p:spPr bwMode="auto">
            <a:xfrm flipH="1">
              <a:off x="7508156" y="4391880"/>
              <a:ext cx="637603" cy="99058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0 w 21600"/>
                <a:gd name="T7" fmla="*/ 2147483646 h 21600"/>
                <a:gd name="T8" fmla="*/ 2147483646 w 21600"/>
                <a:gd name="T9" fmla="*/ 0 h 21600"/>
                <a:gd name="T10" fmla="*/ 0 w 21600"/>
                <a:gd name="T11" fmla="*/ 2147483646 h 21600"/>
                <a:gd name="T12" fmla="*/ 2147483646 w 21600"/>
                <a:gd name="T13" fmla="*/ 2147483646 h 21600"/>
                <a:gd name="T14" fmla="*/ 2147483646 w 21600"/>
                <a:gd name="T15" fmla="*/ 2147483646 h 21600"/>
                <a:gd name="T16" fmla="*/ 2147483646 w 21600"/>
                <a:gd name="T17" fmla="*/ 2147483646 h 21600"/>
                <a:gd name="T18" fmla="*/ 2147483646 w 21600"/>
                <a:gd name="T19" fmla="*/ 2147483646 h 21600"/>
                <a:gd name="T20" fmla="*/ 2147483646 w 21600"/>
                <a:gd name="T21" fmla="*/ 2147483646 h 21600"/>
                <a:gd name="T22" fmla="*/ 17694720 60000 65536"/>
                <a:gd name="T23" fmla="*/ 0 60000 65536"/>
                <a:gd name="T24" fmla="*/ 5898240 60000 65536"/>
                <a:gd name="T25" fmla="*/ 11796480 60000 65536"/>
                <a:gd name="T26" fmla="*/ 17694720 60000 65536"/>
                <a:gd name="T27" fmla="*/ 17694720 60000 65536"/>
                <a:gd name="T28" fmla="*/ 11796480 60000 65536"/>
                <a:gd name="T29" fmla="*/ 11796480 60000 65536"/>
                <a:gd name="T30" fmla="*/ 5898240 60000 65536"/>
                <a:gd name="T31" fmla="*/ 0 60000 65536"/>
                <a:gd name="T32" fmla="*/ 0 60000 65536"/>
                <a:gd name="T33" fmla="*/ 8757 w 21600"/>
                <a:gd name="T34" fmla="*/ 7437 h 21600"/>
                <a:gd name="T35" fmla="*/ 13917 w 21600"/>
                <a:gd name="T36" fmla="*/ 14277 h 21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600" h="21600">
                  <a:moveTo>
                    <a:pt x="8472" y="0"/>
                  </a:moveTo>
                  <a:lnTo>
                    <a:pt x="12860" y="6080"/>
                  </a:lnTo>
                  <a:lnTo>
                    <a:pt x="11050" y="6797"/>
                  </a:lnTo>
                  <a:lnTo>
                    <a:pt x="16577" y="12007"/>
                  </a:lnTo>
                  <a:lnTo>
                    <a:pt x="14767" y="12877"/>
                  </a:lnTo>
                  <a:lnTo>
                    <a:pt x="21600" y="21600"/>
                  </a:lnTo>
                  <a:lnTo>
                    <a:pt x="10012" y="14915"/>
                  </a:lnTo>
                  <a:lnTo>
                    <a:pt x="12222" y="13987"/>
                  </a:lnTo>
                  <a:lnTo>
                    <a:pt x="5022" y="9705"/>
                  </a:lnTo>
                  <a:lnTo>
                    <a:pt x="7602" y="8382"/>
                  </a:lnTo>
                  <a:lnTo>
                    <a:pt x="0" y="3890"/>
                  </a:lnTo>
                  <a:lnTo>
                    <a:pt x="8472" y="0"/>
                  </a:lnTo>
                  <a:close/>
                </a:path>
              </a:pathLst>
            </a:custGeom>
            <a:solidFill>
              <a:srgbClr val="213147"/>
            </a:solidFill>
            <a:ln w="9528" cap="flat">
              <a:noFill/>
              <a:prstDash val="solid"/>
              <a:miter lim="800000"/>
              <a:headEnd/>
              <a:tailEnd/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none" anchor="ctr"/>
            <a:lstStyle/>
            <a:p>
              <a:endParaRPr lang="de-DE" dirty="0"/>
            </a:p>
          </p:txBody>
        </p:sp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9579812" y="2869480"/>
              <a:ext cx="704525" cy="2662900"/>
              <a:chOff x="7967660" y="2205039"/>
              <a:chExt cx="704528" cy="2662897"/>
            </a:xfrm>
          </p:grpSpPr>
          <p:sp>
            <p:nvSpPr>
              <p:cNvPr id="195595" name="Text Box 26"/>
              <p:cNvSpPr txBox="1">
                <a:spLocks noChangeArrowheads="1"/>
              </p:cNvSpPr>
              <p:nvPr/>
            </p:nvSpPr>
            <p:spPr bwMode="auto">
              <a:xfrm>
                <a:off x="7976860" y="4204798"/>
                <a:ext cx="695328" cy="36933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>
                  <a:spcBef>
                    <a:spcPts val="1100"/>
                  </a:spcBef>
                </a:pPr>
                <a:r>
                  <a:rPr lang="de-DE" altLang="fr-F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Arial" panose="020B0604020202020204" pitchFamily="34" charset="0"/>
                  </a:rPr>
                  <a:t>7 J.</a:t>
                </a:r>
              </a:p>
            </p:txBody>
          </p:sp>
          <p:sp>
            <p:nvSpPr>
              <p:cNvPr id="195596" name="Line 27"/>
              <p:cNvSpPr>
                <a:spLocks/>
              </p:cNvSpPr>
              <p:nvPr/>
            </p:nvSpPr>
            <p:spPr bwMode="auto">
              <a:xfrm>
                <a:off x="8653460" y="2205039"/>
                <a:ext cx="0" cy="2662897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  <p:sp>
            <p:nvSpPr>
              <p:cNvPr id="195597" name="Line 28"/>
              <p:cNvSpPr>
                <a:spLocks/>
              </p:cNvSpPr>
              <p:nvPr/>
            </p:nvSpPr>
            <p:spPr bwMode="auto">
              <a:xfrm>
                <a:off x="7967660" y="2205039"/>
                <a:ext cx="0" cy="2662897"/>
              </a:xfrm>
              <a:custGeom>
                <a:avLst/>
                <a:gdLst>
                  <a:gd name="T0" fmla="*/ 0 h 2662897"/>
                  <a:gd name="T1" fmla="*/ 1331449 h 2662897"/>
                  <a:gd name="T2" fmla="*/ 2662897 h 2662897"/>
                  <a:gd name="T3" fmla="*/ 1331449 h 2662897"/>
                  <a:gd name="T4" fmla="*/ 0 h 2662897"/>
                  <a:gd name="T5" fmla="*/ 2662897 h 2662897"/>
                  <a:gd name="T6" fmla="*/ 17694720 60000 65536"/>
                  <a:gd name="T7" fmla="*/ 0 60000 65536"/>
                  <a:gd name="T8" fmla="*/ 5898240 60000 65536"/>
                  <a:gd name="T9" fmla="*/ 11796480 60000 65536"/>
                  <a:gd name="T10" fmla="*/ 5898240 60000 65536"/>
                  <a:gd name="T11" fmla="*/ 17694720 60000 65536"/>
                  <a:gd name="T12" fmla="*/ 0 h 2662897"/>
                  <a:gd name="T13" fmla="*/ 2662897 h 2662897"/>
                </a:gdLst>
                <a:ahLst/>
                <a:cxnLst>
                  <a:cxn ang="T6">
                    <a:pos x="0" y="T0"/>
                  </a:cxn>
                  <a:cxn ang="T7">
                    <a:pos x="0" y="T1"/>
                  </a:cxn>
                  <a:cxn ang="T8">
                    <a:pos x="0" y="T2"/>
                  </a:cxn>
                  <a:cxn ang="T9">
                    <a:pos x="0" y="T3"/>
                  </a:cxn>
                  <a:cxn ang="T10">
                    <a:pos x="0" y="T4"/>
                  </a:cxn>
                  <a:cxn ang="T11">
                    <a:pos x="0" y="T5"/>
                  </a:cxn>
                </a:cxnLst>
                <a:rect l="0" t="T12" r="0" b="T13"/>
                <a:pathLst>
                  <a:path h="2662897">
                    <a:moveTo>
                      <a:pt x="0" y="0"/>
                    </a:moveTo>
                    <a:lnTo>
                      <a:pt x="1" y="2662897"/>
                    </a:lnTo>
                  </a:path>
                </a:pathLst>
              </a:custGeom>
              <a:noFill/>
              <a:ln w="57150" cap="flat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de-DE" dirty="0"/>
              </a:p>
            </p:txBody>
          </p:sp>
        </p:grpSp>
        <p:sp>
          <p:nvSpPr>
            <p:cNvPr id="32" name="Freeform 28"/>
            <p:cNvSpPr>
              <a:spLocks/>
            </p:cNvSpPr>
            <p:nvPr/>
          </p:nvSpPr>
          <p:spPr bwMode="auto">
            <a:xfrm flipH="1">
              <a:off x="9921913" y="2866953"/>
              <a:ext cx="45719" cy="1930199"/>
            </a:xfrm>
            <a:custGeom>
              <a:avLst/>
              <a:gdLst>
                <a:gd name="T0" fmla="*/ 2147483646 w 5"/>
                <a:gd name="T1" fmla="*/ 0 h 6563"/>
                <a:gd name="T2" fmla="*/ 2147483646 w 5"/>
                <a:gd name="T3" fmla="*/ 2147483646 h 6563"/>
                <a:gd name="T4" fmla="*/ 2147483646 w 5"/>
                <a:gd name="T5" fmla="*/ 2147483646 h 6563"/>
                <a:gd name="T6" fmla="*/ 0 w 5"/>
                <a:gd name="T7" fmla="*/ 2147483646 h 6563"/>
                <a:gd name="T8" fmla="*/ 0 w 5"/>
                <a:gd name="T9" fmla="*/ 0 h 6563"/>
                <a:gd name="T10" fmla="*/ 2147483646 w 5"/>
                <a:gd name="T11" fmla="*/ 2147483646 h 6563"/>
                <a:gd name="T12" fmla="*/ 17694720 60000 65536"/>
                <a:gd name="T13" fmla="*/ 0 60000 65536"/>
                <a:gd name="T14" fmla="*/ 5898240 60000 65536"/>
                <a:gd name="T15" fmla="*/ 11796480 60000 65536"/>
                <a:gd name="T16" fmla="*/ 0 60000 65536"/>
                <a:gd name="T17" fmla="*/ 0 60000 65536"/>
                <a:gd name="T18" fmla="*/ 0 w 5"/>
                <a:gd name="T19" fmla="*/ 0 h 6563"/>
                <a:gd name="T20" fmla="*/ 5 w 5"/>
                <a:gd name="T21" fmla="*/ 6563 h 65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563">
                  <a:moveTo>
                    <a:pt x="0" y="0"/>
                  </a:moveTo>
                  <a:lnTo>
                    <a:pt x="4" y="6562"/>
                  </a:lnTo>
                </a:path>
              </a:pathLst>
            </a:custGeom>
            <a:noFill/>
            <a:ln w="38157" cap="flat">
              <a:solidFill>
                <a:schemeClr val="accent4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/>
            </a:p>
          </p:txBody>
        </p:sp>
        <p:sp>
          <p:nvSpPr>
            <p:cNvPr id="195587" name="AutoShape 3">
              <a:hlinkClick r:id="rId3"/>
            </p:cNvPr>
            <p:cNvSpPr>
              <a:spLocks/>
            </p:cNvSpPr>
            <p:nvPr/>
          </p:nvSpPr>
          <p:spPr bwMode="auto">
            <a:xfrm>
              <a:off x="5288901" y="5461082"/>
              <a:ext cx="5040566" cy="481197"/>
            </a:xfrm>
            <a:custGeom>
              <a:avLst/>
              <a:gdLst>
                <a:gd name="T0" fmla="*/ 3582194 w 7164388"/>
                <a:gd name="T1" fmla="*/ 0 h 1219196"/>
                <a:gd name="T2" fmla="*/ 7164388 w 7164388"/>
                <a:gd name="T3" fmla="*/ 609604 h 1219196"/>
                <a:gd name="T4" fmla="*/ 3582194 w 7164388"/>
                <a:gd name="T5" fmla="*/ 1219208 h 1219196"/>
                <a:gd name="T6" fmla="*/ 0 w 7164388"/>
                <a:gd name="T7" fmla="*/ 609604 h 1219196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59517 w 7164388"/>
                <a:gd name="T13" fmla="*/ 59517 h 1219196"/>
                <a:gd name="T14" fmla="*/ 7104871 w 7164388"/>
                <a:gd name="T15" fmla="*/ 1159679 h 12191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64388" h="1219196">
                  <a:moveTo>
                    <a:pt x="203199" y="0"/>
                  </a:moveTo>
                  <a:lnTo>
                    <a:pt x="203198" y="0"/>
                  </a:lnTo>
                  <a:cubicBezTo>
                    <a:pt x="90975" y="0"/>
                    <a:pt x="0" y="90975"/>
                    <a:pt x="0" y="203198"/>
                  </a:cubicBezTo>
                  <a:lnTo>
                    <a:pt x="0" y="1015997"/>
                  </a:lnTo>
                  <a:cubicBezTo>
                    <a:pt x="0" y="1128220"/>
                    <a:pt x="90975" y="1219196"/>
                    <a:pt x="203199" y="1219196"/>
                  </a:cubicBezTo>
                  <a:lnTo>
                    <a:pt x="6961189" y="1219196"/>
                  </a:lnTo>
                  <a:cubicBezTo>
                    <a:pt x="7073412" y="1219196"/>
                    <a:pt x="7164388" y="1128220"/>
                    <a:pt x="7164388" y="1015997"/>
                  </a:cubicBezTo>
                  <a:lnTo>
                    <a:pt x="7164388" y="203199"/>
                  </a:lnTo>
                  <a:cubicBezTo>
                    <a:pt x="7164388" y="90975"/>
                    <a:pt x="7073412" y="0"/>
                    <a:pt x="6961189" y="0"/>
                  </a:cubicBezTo>
                  <a:lnTo>
                    <a:pt x="203199" y="0"/>
                  </a:lnTo>
                  <a:close/>
                </a:path>
              </a:pathLst>
            </a:custGeom>
            <a:solidFill>
              <a:schemeClr val="accent1"/>
            </a:solidFill>
            <a:ln w="9528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defRPr/>
              </a:pPr>
              <a:r>
                <a:rPr lang="de-DE" sz="2400" dirty="0">
                  <a:latin typeface="+mn-lt"/>
                  <a:cs typeface="Arial" charset="0"/>
                </a:rPr>
                <a:t>„</a:t>
              </a:r>
              <a:r>
                <a:rPr lang="de-DE" sz="2400" b="1" dirty="0">
                  <a:latin typeface="+mn-lt"/>
                  <a:cs typeface="Arial" charset="0"/>
                </a:rPr>
                <a:t>Die Zeiten der Nationen“</a:t>
              </a: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A17BAAE2-E814-4454-B180-721620503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262" y="4117248"/>
              <a:ext cx="704861" cy="1363628"/>
            </a:xfrm>
            <a:custGeom>
              <a:avLst/>
              <a:gdLst>
                <a:gd name="connsiteX0" fmla="*/ 298032 w 704861"/>
                <a:gd name="connsiteY0" fmla="*/ 0 h 1363628"/>
                <a:gd name="connsiteX1" fmla="*/ 407953 w 704861"/>
                <a:gd name="connsiteY1" fmla="*/ 0 h 1363628"/>
                <a:gd name="connsiteX2" fmla="*/ 407953 w 704861"/>
                <a:gd name="connsiteY2" fmla="*/ 271311 h 1363628"/>
                <a:gd name="connsiteX3" fmla="*/ 704861 w 704861"/>
                <a:gd name="connsiteY3" fmla="*/ 271311 h 1363628"/>
                <a:gd name="connsiteX4" fmla="*/ 704861 w 704861"/>
                <a:gd name="connsiteY4" fmla="*/ 408379 h 1363628"/>
                <a:gd name="connsiteX5" fmla="*/ 407953 w 704861"/>
                <a:gd name="connsiteY5" fmla="*/ 408379 h 1363628"/>
                <a:gd name="connsiteX6" fmla="*/ 407953 w 704861"/>
                <a:gd name="connsiteY6" fmla="*/ 1363628 h 1363628"/>
                <a:gd name="connsiteX7" fmla="*/ 298032 w 704861"/>
                <a:gd name="connsiteY7" fmla="*/ 1363628 h 1363628"/>
                <a:gd name="connsiteX8" fmla="*/ 298032 w 704861"/>
                <a:gd name="connsiteY8" fmla="*/ 408379 h 1363628"/>
                <a:gd name="connsiteX9" fmla="*/ 0 w 704861"/>
                <a:gd name="connsiteY9" fmla="*/ 408379 h 1363628"/>
                <a:gd name="connsiteX10" fmla="*/ 0 w 704861"/>
                <a:gd name="connsiteY10" fmla="*/ 271311 h 1363628"/>
                <a:gd name="connsiteX11" fmla="*/ 298032 w 704861"/>
                <a:gd name="connsiteY11" fmla="*/ 271311 h 13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4861" h="1363628">
                  <a:moveTo>
                    <a:pt x="298032" y="0"/>
                  </a:moveTo>
                  <a:lnTo>
                    <a:pt x="407953" y="0"/>
                  </a:lnTo>
                  <a:lnTo>
                    <a:pt x="407953" y="271311"/>
                  </a:lnTo>
                  <a:lnTo>
                    <a:pt x="704861" y="271311"/>
                  </a:lnTo>
                  <a:lnTo>
                    <a:pt x="704861" y="408379"/>
                  </a:lnTo>
                  <a:lnTo>
                    <a:pt x="407953" y="408379"/>
                  </a:lnTo>
                  <a:lnTo>
                    <a:pt x="407953" y="1363628"/>
                  </a:lnTo>
                  <a:lnTo>
                    <a:pt x="298032" y="1363628"/>
                  </a:lnTo>
                  <a:lnTo>
                    <a:pt x="298032" y="408379"/>
                  </a:lnTo>
                  <a:lnTo>
                    <a:pt x="0" y="408379"/>
                  </a:lnTo>
                  <a:lnTo>
                    <a:pt x="0" y="271311"/>
                  </a:lnTo>
                  <a:lnTo>
                    <a:pt x="298032" y="271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8">
              <a:noFill/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de-DE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70F6309D-F1E3-4D9A-8885-EB891D702E66}"/>
              </a:ext>
            </a:extLst>
          </p:cNvPr>
          <p:cNvSpPr/>
          <p:nvPr/>
        </p:nvSpPr>
        <p:spPr>
          <a:xfrm>
            <a:off x="5180883" y="1867296"/>
            <a:ext cx="6589074" cy="4220841"/>
          </a:xfrm>
          <a:prstGeom prst="roundRect">
            <a:avLst>
              <a:gd name="adj" fmla="val 2254"/>
            </a:avLst>
          </a:prstGeom>
          <a:solidFill>
            <a:srgbClr val="21314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0" name="Line 33">
            <a:extLst>
              <a:ext uri="{FF2B5EF4-FFF2-40B4-BE49-F238E27FC236}">
                <a16:creationId xmlns:a16="http://schemas.microsoft.com/office/drawing/2014/main" id="{DE12E073-E0A5-4666-9997-B12CA47A01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03662" y="3035498"/>
            <a:ext cx="0" cy="2321929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1" name="Line 34">
            <a:extLst>
              <a:ext uri="{FF2B5EF4-FFF2-40B4-BE49-F238E27FC236}">
                <a16:creationId xmlns:a16="http://schemas.microsoft.com/office/drawing/2014/main" id="{7FC23E61-0CF5-4C3A-93AB-DE1C5F295D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344472" y="2984254"/>
            <a:ext cx="0" cy="237317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3" name="AutoShape 35">
            <a:extLst>
              <a:ext uri="{FF2B5EF4-FFF2-40B4-BE49-F238E27FC236}">
                <a16:creationId xmlns:a16="http://schemas.microsoft.com/office/drawing/2014/main" id="{67897440-BCBE-4F2F-8130-E96354CACAA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9969562" y="1993899"/>
            <a:ext cx="749820" cy="990354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endParaRPr lang="fr-FR"/>
          </a:p>
        </p:txBody>
      </p:sp>
      <p:pic>
        <p:nvPicPr>
          <p:cNvPr id="34" name="Picture 2" descr="Menora, Jüdische, Kerze, Judentum">
            <a:extLst>
              <a:ext uri="{FF2B5EF4-FFF2-40B4-BE49-F238E27FC236}">
                <a16:creationId xmlns:a16="http://schemas.microsoft.com/office/drawing/2014/main" id="{CAE18AC8-C175-47E8-A03D-0E1B65093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921" y="3823642"/>
            <a:ext cx="793545" cy="6582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9">
            <a:extLst>
              <a:ext uri="{FF2B5EF4-FFF2-40B4-BE49-F238E27FC236}">
                <a16:creationId xmlns:a16="http://schemas.microsoft.com/office/drawing/2014/main" id="{772136A9-813C-4977-9B20-E9A7AFCF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6853" y="3327527"/>
            <a:ext cx="2597391" cy="323352"/>
          </a:xfrm>
          <a:prstGeom prst="leftRightArrow">
            <a:avLst>
              <a:gd name="adj1" fmla="val 50000"/>
              <a:gd name="adj2" fmla="val 103958"/>
            </a:avLst>
          </a:prstGeom>
          <a:solidFill>
            <a:schemeClr val="accent2"/>
          </a:solidFill>
          <a:ln w="12700" cap="sq">
            <a:solidFill>
              <a:schemeClr val="bg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</p:spTree>
    <p:extLst>
      <p:ext uri="{BB962C8B-B14F-4D97-AF65-F5344CB8AC3E}">
        <p14:creationId xmlns:p14="http://schemas.microsoft.com/office/powerpoint/2010/main" val="2585660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D6DDC9B-25B5-40F7-AECD-96BFDE73AD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Quellenangaben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8744999-34C2-4E6B-9A2E-05A5D158E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2400" y="1989138"/>
            <a:ext cx="6156325" cy="3960812"/>
          </a:xfrm>
        </p:spPr>
        <p:txBody>
          <a:bodyPr/>
          <a:lstStyle/>
          <a:p>
            <a:pPr marL="0" indent="0">
              <a:buNone/>
            </a:pPr>
            <a:r>
              <a:rPr lang="de-CH" b="1" dirty="0">
                <a:solidFill>
                  <a:schemeClr val="tx1"/>
                </a:solidFill>
              </a:rPr>
              <a:t>FB</a:t>
            </a:r>
            <a:r>
              <a:rPr lang="de-CH" dirty="0">
                <a:solidFill>
                  <a:schemeClr val="tx1"/>
                </a:solidFill>
              </a:rPr>
              <a:t> = Freies Bild (</a:t>
            </a:r>
            <a:r>
              <a:rPr lang="de-CH" dirty="0" err="1">
                <a:solidFill>
                  <a:schemeClr val="tx1"/>
                </a:solidFill>
              </a:rPr>
              <a:t>public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domain</a:t>
            </a:r>
            <a:r>
              <a:rPr lang="de-CH" dirty="0">
                <a:solidFill>
                  <a:schemeClr val="tx1"/>
                </a:solidFill>
              </a:rPr>
              <a:t>)</a:t>
            </a:r>
            <a:br>
              <a:rPr lang="de-CH" dirty="0">
                <a:solidFill>
                  <a:schemeClr val="tx1"/>
                </a:solidFill>
              </a:rPr>
            </a:br>
            <a:br>
              <a:rPr lang="de-CH" dirty="0">
                <a:solidFill>
                  <a:schemeClr val="tx1"/>
                </a:solidFill>
              </a:rPr>
            </a:br>
            <a:r>
              <a:rPr lang="de-CH" b="1" dirty="0">
                <a:solidFill>
                  <a:schemeClr val="tx1"/>
                </a:solidFill>
              </a:rPr>
              <a:t>RL</a:t>
            </a:r>
            <a:r>
              <a:rPr lang="de-CH" dirty="0">
                <a:solidFill>
                  <a:schemeClr val="tx1"/>
                </a:solidFill>
              </a:rPr>
              <a:t> = Roger Liebi</a:t>
            </a:r>
            <a:br>
              <a:rPr lang="de-CH" dirty="0">
                <a:solidFill>
                  <a:schemeClr val="tx1"/>
                </a:solidFill>
              </a:rPr>
            </a:br>
            <a:br>
              <a:rPr lang="de-CH" dirty="0">
                <a:solidFill>
                  <a:schemeClr val="tx1"/>
                </a:solidFill>
              </a:rPr>
            </a:br>
            <a:r>
              <a:rPr lang="de-CH" b="1" dirty="0">
                <a:solidFill>
                  <a:schemeClr val="tx1"/>
                </a:solidFill>
              </a:rPr>
              <a:t>MH</a:t>
            </a:r>
            <a:r>
              <a:rPr lang="de-CH" dirty="0">
                <a:solidFill>
                  <a:schemeClr val="tx1"/>
                </a:solidFill>
              </a:rPr>
              <a:t> = </a:t>
            </a:r>
            <a:r>
              <a:rPr lang="en-US" dirty="0">
                <a:solidFill>
                  <a:schemeClr val="tx1"/>
                </a:solidFill>
              </a:rPr>
              <a:t>Matthias Hampel, Modell der </a:t>
            </a:r>
            <a:r>
              <a:rPr lang="en-US" dirty="0" err="1">
                <a:solidFill>
                  <a:schemeClr val="tx1"/>
                </a:solidFill>
              </a:rPr>
              <a:t>Stiftshütte</a:t>
            </a:r>
            <a:r>
              <a:rPr lang="en-US" dirty="0">
                <a:solidFill>
                  <a:schemeClr val="tx1"/>
                </a:solidFill>
              </a:rPr>
              <a:t> und des </a:t>
            </a:r>
            <a:r>
              <a:rPr lang="en-US" dirty="0" err="1">
                <a:solidFill>
                  <a:schemeClr val="tx1"/>
                </a:solidFill>
              </a:rPr>
              <a:t>Zweiten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Tempels</a:t>
            </a:r>
            <a:r>
              <a:rPr lang="en-US" dirty="0">
                <a:solidFill>
                  <a:schemeClr val="tx1"/>
                </a:solidFill>
              </a:rPr>
              <a:t>, Kultur- und </a:t>
            </a:r>
            <a:r>
              <a:rPr lang="en-US" dirty="0" err="1">
                <a:solidFill>
                  <a:schemeClr val="tx1"/>
                </a:solidFill>
              </a:rPr>
              <a:t>Begegnungszentrum</a:t>
            </a:r>
            <a:r>
              <a:rPr lang="en-US" dirty="0">
                <a:solidFill>
                  <a:schemeClr val="tx1"/>
                </a:solidFill>
              </a:rPr>
              <a:t> DE-Reichenbach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de-CH" dirty="0">
                <a:solidFill>
                  <a:schemeClr val="tx1"/>
                </a:solidFill>
              </a:rPr>
            </a:br>
            <a:r>
              <a:rPr lang="de-CH" b="1" dirty="0">
                <a:solidFill>
                  <a:schemeClr val="tx1"/>
                </a:solidFill>
              </a:rPr>
              <a:t>Bibelzitate:</a:t>
            </a:r>
            <a:br>
              <a:rPr lang="de-CH" b="1" dirty="0">
                <a:solidFill>
                  <a:schemeClr val="tx1"/>
                </a:solidFill>
              </a:rPr>
            </a:br>
            <a:r>
              <a:rPr lang="de-CH" dirty="0">
                <a:solidFill>
                  <a:schemeClr val="tx1"/>
                </a:solidFill>
              </a:rPr>
              <a:t>Elberfelder 1905 (leicht überarbeitet von RL)</a:t>
            </a:r>
          </a:p>
        </p:txBody>
      </p:sp>
    </p:spTree>
    <p:extLst>
      <p:ext uri="{BB962C8B-B14F-4D97-AF65-F5344CB8AC3E}">
        <p14:creationId xmlns:p14="http://schemas.microsoft.com/office/powerpoint/2010/main" val="299589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6CD50F1-423B-41E5-BD41-1B0A2D13D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Quellenangaben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32400" y="1989138"/>
            <a:ext cx="6156325" cy="3960812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>
                <a:solidFill>
                  <a:schemeClr val="tx1"/>
                </a:solidFill>
              </a:rPr>
              <a:t>GNU FDL</a:t>
            </a:r>
          </a:p>
          <a:p>
            <a:r>
              <a:rPr lang="de-DE" sz="2000" dirty="0">
                <a:solidFill>
                  <a:schemeClr val="tx1"/>
                </a:solidFill>
              </a:rPr>
              <a:t>Genaue Information zur Lizenz GNU FDL:</a:t>
            </a:r>
          </a:p>
          <a:p>
            <a:r>
              <a:rPr lang="de-DE" sz="2000" dirty="0">
                <a:solidFill>
                  <a:schemeClr val="tx1"/>
                </a:solidFill>
              </a:rPr>
              <a:t>http://en.wikipedia.org/wiki/Wikipedia:Text </a:t>
            </a:r>
            <a:r>
              <a:rPr lang="de-DE" sz="2000" dirty="0" err="1">
                <a:solidFill>
                  <a:schemeClr val="tx1"/>
                </a:solidFill>
              </a:rPr>
              <a:t>of_the_GNU_Free_Documentation_License</a:t>
            </a:r>
            <a:endParaRPr lang="de-D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000" b="1" dirty="0">
                <a:solidFill>
                  <a:schemeClr val="tx1"/>
                </a:solidFill>
              </a:rPr>
              <a:t>CCA</a:t>
            </a:r>
          </a:p>
          <a:p>
            <a:pPr marL="0" indent="0">
              <a:buNone/>
            </a:pPr>
            <a:r>
              <a:rPr lang="de-DE" sz="2000" dirty="0">
                <a:solidFill>
                  <a:schemeClr val="tx1"/>
                </a:solidFill>
              </a:rPr>
              <a:t>Genaue Information zur Lizenz </a:t>
            </a:r>
            <a:r>
              <a:rPr lang="de-CH" sz="2000" dirty="0">
                <a:solidFill>
                  <a:schemeClr val="tx1"/>
                </a:solidFill>
              </a:rPr>
              <a:t>Creative Commons: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sz="2000" dirty="0">
                <a:solidFill>
                  <a:schemeClr val="tx1"/>
                </a:solidFill>
              </a:rPr>
              <a:t>http://en.wikipedia.org/wiki/Creative_Commons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7E7F21-40B5-4CA2-AB8F-A46A130BE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Wichtiger Hinweis zum Urheberrecht!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19D7CA-C6E5-489E-8AE3-018A19EE4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995913"/>
            <a:ext cx="10585449" cy="3960812"/>
          </a:xfrm>
          <a:solidFill>
            <a:schemeClr val="tx1"/>
          </a:solidFill>
        </p:spPr>
        <p:txBody>
          <a:bodyPr wrap="square" lIns="108000" tIns="108000" rIns="108000" bIns="108000" numCol="2" spcCol="324000" anchor="t" anchorCtr="0"/>
          <a:lstStyle/>
          <a:p>
            <a:pPr marL="0" indent="0">
              <a:lnSpc>
                <a:spcPts val="1900"/>
              </a:lnSpc>
              <a:spcBef>
                <a:spcPts val="600"/>
              </a:spcBef>
              <a:buNone/>
            </a:pPr>
            <a:r>
              <a:rPr lang="de-DE" sz="1400" dirty="0">
                <a:solidFill>
                  <a:schemeClr val="bg2"/>
                </a:solidFill>
              </a:rPr>
              <a:t>Es ist das Ziel des Autors bzw. der Autoren, dass die </a:t>
            </a:r>
            <a:r>
              <a:rPr lang="de-DE" sz="1400" b="1" dirty="0">
                <a:solidFill>
                  <a:schemeClr val="bg2"/>
                </a:solidFill>
              </a:rPr>
              <a:t>gute Nachricht der Bibel</a:t>
            </a:r>
            <a:r>
              <a:rPr lang="de-DE" sz="1400" dirty="0">
                <a:solidFill>
                  <a:schemeClr val="bg2"/>
                </a:solidFill>
              </a:rPr>
              <a:t> und die </a:t>
            </a:r>
            <a:r>
              <a:rPr lang="de-DE" sz="1400" b="1" dirty="0">
                <a:solidFill>
                  <a:schemeClr val="bg2"/>
                </a:solidFill>
              </a:rPr>
              <a:t>wertvolle Wahrheit des Evangeliums</a:t>
            </a:r>
            <a:r>
              <a:rPr lang="de-DE" sz="1400" dirty="0">
                <a:solidFill>
                  <a:schemeClr val="bg2"/>
                </a:solidFill>
              </a:rPr>
              <a:t> möglichst weite </a:t>
            </a:r>
            <a:r>
              <a:rPr lang="de-DE" sz="1400" b="1" dirty="0">
                <a:solidFill>
                  <a:schemeClr val="bg2"/>
                </a:solidFill>
              </a:rPr>
              <a:t>Verbreitung</a:t>
            </a:r>
            <a:r>
              <a:rPr lang="de-DE" sz="1400" dirty="0">
                <a:solidFill>
                  <a:schemeClr val="bg2"/>
                </a:solidFill>
              </a:rPr>
              <a:t> finden; darum ist dieser Inhalt </a:t>
            </a:r>
            <a:r>
              <a:rPr lang="de-DE" sz="1400" b="1" dirty="0">
                <a:solidFill>
                  <a:schemeClr val="bg2"/>
                </a:solidFill>
              </a:rPr>
              <a:t>frei</a:t>
            </a:r>
            <a:r>
              <a:rPr lang="de-DE" sz="1400" dirty="0">
                <a:solidFill>
                  <a:schemeClr val="bg2"/>
                </a:solidFill>
              </a:rPr>
              <a:t> und </a:t>
            </a:r>
            <a:r>
              <a:rPr lang="de-DE" sz="1400" b="1" dirty="0">
                <a:solidFill>
                  <a:schemeClr val="bg2"/>
                </a:solidFill>
              </a:rPr>
              <a:t>kostenlos zugänglich</a:t>
            </a:r>
            <a:r>
              <a:rPr lang="de-DE" sz="1400" dirty="0">
                <a:solidFill>
                  <a:schemeClr val="bg2"/>
                </a:solidFill>
              </a:rPr>
              <a:t>.</a:t>
            </a:r>
          </a:p>
          <a:p>
            <a:pPr marL="0" indent="0">
              <a:lnSpc>
                <a:spcPts val="1900"/>
              </a:lnSpc>
              <a:spcBef>
                <a:spcPts val="600"/>
              </a:spcBef>
              <a:buNone/>
            </a:pPr>
            <a:r>
              <a:rPr lang="de-DE" sz="1400" b="1" dirty="0">
                <a:solidFill>
                  <a:schemeClr val="bg2"/>
                </a:solidFill>
              </a:rPr>
              <a:t>Trotzdem</a:t>
            </a:r>
            <a:r>
              <a:rPr lang="de-DE" sz="1400" dirty="0">
                <a:solidFill>
                  <a:schemeClr val="bg2"/>
                </a:solidFill>
              </a:rPr>
              <a:t> möchten wir darauf hinweisen, dass diese Datei und die darin enthaltenen Texte, Grafiken, Bilder, Ton- und Filmaufnahmen </a:t>
            </a:r>
            <a:r>
              <a:rPr lang="de-DE" sz="1400" b="1" dirty="0">
                <a:solidFill>
                  <a:schemeClr val="bg2"/>
                </a:solidFill>
              </a:rPr>
              <a:t>urheberrechtlich geschützt </a:t>
            </a:r>
            <a:r>
              <a:rPr lang="de-DE" sz="1400" dirty="0">
                <a:solidFill>
                  <a:schemeClr val="bg2"/>
                </a:solidFill>
              </a:rPr>
              <a:t>und </a:t>
            </a:r>
            <a:r>
              <a:rPr lang="de-DE" sz="1400" b="1" dirty="0">
                <a:solidFill>
                  <a:schemeClr val="bg2"/>
                </a:solidFill>
              </a:rPr>
              <a:t>Eigentum der Autoren</a:t>
            </a:r>
            <a:r>
              <a:rPr lang="de-DE" sz="1400" dirty="0">
                <a:solidFill>
                  <a:schemeClr val="bg2"/>
                </a:solidFill>
              </a:rPr>
              <a:t> sind. Sie dürfen </a:t>
            </a:r>
            <a:r>
              <a:rPr lang="de-DE" sz="1400" u="sng" dirty="0">
                <a:solidFill>
                  <a:schemeClr val="bg2"/>
                </a:solidFill>
              </a:rPr>
              <a:t>ohne schriftliche Erlaubnis</a:t>
            </a:r>
            <a:r>
              <a:rPr lang="de-DE" sz="1400" dirty="0">
                <a:solidFill>
                  <a:schemeClr val="bg2"/>
                </a:solidFill>
              </a:rPr>
              <a:t> des Autors bzw. der Autoren </a:t>
            </a:r>
            <a:r>
              <a:rPr lang="de-DE" sz="1400" b="1" u="sng" dirty="0">
                <a:solidFill>
                  <a:schemeClr val="bg2"/>
                </a:solidFill>
              </a:rPr>
              <a:t>nicht</a:t>
            </a:r>
            <a:r>
              <a:rPr lang="de-DE" sz="1400" dirty="0">
                <a:solidFill>
                  <a:schemeClr val="bg2"/>
                </a:solidFill>
              </a:rPr>
              <a:t> (auch nicht ausschnittsweise) kopiert, reproduziert, wiederverwendet, unter eigenem oder fremdem Namen publiziert, oder für gewerbliche Zwecke benutzt werden. Dies gilt auch für die </a:t>
            </a:r>
            <a:r>
              <a:rPr lang="de-DE" sz="1400" b="1" dirty="0">
                <a:solidFill>
                  <a:schemeClr val="bg2"/>
                </a:solidFill>
              </a:rPr>
              <a:t>Aufnahme</a:t>
            </a:r>
            <a:r>
              <a:rPr lang="de-DE" sz="1400" dirty="0">
                <a:solidFill>
                  <a:schemeClr val="bg2"/>
                </a:solidFill>
              </a:rPr>
              <a:t> in elektronische  </a:t>
            </a:r>
            <a:r>
              <a:rPr lang="de-DE" sz="1400" b="1" dirty="0">
                <a:solidFill>
                  <a:schemeClr val="bg2"/>
                </a:solidFill>
              </a:rPr>
              <a:t>Datenbanken</a:t>
            </a:r>
            <a:r>
              <a:rPr lang="de-DE" sz="1400" dirty="0">
                <a:solidFill>
                  <a:schemeClr val="bg2"/>
                </a:solidFill>
              </a:rPr>
              <a:t>, in </a:t>
            </a:r>
            <a:r>
              <a:rPr lang="de-DE" sz="1400" b="1" dirty="0">
                <a:solidFill>
                  <a:schemeClr val="bg2"/>
                </a:solidFill>
              </a:rPr>
              <a:t>Internetportale</a:t>
            </a:r>
            <a:r>
              <a:rPr lang="de-DE" sz="1400" dirty="0">
                <a:solidFill>
                  <a:schemeClr val="bg2"/>
                </a:solidFill>
              </a:rPr>
              <a:t> oder -</a:t>
            </a:r>
            <a:r>
              <a:rPr lang="de-DE" sz="1400" b="1" dirty="0">
                <a:solidFill>
                  <a:schemeClr val="bg2"/>
                </a:solidFill>
              </a:rPr>
              <a:t>foren</a:t>
            </a:r>
            <a:r>
              <a:rPr lang="de-DE" sz="1400" dirty="0">
                <a:solidFill>
                  <a:schemeClr val="bg2"/>
                </a:solidFill>
              </a:rPr>
              <a:t>, oder andere YouTube Kanäle, und für die Vervielfältigung auf elektronischen </a:t>
            </a:r>
            <a:r>
              <a:rPr lang="de-DE" sz="1400" b="1" dirty="0">
                <a:solidFill>
                  <a:schemeClr val="bg2"/>
                </a:solidFill>
              </a:rPr>
              <a:t>Datenträgern</a:t>
            </a:r>
            <a:r>
              <a:rPr lang="de-DE" sz="1400" dirty="0">
                <a:solidFill>
                  <a:schemeClr val="bg2"/>
                </a:solidFill>
              </a:rPr>
              <a:t> und das </a:t>
            </a:r>
            <a:r>
              <a:rPr lang="de-DE" sz="1400" b="1" dirty="0">
                <a:solidFill>
                  <a:schemeClr val="bg2"/>
                </a:solidFill>
              </a:rPr>
              <a:t>Einbetten</a:t>
            </a:r>
            <a:r>
              <a:rPr lang="de-DE" sz="1400" dirty="0">
                <a:solidFill>
                  <a:schemeClr val="bg2"/>
                </a:solidFill>
              </a:rPr>
              <a:t> in andere </a:t>
            </a:r>
            <a:r>
              <a:rPr lang="de-DE" sz="1400" b="1" dirty="0">
                <a:solidFill>
                  <a:schemeClr val="bg2"/>
                </a:solidFill>
              </a:rPr>
              <a:t>Webseiten</a:t>
            </a:r>
            <a:r>
              <a:rPr lang="de-DE" sz="1400" dirty="0">
                <a:solidFill>
                  <a:schemeClr val="bg2"/>
                </a:solidFill>
              </a:rPr>
              <a:t>.</a:t>
            </a:r>
          </a:p>
          <a:p>
            <a:pPr marL="0" indent="0">
              <a:lnSpc>
                <a:spcPts val="1900"/>
              </a:lnSpc>
              <a:spcBef>
                <a:spcPts val="600"/>
              </a:spcBef>
              <a:buNone/>
            </a:pPr>
            <a:r>
              <a:rPr lang="de-DE" sz="1400" dirty="0">
                <a:solidFill>
                  <a:schemeClr val="bg2"/>
                </a:solidFill>
              </a:rPr>
              <a:t>Aber um, wie oben gesagt, die </a:t>
            </a:r>
            <a:r>
              <a:rPr lang="de-DE" sz="1400" b="1" dirty="0">
                <a:solidFill>
                  <a:schemeClr val="bg2"/>
                </a:solidFill>
              </a:rPr>
              <a:t>Verbreitung</a:t>
            </a:r>
            <a:r>
              <a:rPr lang="de-DE" sz="1400" dirty="0">
                <a:solidFill>
                  <a:schemeClr val="bg2"/>
                </a:solidFill>
              </a:rPr>
              <a:t> der biblischen Wahrheit zu </a:t>
            </a:r>
            <a:r>
              <a:rPr lang="de-DE" sz="1400" b="1" dirty="0">
                <a:solidFill>
                  <a:schemeClr val="bg2"/>
                </a:solidFill>
              </a:rPr>
              <a:t>fördern</a:t>
            </a:r>
            <a:r>
              <a:rPr lang="de-DE" sz="1400" dirty="0">
                <a:solidFill>
                  <a:schemeClr val="bg2"/>
                </a:solidFill>
              </a:rPr>
              <a:t>, ist der </a:t>
            </a:r>
            <a:r>
              <a:rPr lang="de-DE" sz="1400" b="1" dirty="0">
                <a:solidFill>
                  <a:schemeClr val="bg2"/>
                </a:solidFill>
              </a:rPr>
              <a:t>Download</a:t>
            </a:r>
            <a:r>
              <a:rPr lang="de-DE" sz="1400" dirty="0">
                <a:solidFill>
                  <a:schemeClr val="bg2"/>
                </a:solidFill>
              </a:rPr>
              <a:t> von Medien (Videos, Audio-Aufnahmen, Textdokumente) und die Speicherung einer Kopie auf eigenen Computern, Tablets oder ähnlichen elektronischen Geräten für den </a:t>
            </a:r>
            <a:r>
              <a:rPr lang="de-DE" sz="1400" b="1" dirty="0" err="1">
                <a:solidFill>
                  <a:schemeClr val="bg2"/>
                </a:solidFill>
              </a:rPr>
              <a:t>ausschliesslich</a:t>
            </a:r>
            <a:r>
              <a:rPr lang="de-DE" sz="1400" b="1" dirty="0">
                <a:solidFill>
                  <a:schemeClr val="bg2"/>
                </a:solidFill>
              </a:rPr>
              <a:t> persönlichen Gebrauch </a:t>
            </a:r>
            <a:r>
              <a:rPr lang="de-DE" sz="1400" dirty="0">
                <a:solidFill>
                  <a:schemeClr val="bg2"/>
                </a:solidFill>
              </a:rPr>
              <a:t>ausdrücklich </a:t>
            </a:r>
            <a:r>
              <a:rPr lang="de-DE" sz="1400" b="1" dirty="0">
                <a:solidFill>
                  <a:schemeClr val="bg2"/>
                </a:solidFill>
              </a:rPr>
              <a:t>gestattet</a:t>
            </a:r>
            <a:r>
              <a:rPr lang="de-DE" sz="1400" dirty="0">
                <a:solidFill>
                  <a:schemeClr val="bg2"/>
                </a:solidFill>
              </a:rPr>
              <a:t> und </a:t>
            </a:r>
            <a:r>
              <a:rPr lang="de-DE" sz="1400" b="1" dirty="0">
                <a:solidFill>
                  <a:schemeClr val="bg2"/>
                </a:solidFill>
              </a:rPr>
              <a:t>gewünscht</a:t>
            </a:r>
            <a:r>
              <a:rPr lang="de-DE" sz="1400" dirty="0">
                <a:solidFill>
                  <a:schemeClr val="bg2"/>
                </a:solidFill>
              </a:rPr>
              <a:t>. Die Vervielfältigung und Weitergabe an Dritte ist nicht erlaubt. Abweichend davon können einzelne Mediendateien durch die Autoren für den Download aus bestimmten Gründen gesperrt werden.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472299-1E47-49B0-B57C-B9B5053E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dirty="0"/>
              <a:t>19.Juni 2021</a:t>
            </a:r>
            <a:endParaRPr lang="de-CH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B8213C-F625-4F37-9EAF-815CCD12E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noProof="0" dirty="0"/>
              <a:t>Die Entrückung – vor, am Ende oder in der Mitte der Drangsal?</a:t>
            </a:r>
          </a:p>
        </p:txBody>
      </p:sp>
    </p:spTree>
    <p:extLst>
      <p:ext uri="{BB962C8B-B14F-4D97-AF65-F5344CB8AC3E}">
        <p14:creationId xmlns:p14="http://schemas.microsoft.com/office/powerpoint/2010/main" val="4037475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Roger Liebi Design">
      <a:dk1>
        <a:srgbClr val="213147"/>
      </a:dk1>
      <a:lt1>
        <a:srgbClr val="FFFFFF"/>
      </a:lt1>
      <a:dk2>
        <a:srgbClr val="525254"/>
      </a:dk2>
      <a:lt2>
        <a:srgbClr val="F5F5F5"/>
      </a:lt2>
      <a:accent1>
        <a:srgbClr val="E1D4C4"/>
      </a:accent1>
      <a:accent2>
        <a:srgbClr val="C5AF90"/>
      </a:accent2>
      <a:accent3>
        <a:srgbClr val="213147"/>
      </a:accent3>
      <a:accent4>
        <a:srgbClr val="525254"/>
      </a:accent4>
      <a:accent5>
        <a:srgbClr val="F5F5F5"/>
      </a:accent5>
      <a:accent6>
        <a:srgbClr val="D32727"/>
      </a:accent6>
      <a:hlink>
        <a:srgbClr val="C5AF90"/>
      </a:hlink>
      <a:folHlink>
        <a:srgbClr val="525254"/>
      </a:folHlink>
    </a:clrScheme>
    <a:fontScheme name="Roger Liebi Schriftarten">
      <a:majorFont>
        <a:latin typeface="Garamond Premr Pr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svorlage-RogerLiebi .potx" id="{70515AD2-71D6-41DA-A553-858AE10E30BD}" vid="{2E8CCECA-0497-4238-80AF-ED5E9841A48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Präsentationsvorlage-RogerLiebi </Template>
  <TotalTime>0</TotalTime>
  <Words>694</Words>
  <Application>Microsoft Macintosh PowerPoint</Application>
  <PresentationFormat>Breitbild</PresentationFormat>
  <Paragraphs>138</Paragraphs>
  <Slides>20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9" baseType="lpstr">
      <vt:lpstr>Arial</vt:lpstr>
      <vt:lpstr>Calibri</vt:lpstr>
      <vt:lpstr>Garamond</vt:lpstr>
      <vt:lpstr>Garamond Premr Pro</vt:lpstr>
      <vt:lpstr>Open Sans</vt:lpstr>
      <vt:lpstr>Symbol</vt:lpstr>
      <vt:lpstr>Tahoma</vt:lpstr>
      <vt:lpstr>Wingdings</vt:lpstr>
      <vt:lpstr>Office</vt:lpstr>
      <vt:lpstr>PowerPoint-Präsentation</vt:lpstr>
      <vt:lpstr>Einige Bibelstellen zur Entrückung</vt:lpstr>
      <vt:lpstr>Dienen und Erwarten</vt:lpstr>
      <vt:lpstr>Beachte den Unterschied!</vt:lpstr>
      <vt:lpstr>Morgenstern  und Sonne</vt:lpstr>
      <vt:lpstr>Der Ablauf  Entrückung</vt:lpstr>
      <vt:lpstr>Das Geheimnis der Entrückung</vt:lpstr>
      <vt:lpstr>Die Heimkehr INS Vaterhaus</vt:lpstr>
      <vt:lpstr>Die Lebenden  und die auferstehenden</vt:lpstr>
      <vt:lpstr>Rettung Vor dem Zorn </vt:lpstr>
      <vt:lpstr>Rettung Vor dem Zorn </vt:lpstr>
      <vt:lpstr>Die Bewahrung  vor der   Stunde der versuchung</vt:lpstr>
      <vt:lpstr>Der Geist und Die Braut sagen: Komm!</vt:lpstr>
      <vt:lpstr>Das Geheimnis der Vollzahl: der Nationen</vt:lpstr>
      <vt:lpstr>Beachte den Unterschied!</vt:lpstr>
      <vt:lpstr>Der Einschub: Die Gemeinde</vt:lpstr>
      <vt:lpstr>Der Einschub: Die Gemeinde</vt:lpstr>
      <vt:lpstr>Quellenangaben</vt:lpstr>
      <vt:lpstr>Quellenangaben</vt:lpstr>
      <vt:lpstr>Wichtiger Hinweis zum Urheberrecht!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Beispiel eines Titels der Präsentation</dc:title>
  <dc:subject>Präsentationsvorlage</dc:subject>
  <dc:creator>Priscilla Keller</dc:creator>
  <cp:lastModifiedBy>Christoph Keller</cp:lastModifiedBy>
  <cp:revision>156</cp:revision>
  <dcterms:created xsi:type="dcterms:W3CDTF">2021-06-03T09:28:19Z</dcterms:created>
  <dcterms:modified xsi:type="dcterms:W3CDTF">2022-03-11T18:21:21Z</dcterms:modified>
</cp:coreProperties>
</file>