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6"/>
  </p:notesMasterIdLst>
  <p:sldIdLst>
    <p:sldId id="257" r:id="rId2"/>
    <p:sldId id="414" r:id="rId3"/>
    <p:sldId id="449" r:id="rId4"/>
    <p:sldId id="450" r:id="rId5"/>
    <p:sldId id="442" r:id="rId6"/>
    <p:sldId id="443" r:id="rId7"/>
    <p:sldId id="444" r:id="rId8"/>
    <p:sldId id="445" r:id="rId9"/>
    <p:sldId id="462" r:id="rId10"/>
    <p:sldId id="464" r:id="rId11"/>
    <p:sldId id="465" r:id="rId12"/>
    <p:sldId id="467" r:id="rId13"/>
    <p:sldId id="448" r:id="rId14"/>
    <p:sldId id="451" r:id="rId15"/>
    <p:sldId id="496" r:id="rId16"/>
    <p:sldId id="497" r:id="rId17"/>
    <p:sldId id="491" r:id="rId18"/>
    <p:sldId id="490" r:id="rId19"/>
    <p:sldId id="406" r:id="rId20"/>
    <p:sldId id="402" r:id="rId21"/>
    <p:sldId id="468" r:id="rId22"/>
    <p:sldId id="403" r:id="rId23"/>
    <p:sldId id="469" r:id="rId24"/>
    <p:sldId id="405" r:id="rId25"/>
    <p:sldId id="470" r:id="rId26"/>
    <p:sldId id="401" r:id="rId27"/>
    <p:sldId id="453" r:id="rId28"/>
    <p:sldId id="471" r:id="rId29"/>
    <p:sldId id="454" r:id="rId30"/>
    <p:sldId id="472" r:id="rId31"/>
    <p:sldId id="410" r:id="rId32"/>
    <p:sldId id="473" r:id="rId33"/>
    <p:sldId id="411" r:id="rId34"/>
    <p:sldId id="474" r:id="rId35"/>
    <p:sldId id="408" r:id="rId36"/>
    <p:sldId id="475" r:id="rId37"/>
    <p:sldId id="476" r:id="rId38"/>
    <p:sldId id="456" r:id="rId39"/>
    <p:sldId id="457" r:id="rId40"/>
    <p:sldId id="477" r:id="rId41"/>
    <p:sldId id="418" r:id="rId42"/>
    <p:sldId id="458" r:id="rId43"/>
    <p:sldId id="422" r:id="rId44"/>
    <p:sldId id="423" r:id="rId45"/>
    <p:sldId id="459" r:id="rId46"/>
    <p:sldId id="478" r:id="rId47"/>
    <p:sldId id="409" r:id="rId48"/>
    <p:sldId id="424" r:id="rId49"/>
    <p:sldId id="425" r:id="rId50"/>
    <p:sldId id="479" r:id="rId51"/>
    <p:sldId id="426" r:id="rId52"/>
    <p:sldId id="428" r:id="rId53"/>
    <p:sldId id="427" r:id="rId54"/>
    <p:sldId id="480" r:id="rId55"/>
    <p:sldId id="460" r:id="rId56"/>
    <p:sldId id="430" r:id="rId57"/>
    <p:sldId id="481" r:id="rId58"/>
    <p:sldId id="431" r:id="rId59"/>
    <p:sldId id="495" r:id="rId60"/>
    <p:sldId id="482" r:id="rId61"/>
    <p:sldId id="407" r:id="rId62"/>
    <p:sldId id="433" r:id="rId63"/>
    <p:sldId id="434" r:id="rId64"/>
    <p:sldId id="483" r:id="rId65"/>
    <p:sldId id="435" r:id="rId66"/>
    <p:sldId id="484" r:id="rId67"/>
    <p:sldId id="436" r:id="rId68"/>
    <p:sldId id="485" r:id="rId69"/>
    <p:sldId id="437" r:id="rId70"/>
    <p:sldId id="486" r:id="rId71"/>
    <p:sldId id="438" r:id="rId72"/>
    <p:sldId id="487" r:id="rId73"/>
    <p:sldId id="439" r:id="rId74"/>
    <p:sldId id="440" r:id="rId75"/>
    <p:sldId id="488" r:id="rId76"/>
    <p:sldId id="441" r:id="rId77"/>
    <p:sldId id="489" r:id="rId78"/>
    <p:sldId id="492" r:id="rId79"/>
    <p:sldId id="493" r:id="rId80"/>
    <p:sldId id="494" r:id="rId81"/>
    <p:sldId id="269" r:id="rId82"/>
    <p:sldId id="270" r:id="rId83"/>
    <p:sldId id="350" r:id="rId84"/>
    <p:sldId id="271" r:id="rId8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6" autoAdjust="0"/>
    <p:restoredTop sz="93462" autoAdjust="0"/>
  </p:normalViewPr>
  <p:slideViewPr>
    <p:cSldViewPr>
      <p:cViewPr varScale="1">
        <p:scale>
          <a:sx n="109" d="100"/>
          <a:sy n="109" d="100"/>
        </p:scale>
        <p:origin x="180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0A37ED-B3FD-44BF-BEA8-C84B1256E6AB}" type="datetimeFigureOut">
              <a:rPr lang="de-DE" smtClean="0"/>
              <a:pPr/>
              <a:t>11.09.2013</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E66841-0C0B-491C-993A-ADBE9DB81B32}" type="slidenum">
              <a:rPr lang="de-DE" smtClean="0"/>
              <a:pPr/>
              <a:t>‹Nr.›</a:t>
            </a:fld>
            <a:endParaRPr lang="de-DE"/>
          </a:p>
        </p:txBody>
      </p:sp>
    </p:spTree>
    <p:extLst>
      <p:ext uri="{BB962C8B-B14F-4D97-AF65-F5344CB8AC3E}">
        <p14:creationId xmlns:p14="http://schemas.microsoft.com/office/powerpoint/2010/main" val="252651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Ca. 130 Tierarten in der Bibel</a:t>
            </a:r>
          </a:p>
          <a:p>
            <a:r>
              <a:rPr lang="de-DE" dirty="0" smtClean="0"/>
              <a:t>Ca. 110 Pflanzenarten in der Bibel</a:t>
            </a:r>
            <a:endParaRPr lang="de-DE" dirty="0"/>
          </a:p>
        </p:txBody>
      </p:sp>
      <p:sp>
        <p:nvSpPr>
          <p:cNvPr id="4" name="Foliennummernplatzhalter 3"/>
          <p:cNvSpPr>
            <a:spLocks noGrp="1"/>
          </p:cNvSpPr>
          <p:nvPr>
            <p:ph type="sldNum" sz="quarter" idx="10"/>
          </p:nvPr>
        </p:nvSpPr>
        <p:spPr/>
        <p:txBody>
          <a:bodyPr/>
          <a:lstStyle/>
          <a:p>
            <a:fld id="{4BE66841-0C0B-491C-993A-ADBE9DB81B32}" type="slidenum">
              <a:rPr lang="de-DE" smtClean="0"/>
              <a:pPr/>
              <a:t>3</a:t>
            </a:fld>
            <a:endParaRPr lang="de-DE"/>
          </a:p>
        </p:txBody>
      </p:sp>
    </p:spTree>
    <p:extLst>
      <p:ext uri="{BB962C8B-B14F-4D97-AF65-F5344CB8AC3E}">
        <p14:creationId xmlns:p14="http://schemas.microsoft.com/office/powerpoint/2010/main" val="3641067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err="1" smtClean="0"/>
              <a:t>Lilium</a:t>
            </a:r>
            <a:r>
              <a:rPr lang="de-DE" dirty="0" smtClean="0"/>
              <a:t> </a:t>
            </a:r>
            <a:r>
              <a:rPr lang="de-DE" dirty="0" err="1" smtClean="0"/>
              <a:t>candidum</a:t>
            </a:r>
            <a:endParaRPr lang="de-DE" dirty="0"/>
          </a:p>
        </p:txBody>
      </p:sp>
      <p:sp>
        <p:nvSpPr>
          <p:cNvPr id="4" name="Foliennummernplatzhalter 3"/>
          <p:cNvSpPr>
            <a:spLocks noGrp="1"/>
          </p:cNvSpPr>
          <p:nvPr>
            <p:ph type="sldNum" sz="quarter" idx="10"/>
          </p:nvPr>
        </p:nvSpPr>
        <p:spPr/>
        <p:txBody>
          <a:bodyPr/>
          <a:lstStyle/>
          <a:p>
            <a:fld id="{4BE66841-0C0B-491C-993A-ADBE9DB81B32}" type="slidenum">
              <a:rPr lang="de-DE" smtClean="0"/>
              <a:pPr/>
              <a:t>58</a:t>
            </a:fld>
            <a:endParaRPr lang="de-DE"/>
          </a:p>
        </p:txBody>
      </p:sp>
    </p:spTree>
    <p:extLst>
      <p:ext uri="{BB962C8B-B14F-4D97-AF65-F5344CB8AC3E}">
        <p14:creationId xmlns:p14="http://schemas.microsoft.com/office/powerpoint/2010/main" val="2971663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dirty="0" smtClean="0"/>
              <a:t>(</a:t>
            </a:r>
            <a:r>
              <a:rPr lang="de-DE" sz="1200" dirty="0" err="1" smtClean="0"/>
              <a:t>Narcissus</a:t>
            </a:r>
            <a:r>
              <a:rPr lang="de-DE" sz="1200" dirty="0" smtClean="0"/>
              <a:t> </a:t>
            </a:r>
            <a:r>
              <a:rPr lang="de-DE" sz="1200" dirty="0" err="1" smtClean="0"/>
              <a:t>tacetta</a:t>
            </a:r>
            <a:r>
              <a:rPr lang="de-DE" sz="1200" smtClean="0"/>
              <a:t>)</a:t>
            </a:r>
            <a:endParaRPr lang="de-DE"/>
          </a:p>
        </p:txBody>
      </p:sp>
      <p:sp>
        <p:nvSpPr>
          <p:cNvPr id="4" name="Foliennummernplatzhalter 3"/>
          <p:cNvSpPr>
            <a:spLocks noGrp="1"/>
          </p:cNvSpPr>
          <p:nvPr>
            <p:ph type="sldNum" sz="quarter" idx="10"/>
          </p:nvPr>
        </p:nvSpPr>
        <p:spPr/>
        <p:txBody>
          <a:bodyPr/>
          <a:lstStyle/>
          <a:p>
            <a:fld id="{4BE66841-0C0B-491C-993A-ADBE9DB81B32}" type="slidenum">
              <a:rPr lang="de-DE" smtClean="0"/>
              <a:pPr/>
              <a:t>59</a:t>
            </a:fld>
            <a:endParaRPr lang="de-DE"/>
          </a:p>
        </p:txBody>
      </p:sp>
    </p:spTree>
    <p:extLst>
      <p:ext uri="{BB962C8B-B14F-4D97-AF65-F5344CB8AC3E}">
        <p14:creationId xmlns:p14="http://schemas.microsoft.com/office/powerpoint/2010/main" val="1619787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1"/>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66563" name="Rectangle 2"/>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spcBef>
                <a:spcPct val="0"/>
              </a:spcBef>
            </a:pPr>
            <a:endParaRPr lang="de-DE" smtClean="0"/>
          </a:p>
        </p:txBody>
      </p:sp>
    </p:spTree>
    <p:extLst>
      <p:ext uri="{BB962C8B-B14F-4D97-AF65-F5344CB8AC3E}">
        <p14:creationId xmlns:p14="http://schemas.microsoft.com/office/powerpoint/2010/main" val="3697523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67587" name="Rectangle 2"/>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spcBef>
                <a:spcPct val="0"/>
              </a:spcBef>
            </a:pPr>
            <a:endParaRPr lang="de-DE" smtClean="0"/>
          </a:p>
        </p:txBody>
      </p:sp>
    </p:spTree>
    <p:extLst>
      <p:ext uri="{BB962C8B-B14F-4D97-AF65-F5344CB8AC3E}">
        <p14:creationId xmlns:p14="http://schemas.microsoft.com/office/powerpoint/2010/main" val="3058578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1"/>
          <p:cNvSpPr>
            <a:spLocks noGrp="1" noRot="1" noChangeAspect="1" noChangeArrowheads="1" noTextEdit="1"/>
          </p:cNvSpPr>
          <p:nvPr>
            <p:ph type="sldImg"/>
          </p:nvPr>
        </p:nvSpPr>
        <p:spPr bwMode="auto">
          <a:xfrm>
            <a:off x="1143000" y="695325"/>
            <a:ext cx="4572000" cy="3429000"/>
          </a:xfrm>
          <a:solidFill>
            <a:srgbClr val="FFFFFF"/>
          </a:solidFill>
          <a:ln>
            <a:solidFill>
              <a:srgbClr val="000000"/>
            </a:solidFill>
            <a:miter lim="800000"/>
            <a:headEnd/>
            <a:tailEnd/>
          </a:ln>
        </p:spPr>
      </p:sp>
      <p:sp>
        <p:nvSpPr>
          <p:cNvPr id="68611" name="Rectangle 2"/>
          <p:cNvSpPr>
            <a:spLocks noGrp="1" noChangeArrowheads="1"/>
          </p:cNvSpPr>
          <p:nvPr>
            <p:ph type="body" idx="1"/>
          </p:nvPr>
        </p:nvSpPr>
        <p:spPr bwMode="auto">
          <a:noFill/>
        </p:spPr>
        <p:txBody>
          <a:bodyPr wrap="none" numCol="1" anchor="ctr" anchorCtr="0" compatLnSpc="1">
            <a:prstTxWarp prst="textNoShape">
              <a:avLst/>
            </a:prstTxWarp>
          </a:bodyPr>
          <a:lstStyle/>
          <a:p>
            <a:pPr eaLnBrk="1" hangingPunct="1">
              <a:spcBef>
                <a:spcPct val="0"/>
              </a:spcBef>
            </a:pPr>
            <a:endParaRPr lang="de-DE" smtClean="0"/>
          </a:p>
        </p:txBody>
      </p:sp>
    </p:spTree>
    <p:extLst>
      <p:ext uri="{BB962C8B-B14F-4D97-AF65-F5344CB8AC3E}">
        <p14:creationId xmlns:p14="http://schemas.microsoft.com/office/powerpoint/2010/main" val="3391843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2" name="Group 13"/>
          <p:cNvGrpSpPr>
            <a:grpSpLocks/>
          </p:cNvGrpSpPr>
          <p:nvPr/>
        </p:nvGrpSpPr>
        <p:grpSpPr bwMode="auto">
          <a:xfrm>
            <a:off x="0" y="990600"/>
            <a:ext cx="9161463" cy="5865813"/>
            <a:chOff x="0" y="624"/>
            <a:chExt cx="5771" cy="3695"/>
          </a:xfrm>
        </p:grpSpPr>
        <p:sp>
          <p:nvSpPr>
            <p:cNvPr id="2050" name="Rectangle 2"/>
            <p:cNvSpPr>
              <a:spLocks noChangeArrowheads="1"/>
            </p:cNvSpPr>
            <p:nvPr/>
          </p:nvSpPr>
          <p:spPr bwMode="invGray">
            <a:xfrm>
              <a:off x="0" y="3894"/>
              <a:ext cx="5759" cy="425"/>
            </a:xfrm>
            <a:prstGeom prst="rect">
              <a:avLst/>
            </a:prstGeom>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ln w="9525">
              <a:noFill/>
              <a:miter lim="800000"/>
              <a:headEnd/>
              <a:tailEnd/>
            </a:ln>
            <a:effectLst/>
          </p:spPr>
          <p:txBody>
            <a:bodyPr wrap="none" anchor="ctr"/>
            <a:lstStyle/>
            <a:p>
              <a:endParaRPr lang="de-DE"/>
            </a:p>
          </p:txBody>
        </p:sp>
        <p:grpSp>
          <p:nvGrpSpPr>
            <p:cNvPr id="3" name="Group 12"/>
            <p:cNvGrpSpPr>
              <a:grpSpLocks/>
            </p:cNvGrpSpPr>
            <p:nvPr/>
          </p:nvGrpSpPr>
          <p:grpSpPr bwMode="auto">
            <a:xfrm>
              <a:off x="1208" y="624"/>
              <a:ext cx="4563" cy="3574"/>
              <a:chOff x="1208" y="624"/>
              <a:chExt cx="4563" cy="3574"/>
            </a:xfrm>
          </p:grpSpPr>
          <p:grpSp>
            <p:nvGrpSpPr>
              <p:cNvPr id="4" name="Group 9"/>
              <p:cNvGrpSpPr>
                <a:grpSpLocks/>
              </p:cNvGrpSpPr>
              <p:nvPr/>
            </p:nvGrpSpPr>
            <p:grpSpPr bwMode="auto">
              <a:xfrm>
                <a:off x="3314" y="624"/>
                <a:ext cx="2457" cy="2509"/>
                <a:chOff x="3314" y="624"/>
                <a:chExt cx="2457" cy="2509"/>
              </a:xfrm>
            </p:grpSpPr>
            <p:sp>
              <p:nvSpPr>
                <p:cNvPr id="2051" name="Freeform 3"/>
                <p:cNvSpPr>
                  <a:spLocks/>
                </p:cNvSpPr>
                <p:nvPr/>
              </p:nvSpPr>
              <p:spPr bwMode="ltGray">
                <a:xfrm>
                  <a:off x="3314" y="627"/>
                  <a:ext cx="1389" cy="1121"/>
                </a:xfrm>
                <a:custGeom>
                  <a:avLst/>
                  <a:gdLst/>
                  <a:ahLst/>
                  <a:cxnLst>
                    <a:cxn ang="0">
                      <a:pos x="912" y="893"/>
                    </a:cxn>
                    <a:cxn ang="0">
                      <a:pos x="1031" y="705"/>
                    </a:cxn>
                    <a:cxn ang="0">
                      <a:pos x="1090" y="705"/>
                    </a:cxn>
                    <a:cxn ang="0">
                      <a:pos x="1061" y="861"/>
                    </a:cxn>
                    <a:cxn ang="0">
                      <a:pos x="1119" y="815"/>
                    </a:cxn>
                    <a:cxn ang="0">
                      <a:pos x="1145" y="763"/>
                    </a:cxn>
                    <a:cxn ang="0">
                      <a:pos x="1175" y="719"/>
                    </a:cxn>
                    <a:cxn ang="0">
                      <a:pos x="1278" y="771"/>
                    </a:cxn>
                    <a:cxn ang="0">
                      <a:pos x="1298" y="680"/>
                    </a:cxn>
                    <a:cxn ang="0">
                      <a:pos x="1209" y="636"/>
                    </a:cxn>
                    <a:cxn ang="0">
                      <a:pos x="1134" y="609"/>
                    </a:cxn>
                    <a:cxn ang="0">
                      <a:pos x="1164" y="512"/>
                    </a:cxn>
                    <a:cxn ang="0">
                      <a:pos x="1145" y="446"/>
                    </a:cxn>
                    <a:cxn ang="0">
                      <a:pos x="1388" y="162"/>
                    </a:cxn>
                    <a:cxn ang="0">
                      <a:pos x="615" y="162"/>
                    </a:cxn>
                    <a:cxn ang="0">
                      <a:pos x="506" y="168"/>
                    </a:cxn>
                    <a:cxn ang="0">
                      <a:pos x="386" y="200"/>
                    </a:cxn>
                    <a:cxn ang="0">
                      <a:pos x="362" y="200"/>
                    </a:cxn>
                    <a:cxn ang="0">
                      <a:pos x="238" y="266"/>
                    </a:cxn>
                    <a:cxn ang="0">
                      <a:pos x="347" y="286"/>
                    </a:cxn>
                    <a:cxn ang="0">
                      <a:pos x="386" y="311"/>
                    </a:cxn>
                    <a:cxn ang="0">
                      <a:pos x="406" y="325"/>
                    </a:cxn>
                    <a:cxn ang="0">
                      <a:pos x="188" y="382"/>
                    </a:cxn>
                    <a:cxn ang="0">
                      <a:pos x="144" y="460"/>
                    </a:cxn>
                    <a:cxn ang="0">
                      <a:pos x="302" y="421"/>
                    </a:cxn>
                    <a:cxn ang="0">
                      <a:pos x="223" y="498"/>
                    </a:cxn>
                    <a:cxn ang="0">
                      <a:pos x="125" y="512"/>
                    </a:cxn>
                    <a:cxn ang="0">
                      <a:pos x="20" y="564"/>
                    </a:cxn>
                    <a:cxn ang="0">
                      <a:pos x="129" y="622"/>
                    </a:cxn>
                    <a:cxn ang="0">
                      <a:pos x="198" y="636"/>
                    </a:cxn>
                    <a:cxn ang="0">
                      <a:pos x="65" y="705"/>
                    </a:cxn>
                    <a:cxn ang="0">
                      <a:pos x="0" y="744"/>
                    </a:cxn>
                    <a:cxn ang="0">
                      <a:pos x="94" y="771"/>
                    </a:cxn>
                    <a:cxn ang="0">
                      <a:pos x="198" y="738"/>
                    </a:cxn>
                    <a:cxn ang="0">
                      <a:pos x="193" y="777"/>
                    </a:cxn>
                    <a:cxn ang="0">
                      <a:pos x="277" y="796"/>
                    </a:cxn>
                    <a:cxn ang="0">
                      <a:pos x="277" y="700"/>
                    </a:cxn>
                    <a:cxn ang="0">
                      <a:pos x="421" y="692"/>
                    </a:cxn>
                    <a:cxn ang="0">
                      <a:pos x="401" y="809"/>
                    </a:cxn>
                    <a:cxn ang="0">
                      <a:pos x="466" y="777"/>
                    </a:cxn>
                    <a:cxn ang="0">
                      <a:pos x="574" y="732"/>
                    </a:cxn>
                    <a:cxn ang="0">
                      <a:pos x="619" y="849"/>
                    </a:cxn>
                    <a:cxn ang="0">
                      <a:pos x="772" y="861"/>
                    </a:cxn>
                    <a:cxn ang="0">
                      <a:pos x="763" y="893"/>
                    </a:cxn>
                    <a:cxn ang="0">
                      <a:pos x="689" y="913"/>
                    </a:cxn>
                    <a:cxn ang="0">
                      <a:pos x="521" y="959"/>
                    </a:cxn>
                    <a:cxn ang="0">
                      <a:pos x="714" y="945"/>
                    </a:cxn>
                    <a:cxn ang="0">
                      <a:pos x="629" y="990"/>
                    </a:cxn>
                    <a:cxn ang="0">
                      <a:pos x="649" y="1009"/>
                    </a:cxn>
                    <a:cxn ang="0">
                      <a:pos x="763" y="1055"/>
                    </a:cxn>
                    <a:cxn ang="0">
                      <a:pos x="976" y="1069"/>
                    </a:cxn>
                    <a:cxn ang="0">
                      <a:pos x="852" y="1094"/>
                    </a:cxn>
                  </a:cxnLst>
                  <a:rect l="0" t="0" r="r" b="b"/>
                  <a:pathLst>
                    <a:path w="1389" h="1121">
                      <a:moveTo>
                        <a:pt x="1051" y="1036"/>
                      </a:moveTo>
                      <a:lnTo>
                        <a:pt x="1010" y="1003"/>
                      </a:lnTo>
                      <a:lnTo>
                        <a:pt x="956" y="926"/>
                      </a:lnTo>
                      <a:lnTo>
                        <a:pt x="922" y="926"/>
                      </a:lnTo>
                      <a:lnTo>
                        <a:pt x="912" y="893"/>
                      </a:lnTo>
                      <a:lnTo>
                        <a:pt x="941" y="876"/>
                      </a:lnTo>
                      <a:lnTo>
                        <a:pt x="941" y="829"/>
                      </a:lnTo>
                      <a:lnTo>
                        <a:pt x="967" y="815"/>
                      </a:lnTo>
                      <a:lnTo>
                        <a:pt x="1040" y="725"/>
                      </a:lnTo>
                      <a:lnTo>
                        <a:pt x="1031" y="705"/>
                      </a:lnTo>
                      <a:lnTo>
                        <a:pt x="1080" y="642"/>
                      </a:lnTo>
                      <a:lnTo>
                        <a:pt x="1100" y="648"/>
                      </a:lnTo>
                      <a:lnTo>
                        <a:pt x="1110" y="680"/>
                      </a:lnTo>
                      <a:lnTo>
                        <a:pt x="1100" y="700"/>
                      </a:lnTo>
                      <a:lnTo>
                        <a:pt x="1090" y="705"/>
                      </a:lnTo>
                      <a:lnTo>
                        <a:pt x="1090" y="738"/>
                      </a:lnTo>
                      <a:lnTo>
                        <a:pt x="1100" y="732"/>
                      </a:lnTo>
                      <a:lnTo>
                        <a:pt x="1075" y="796"/>
                      </a:lnTo>
                      <a:lnTo>
                        <a:pt x="1051" y="829"/>
                      </a:lnTo>
                      <a:lnTo>
                        <a:pt x="1061" y="861"/>
                      </a:lnTo>
                      <a:lnTo>
                        <a:pt x="1070" y="815"/>
                      </a:lnTo>
                      <a:lnTo>
                        <a:pt x="1090" y="835"/>
                      </a:lnTo>
                      <a:lnTo>
                        <a:pt x="1095" y="803"/>
                      </a:lnTo>
                      <a:lnTo>
                        <a:pt x="1110" y="796"/>
                      </a:lnTo>
                      <a:lnTo>
                        <a:pt x="1119" y="815"/>
                      </a:lnTo>
                      <a:lnTo>
                        <a:pt x="1130" y="796"/>
                      </a:lnTo>
                      <a:lnTo>
                        <a:pt x="1130" y="777"/>
                      </a:lnTo>
                      <a:lnTo>
                        <a:pt x="1169" y="796"/>
                      </a:lnTo>
                      <a:lnTo>
                        <a:pt x="1184" y="783"/>
                      </a:lnTo>
                      <a:lnTo>
                        <a:pt x="1145" y="763"/>
                      </a:lnTo>
                      <a:lnTo>
                        <a:pt x="1139" y="744"/>
                      </a:lnTo>
                      <a:lnTo>
                        <a:pt x="1169" y="744"/>
                      </a:lnTo>
                      <a:lnTo>
                        <a:pt x="1179" y="771"/>
                      </a:lnTo>
                      <a:lnTo>
                        <a:pt x="1213" y="744"/>
                      </a:lnTo>
                      <a:lnTo>
                        <a:pt x="1175" y="719"/>
                      </a:lnTo>
                      <a:lnTo>
                        <a:pt x="1184" y="700"/>
                      </a:lnTo>
                      <a:lnTo>
                        <a:pt x="1213" y="711"/>
                      </a:lnTo>
                      <a:lnTo>
                        <a:pt x="1228" y="732"/>
                      </a:lnTo>
                      <a:lnTo>
                        <a:pt x="1228" y="744"/>
                      </a:lnTo>
                      <a:lnTo>
                        <a:pt x="1278" y="771"/>
                      </a:lnTo>
                      <a:lnTo>
                        <a:pt x="1278" y="738"/>
                      </a:lnTo>
                      <a:lnTo>
                        <a:pt x="1318" y="757"/>
                      </a:lnTo>
                      <a:lnTo>
                        <a:pt x="1312" y="711"/>
                      </a:lnTo>
                      <a:lnTo>
                        <a:pt x="1318" y="674"/>
                      </a:lnTo>
                      <a:lnTo>
                        <a:pt x="1298" y="680"/>
                      </a:lnTo>
                      <a:lnTo>
                        <a:pt x="1293" y="700"/>
                      </a:lnTo>
                      <a:lnTo>
                        <a:pt x="1269" y="686"/>
                      </a:lnTo>
                      <a:lnTo>
                        <a:pt x="1228" y="674"/>
                      </a:lnTo>
                      <a:lnTo>
                        <a:pt x="1213" y="680"/>
                      </a:lnTo>
                      <a:lnTo>
                        <a:pt x="1209" y="636"/>
                      </a:lnTo>
                      <a:lnTo>
                        <a:pt x="1194" y="667"/>
                      </a:lnTo>
                      <a:lnTo>
                        <a:pt x="1184" y="642"/>
                      </a:lnTo>
                      <a:lnTo>
                        <a:pt x="1169" y="622"/>
                      </a:lnTo>
                      <a:lnTo>
                        <a:pt x="1145" y="636"/>
                      </a:lnTo>
                      <a:lnTo>
                        <a:pt x="1134" y="609"/>
                      </a:lnTo>
                      <a:lnTo>
                        <a:pt x="1139" y="596"/>
                      </a:lnTo>
                      <a:lnTo>
                        <a:pt x="1184" y="590"/>
                      </a:lnTo>
                      <a:lnTo>
                        <a:pt x="1233" y="576"/>
                      </a:lnTo>
                      <a:lnTo>
                        <a:pt x="1194" y="523"/>
                      </a:lnTo>
                      <a:lnTo>
                        <a:pt x="1164" y="512"/>
                      </a:lnTo>
                      <a:lnTo>
                        <a:pt x="1164" y="485"/>
                      </a:lnTo>
                      <a:lnTo>
                        <a:pt x="1160" y="498"/>
                      </a:lnTo>
                      <a:lnTo>
                        <a:pt x="1194" y="479"/>
                      </a:lnTo>
                      <a:lnTo>
                        <a:pt x="1184" y="460"/>
                      </a:lnTo>
                      <a:lnTo>
                        <a:pt x="1145" y="446"/>
                      </a:lnTo>
                      <a:lnTo>
                        <a:pt x="1145" y="427"/>
                      </a:lnTo>
                      <a:lnTo>
                        <a:pt x="1203" y="427"/>
                      </a:lnTo>
                      <a:lnTo>
                        <a:pt x="1269" y="396"/>
                      </a:lnTo>
                      <a:lnTo>
                        <a:pt x="1357" y="338"/>
                      </a:lnTo>
                      <a:lnTo>
                        <a:pt x="1388" y="162"/>
                      </a:lnTo>
                      <a:lnTo>
                        <a:pt x="1269" y="0"/>
                      </a:lnTo>
                      <a:lnTo>
                        <a:pt x="1080" y="13"/>
                      </a:lnTo>
                      <a:lnTo>
                        <a:pt x="768" y="156"/>
                      </a:lnTo>
                      <a:lnTo>
                        <a:pt x="734" y="110"/>
                      </a:lnTo>
                      <a:lnTo>
                        <a:pt x="615" y="162"/>
                      </a:lnTo>
                      <a:lnTo>
                        <a:pt x="545" y="156"/>
                      </a:lnTo>
                      <a:lnTo>
                        <a:pt x="551" y="104"/>
                      </a:lnTo>
                      <a:lnTo>
                        <a:pt x="521" y="137"/>
                      </a:lnTo>
                      <a:lnTo>
                        <a:pt x="476" y="137"/>
                      </a:lnTo>
                      <a:lnTo>
                        <a:pt x="506" y="168"/>
                      </a:lnTo>
                      <a:lnTo>
                        <a:pt x="496" y="187"/>
                      </a:lnTo>
                      <a:lnTo>
                        <a:pt x="485" y="168"/>
                      </a:lnTo>
                      <a:lnTo>
                        <a:pt x="466" y="174"/>
                      </a:lnTo>
                      <a:lnTo>
                        <a:pt x="411" y="162"/>
                      </a:lnTo>
                      <a:lnTo>
                        <a:pt x="386" y="200"/>
                      </a:lnTo>
                      <a:lnTo>
                        <a:pt x="416" y="200"/>
                      </a:lnTo>
                      <a:lnTo>
                        <a:pt x="436" y="220"/>
                      </a:lnTo>
                      <a:lnTo>
                        <a:pt x="401" y="220"/>
                      </a:lnTo>
                      <a:lnTo>
                        <a:pt x="377" y="220"/>
                      </a:lnTo>
                      <a:lnTo>
                        <a:pt x="362" y="200"/>
                      </a:lnTo>
                      <a:lnTo>
                        <a:pt x="332" y="239"/>
                      </a:lnTo>
                      <a:lnTo>
                        <a:pt x="317" y="272"/>
                      </a:lnTo>
                      <a:lnTo>
                        <a:pt x="288" y="220"/>
                      </a:lnTo>
                      <a:lnTo>
                        <a:pt x="288" y="252"/>
                      </a:lnTo>
                      <a:lnTo>
                        <a:pt x="238" y="266"/>
                      </a:lnTo>
                      <a:lnTo>
                        <a:pt x="277" y="305"/>
                      </a:lnTo>
                      <a:lnTo>
                        <a:pt x="307" y="311"/>
                      </a:lnTo>
                      <a:lnTo>
                        <a:pt x="328" y="344"/>
                      </a:lnTo>
                      <a:lnTo>
                        <a:pt x="371" y="338"/>
                      </a:lnTo>
                      <a:lnTo>
                        <a:pt x="347" y="286"/>
                      </a:lnTo>
                      <a:lnTo>
                        <a:pt x="367" y="252"/>
                      </a:lnTo>
                      <a:lnTo>
                        <a:pt x="382" y="278"/>
                      </a:lnTo>
                      <a:lnTo>
                        <a:pt x="367" y="311"/>
                      </a:lnTo>
                      <a:lnTo>
                        <a:pt x="382" y="338"/>
                      </a:lnTo>
                      <a:lnTo>
                        <a:pt x="386" y="311"/>
                      </a:lnTo>
                      <a:lnTo>
                        <a:pt x="411" y="292"/>
                      </a:lnTo>
                      <a:lnTo>
                        <a:pt x="446" y="272"/>
                      </a:lnTo>
                      <a:lnTo>
                        <a:pt x="461" y="286"/>
                      </a:lnTo>
                      <a:lnTo>
                        <a:pt x="436" y="305"/>
                      </a:lnTo>
                      <a:lnTo>
                        <a:pt x="406" y="325"/>
                      </a:lnTo>
                      <a:lnTo>
                        <a:pt x="392" y="363"/>
                      </a:lnTo>
                      <a:lnTo>
                        <a:pt x="347" y="375"/>
                      </a:lnTo>
                      <a:lnTo>
                        <a:pt x="288" y="344"/>
                      </a:lnTo>
                      <a:lnTo>
                        <a:pt x="277" y="375"/>
                      </a:lnTo>
                      <a:lnTo>
                        <a:pt x="188" y="382"/>
                      </a:lnTo>
                      <a:lnTo>
                        <a:pt x="139" y="408"/>
                      </a:lnTo>
                      <a:lnTo>
                        <a:pt x="109" y="396"/>
                      </a:lnTo>
                      <a:lnTo>
                        <a:pt x="109" y="427"/>
                      </a:lnTo>
                      <a:lnTo>
                        <a:pt x="139" y="421"/>
                      </a:lnTo>
                      <a:lnTo>
                        <a:pt x="144" y="460"/>
                      </a:lnTo>
                      <a:lnTo>
                        <a:pt x="184" y="454"/>
                      </a:lnTo>
                      <a:lnTo>
                        <a:pt x="198" y="427"/>
                      </a:lnTo>
                      <a:lnTo>
                        <a:pt x="203" y="446"/>
                      </a:lnTo>
                      <a:lnTo>
                        <a:pt x="268" y="440"/>
                      </a:lnTo>
                      <a:lnTo>
                        <a:pt x="302" y="421"/>
                      </a:lnTo>
                      <a:lnTo>
                        <a:pt x="313" y="460"/>
                      </a:lnTo>
                      <a:lnTo>
                        <a:pt x="292" y="454"/>
                      </a:lnTo>
                      <a:lnTo>
                        <a:pt x="283" y="466"/>
                      </a:lnTo>
                      <a:lnTo>
                        <a:pt x="288" y="492"/>
                      </a:lnTo>
                      <a:lnTo>
                        <a:pt x="223" y="498"/>
                      </a:lnTo>
                      <a:lnTo>
                        <a:pt x="188" y="506"/>
                      </a:lnTo>
                      <a:lnTo>
                        <a:pt x="198" y="537"/>
                      </a:lnTo>
                      <a:lnTo>
                        <a:pt x="178" y="523"/>
                      </a:lnTo>
                      <a:lnTo>
                        <a:pt x="163" y="543"/>
                      </a:lnTo>
                      <a:lnTo>
                        <a:pt x="125" y="512"/>
                      </a:lnTo>
                      <a:lnTo>
                        <a:pt x="114" y="543"/>
                      </a:lnTo>
                      <a:lnTo>
                        <a:pt x="75" y="531"/>
                      </a:lnTo>
                      <a:lnTo>
                        <a:pt x="54" y="550"/>
                      </a:lnTo>
                      <a:lnTo>
                        <a:pt x="45" y="564"/>
                      </a:lnTo>
                      <a:lnTo>
                        <a:pt x="20" y="564"/>
                      </a:lnTo>
                      <a:lnTo>
                        <a:pt x="10" y="596"/>
                      </a:lnTo>
                      <a:lnTo>
                        <a:pt x="39" y="609"/>
                      </a:lnTo>
                      <a:lnTo>
                        <a:pt x="80" y="603"/>
                      </a:lnTo>
                      <a:lnTo>
                        <a:pt x="99" y="628"/>
                      </a:lnTo>
                      <a:lnTo>
                        <a:pt x="129" y="622"/>
                      </a:lnTo>
                      <a:lnTo>
                        <a:pt x="169" y="609"/>
                      </a:lnTo>
                      <a:lnTo>
                        <a:pt x="203" y="622"/>
                      </a:lnTo>
                      <a:lnTo>
                        <a:pt x="218" y="603"/>
                      </a:lnTo>
                      <a:lnTo>
                        <a:pt x="223" y="615"/>
                      </a:lnTo>
                      <a:lnTo>
                        <a:pt x="198" y="636"/>
                      </a:lnTo>
                      <a:lnTo>
                        <a:pt x="148" y="642"/>
                      </a:lnTo>
                      <a:lnTo>
                        <a:pt x="173" y="667"/>
                      </a:lnTo>
                      <a:lnTo>
                        <a:pt x="99" y="674"/>
                      </a:lnTo>
                      <a:lnTo>
                        <a:pt x="99" y="700"/>
                      </a:lnTo>
                      <a:lnTo>
                        <a:pt x="65" y="705"/>
                      </a:lnTo>
                      <a:lnTo>
                        <a:pt x="45" y="705"/>
                      </a:lnTo>
                      <a:lnTo>
                        <a:pt x="39" y="711"/>
                      </a:lnTo>
                      <a:lnTo>
                        <a:pt x="5" y="700"/>
                      </a:lnTo>
                      <a:lnTo>
                        <a:pt x="10" y="711"/>
                      </a:lnTo>
                      <a:lnTo>
                        <a:pt x="0" y="744"/>
                      </a:lnTo>
                      <a:lnTo>
                        <a:pt x="35" y="744"/>
                      </a:lnTo>
                      <a:lnTo>
                        <a:pt x="39" y="763"/>
                      </a:lnTo>
                      <a:lnTo>
                        <a:pt x="69" y="750"/>
                      </a:lnTo>
                      <a:lnTo>
                        <a:pt x="90" y="750"/>
                      </a:lnTo>
                      <a:lnTo>
                        <a:pt x="94" y="771"/>
                      </a:lnTo>
                      <a:lnTo>
                        <a:pt x="118" y="763"/>
                      </a:lnTo>
                      <a:lnTo>
                        <a:pt x="109" y="725"/>
                      </a:lnTo>
                      <a:lnTo>
                        <a:pt x="159" y="725"/>
                      </a:lnTo>
                      <a:lnTo>
                        <a:pt x="163" y="744"/>
                      </a:lnTo>
                      <a:lnTo>
                        <a:pt x="198" y="738"/>
                      </a:lnTo>
                      <a:lnTo>
                        <a:pt x="233" y="744"/>
                      </a:lnTo>
                      <a:lnTo>
                        <a:pt x="243" y="705"/>
                      </a:lnTo>
                      <a:lnTo>
                        <a:pt x="253" y="725"/>
                      </a:lnTo>
                      <a:lnTo>
                        <a:pt x="233" y="750"/>
                      </a:lnTo>
                      <a:lnTo>
                        <a:pt x="193" y="777"/>
                      </a:lnTo>
                      <a:lnTo>
                        <a:pt x="169" y="796"/>
                      </a:lnTo>
                      <a:lnTo>
                        <a:pt x="208" y="790"/>
                      </a:lnTo>
                      <a:lnTo>
                        <a:pt x="213" y="815"/>
                      </a:lnTo>
                      <a:lnTo>
                        <a:pt x="218" y="829"/>
                      </a:lnTo>
                      <a:lnTo>
                        <a:pt x="277" y="796"/>
                      </a:lnTo>
                      <a:lnTo>
                        <a:pt x="332" y="738"/>
                      </a:lnTo>
                      <a:lnTo>
                        <a:pt x="283" y="763"/>
                      </a:lnTo>
                      <a:lnTo>
                        <a:pt x="258" y="725"/>
                      </a:lnTo>
                      <a:lnTo>
                        <a:pt x="317" y="711"/>
                      </a:lnTo>
                      <a:lnTo>
                        <a:pt x="277" y="700"/>
                      </a:lnTo>
                      <a:lnTo>
                        <a:pt x="313" y="667"/>
                      </a:lnTo>
                      <a:lnTo>
                        <a:pt x="352" y="738"/>
                      </a:lnTo>
                      <a:lnTo>
                        <a:pt x="362" y="700"/>
                      </a:lnTo>
                      <a:lnTo>
                        <a:pt x="382" y="732"/>
                      </a:lnTo>
                      <a:lnTo>
                        <a:pt x="421" y="692"/>
                      </a:lnTo>
                      <a:lnTo>
                        <a:pt x="401" y="763"/>
                      </a:lnTo>
                      <a:lnTo>
                        <a:pt x="406" y="796"/>
                      </a:lnTo>
                      <a:lnTo>
                        <a:pt x="337" y="809"/>
                      </a:lnTo>
                      <a:lnTo>
                        <a:pt x="456" y="815"/>
                      </a:lnTo>
                      <a:lnTo>
                        <a:pt x="401" y="809"/>
                      </a:lnTo>
                      <a:lnTo>
                        <a:pt x="426" y="744"/>
                      </a:lnTo>
                      <a:lnTo>
                        <a:pt x="485" y="732"/>
                      </a:lnTo>
                      <a:lnTo>
                        <a:pt x="506" y="705"/>
                      </a:lnTo>
                      <a:lnTo>
                        <a:pt x="521" y="763"/>
                      </a:lnTo>
                      <a:lnTo>
                        <a:pt x="466" y="777"/>
                      </a:lnTo>
                      <a:lnTo>
                        <a:pt x="511" y="783"/>
                      </a:lnTo>
                      <a:lnTo>
                        <a:pt x="555" y="790"/>
                      </a:lnTo>
                      <a:lnTo>
                        <a:pt x="530" y="757"/>
                      </a:lnTo>
                      <a:lnTo>
                        <a:pt x="545" y="705"/>
                      </a:lnTo>
                      <a:lnTo>
                        <a:pt x="574" y="732"/>
                      </a:lnTo>
                      <a:lnTo>
                        <a:pt x="564" y="783"/>
                      </a:lnTo>
                      <a:lnTo>
                        <a:pt x="609" y="803"/>
                      </a:lnTo>
                      <a:lnTo>
                        <a:pt x="496" y="835"/>
                      </a:lnTo>
                      <a:lnTo>
                        <a:pt x="605" y="829"/>
                      </a:lnTo>
                      <a:lnTo>
                        <a:pt x="619" y="849"/>
                      </a:lnTo>
                      <a:lnTo>
                        <a:pt x="649" y="821"/>
                      </a:lnTo>
                      <a:lnTo>
                        <a:pt x="669" y="849"/>
                      </a:lnTo>
                      <a:lnTo>
                        <a:pt x="723" y="757"/>
                      </a:lnTo>
                      <a:lnTo>
                        <a:pt x="753" y="771"/>
                      </a:lnTo>
                      <a:lnTo>
                        <a:pt x="772" y="861"/>
                      </a:lnTo>
                      <a:lnTo>
                        <a:pt x="689" y="803"/>
                      </a:lnTo>
                      <a:lnTo>
                        <a:pt x="714" y="835"/>
                      </a:lnTo>
                      <a:lnTo>
                        <a:pt x="763" y="821"/>
                      </a:lnTo>
                      <a:lnTo>
                        <a:pt x="768" y="861"/>
                      </a:lnTo>
                      <a:lnTo>
                        <a:pt x="763" y="893"/>
                      </a:lnTo>
                      <a:lnTo>
                        <a:pt x="723" y="821"/>
                      </a:lnTo>
                      <a:lnTo>
                        <a:pt x="659" y="893"/>
                      </a:lnTo>
                      <a:lnTo>
                        <a:pt x="594" y="855"/>
                      </a:lnTo>
                      <a:lnTo>
                        <a:pt x="629" y="901"/>
                      </a:lnTo>
                      <a:lnTo>
                        <a:pt x="689" y="913"/>
                      </a:lnTo>
                      <a:lnTo>
                        <a:pt x="738" y="919"/>
                      </a:lnTo>
                      <a:lnTo>
                        <a:pt x="783" y="1003"/>
                      </a:lnTo>
                      <a:lnTo>
                        <a:pt x="639" y="919"/>
                      </a:lnTo>
                      <a:lnTo>
                        <a:pt x="639" y="951"/>
                      </a:lnTo>
                      <a:lnTo>
                        <a:pt x="521" y="959"/>
                      </a:lnTo>
                      <a:lnTo>
                        <a:pt x="485" y="932"/>
                      </a:lnTo>
                      <a:lnTo>
                        <a:pt x="451" y="959"/>
                      </a:lnTo>
                      <a:lnTo>
                        <a:pt x="515" y="959"/>
                      </a:lnTo>
                      <a:lnTo>
                        <a:pt x="654" y="959"/>
                      </a:lnTo>
                      <a:lnTo>
                        <a:pt x="714" y="945"/>
                      </a:lnTo>
                      <a:lnTo>
                        <a:pt x="768" y="959"/>
                      </a:lnTo>
                      <a:lnTo>
                        <a:pt x="772" y="997"/>
                      </a:lnTo>
                      <a:lnTo>
                        <a:pt x="654" y="997"/>
                      </a:lnTo>
                      <a:lnTo>
                        <a:pt x="649" y="1009"/>
                      </a:lnTo>
                      <a:lnTo>
                        <a:pt x="629" y="990"/>
                      </a:lnTo>
                      <a:lnTo>
                        <a:pt x="580" y="997"/>
                      </a:lnTo>
                      <a:lnTo>
                        <a:pt x="605" y="1003"/>
                      </a:lnTo>
                      <a:lnTo>
                        <a:pt x="555" y="1042"/>
                      </a:lnTo>
                      <a:lnTo>
                        <a:pt x="619" y="1003"/>
                      </a:lnTo>
                      <a:lnTo>
                        <a:pt x="649" y="1009"/>
                      </a:lnTo>
                      <a:lnTo>
                        <a:pt x="719" y="1003"/>
                      </a:lnTo>
                      <a:lnTo>
                        <a:pt x="783" y="1009"/>
                      </a:lnTo>
                      <a:lnTo>
                        <a:pt x="738" y="1023"/>
                      </a:lnTo>
                      <a:lnTo>
                        <a:pt x="744" y="1055"/>
                      </a:lnTo>
                      <a:lnTo>
                        <a:pt x="763" y="1055"/>
                      </a:lnTo>
                      <a:lnTo>
                        <a:pt x="758" y="1036"/>
                      </a:lnTo>
                      <a:lnTo>
                        <a:pt x="808" y="1030"/>
                      </a:lnTo>
                      <a:lnTo>
                        <a:pt x="907" y="1003"/>
                      </a:lnTo>
                      <a:lnTo>
                        <a:pt x="976" y="1049"/>
                      </a:lnTo>
                      <a:lnTo>
                        <a:pt x="976" y="1069"/>
                      </a:lnTo>
                      <a:lnTo>
                        <a:pt x="847" y="1074"/>
                      </a:lnTo>
                      <a:lnTo>
                        <a:pt x="802" y="1061"/>
                      </a:lnTo>
                      <a:lnTo>
                        <a:pt x="772" y="1074"/>
                      </a:lnTo>
                      <a:lnTo>
                        <a:pt x="798" y="1080"/>
                      </a:lnTo>
                      <a:lnTo>
                        <a:pt x="852" y="1094"/>
                      </a:lnTo>
                      <a:lnTo>
                        <a:pt x="912" y="1080"/>
                      </a:lnTo>
                      <a:lnTo>
                        <a:pt x="1010" y="1094"/>
                      </a:lnTo>
                      <a:lnTo>
                        <a:pt x="1010" y="1120"/>
                      </a:lnTo>
                      <a:lnTo>
                        <a:pt x="1051" y="1036"/>
                      </a:lnTo>
                    </a:path>
                  </a:pathLst>
                </a:custGeom>
                <a:solidFill>
                  <a:schemeClr val="bg2"/>
                </a:solidFill>
                <a:ln w="9525" cap="rnd">
                  <a:noFill/>
                  <a:round/>
                  <a:headEnd/>
                  <a:tailEnd/>
                </a:ln>
                <a:effectLst/>
              </p:spPr>
              <p:txBody>
                <a:bodyPr/>
                <a:lstStyle/>
                <a:p>
                  <a:endParaRPr lang="de-DE"/>
                </a:p>
              </p:txBody>
            </p:sp>
            <p:sp>
              <p:nvSpPr>
                <p:cNvPr id="2052" name="Freeform 4"/>
                <p:cNvSpPr>
                  <a:spLocks/>
                </p:cNvSpPr>
                <p:nvPr/>
              </p:nvSpPr>
              <p:spPr bwMode="ltGray">
                <a:xfrm>
                  <a:off x="3465" y="1592"/>
                  <a:ext cx="1080" cy="1541"/>
                </a:xfrm>
                <a:custGeom>
                  <a:avLst/>
                  <a:gdLst/>
                  <a:ahLst/>
                  <a:cxnLst>
                    <a:cxn ang="0">
                      <a:pos x="667" y="1176"/>
                    </a:cxn>
                    <a:cxn ang="0">
                      <a:pos x="396" y="1093"/>
                    </a:cxn>
                    <a:cxn ang="0">
                      <a:pos x="159" y="1067"/>
                    </a:cxn>
                    <a:cxn ang="0">
                      <a:pos x="125" y="1001"/>
                    </a:cxn>
                    <a:cxn ang="0">
                      <a:pos x="213" y="1035"/>
                    </a:cxn>
                    <a:cxn ang="0">
                      <a:pos x="401" y="1029"/>
                    </a:cxn>
                    <a:cxn ang="0">
                      <a:pos x="396" y="982"/>
                    </a:cxn>
                    <a:cxn ang="0">
                      <a:pos x="312" y="956"/>
                    </a:cxn>
                    <a:cxn ang="0">
                      <a:pos x="366" y="872"/>
                    </a:cxn>
                    <a:cxn ang="0">
                      <a:pos x="396" y="878"/>
                    </a:cxn>
                    <a:cxn ang="0">
                      <a:pos x="441" y="897"/>
                    </a:cxn>
                    <a:cxn ang="0">
                      <a:pos x="465" y="943"/>
                    </a:cxn>
                    <a:cxn ang="0">
                      <a:pos x="495" y="1029"/>
                    </a:cxn>
                    <a:cxn ang="0">
                      <a:pos x="475" y="866"/>
                    </a:cxn>
                    <a:cxn ang="0">
                      <a:pos x="514" y="878"/>
                    </a:cxn>
                    <a:cxn ang="0">
                      <a:pos x="579" y="910"/>
                    </a:cxn>
                    <a:cxn ang="0">
                      <a:pos x="618" y="949"/>
                    </a:cxn>
                    <a:cxn ang="0">
                      <a:pos x="609" y="1007"/>
                    </a:cxn>
                    <a:cxn ang="0">
                      <a:pos x="663" y="1029"/>
                    </a:cxn>
                    <a:cxn ang="0">
                      <a:pos x="723" y="1048"/>
                    </a:cxn>
                    <a:cxn ang="0">
                      <a:pos x="678" y="962"/>
                    </a:cxn>
                    <a:cxn ang="0">
                      <a:pos x="465" y="606"/>
                    </a:cxn>
                    <a:cxn ang="0">
                      <a:pos x="469" y="424"/>
                    </a:cxn>
                    <a:cxn ang="0">
                      <a:pos x="469" y="554"/>
                    </a:cxn>
                    <a:cxn ang="0">
                      <a:pos x="490" y="509"/>
                    </a:cxn>
                    <a:cxn ang="0">
                      <a:pos x="514" y="490"/>
                    </a:cxn>
                    <a:cxn ang="0">
                      <a:pos x="445" y="463"/>
                    </a:cxn>
                    <a:cxn ang="0">
                      <a:pos x="411" y="374"/>
                    </a:cxn>
                    <a:cxn ang="0">
                      <a:pos x="454" y="295"/>
                    </a:cxn>
                    <a:cxn ang="0">
                      <a:pos x="430" y="283"/>
                    </a:cxn>
                    <a:cxn ang="0">
                      <a:pos x="475" y="165"/>
                    </a:cxn>
                    <a:cxn ang="0">
                      <a:pos x="366" y="134"/>
                    </a:cxn>
                    <a:cxn ang="0">
                      <a:pos x="460" y="31"/>
                    </a:cxn>
                    <a:cxn ang="0">
                      <a:pos x="559" y="134"/>
                    </a:cxn>
                    <a:cxn ang="0">
                      <a:pos x="658" y="126"/>
                    </a:cxn>
                    <a:cxn ang="0">
                      <a:pos x="801" y="140"/>
                    </a:cxn>
                    <a:cxn ang="0">
                      <a:pos x="861" y="140"/>
                    </a:cxn>
                    <a:cxn ang="0">
                      <a:pos x="974" y="147"/>
                    </a:cxn>
                    <a:cxn ang="0">
                      <a:pos x="974" y="223"/>
                    </a:cxn>
                    <a:cxn ang="0">
                      <a:pos x="1043" y="134"/>
                    </a:cxn>
                    <a:cxn ang="0">
                      <a:pos x="994" y="264"/>
                    </a:cxn>
                    <a:cxn ang="0">
                      <a:pos x="870" y="223"/>
                    </a:cxn>
                    <a:cxn ang="0">
                      <a:pos x="648" y="165"/>
                    </a:cxn>
                    <a:cxn ang="0">
                      <a:pos x="598" y="283"/>
                    </a:cxn>
                    <a:cxn ang="0">
                      <a:pos x="751" y="211"/>
                    </a:cxn>
                    <a:cxn ang="0">
                      <a:pos x="919" y="308"/>
                    </a:cxn>
                    <a:cxn ang="0">
                      <a:pos x="678" y="302"/>
                    </a:cxn>
                    <a:cxn ang="0">
                      <a:pos x="757" y="412"/>
                    </a:cxn>
                    <a:cxn ang="0">
                      <a:pos x="682" y="451"/>
                    </a:cxn>
                    <a:cxn ang="0">
                      <a:pos x="682" y="548"/>
                    </a:cxn>
                    <a:cxn ang="0">
                      <a:pos x="766" y="839"/>
                    </a:cxn>
                    <a:cxn ang="0">
                      <a:pos x="801" y="821"/>
                    </a:cxn>
                    <a:cxn ang="0">
                      <a:pos x="861" y="891"/>
                    </a:cxn>
                    <a:cxn ang="0">
                      <a:pos x="934" y="1093"/>
                    </a:cxn>
                    <a:cxn ang="0">
                      <a:pos x="880" y="1196"/>
                    </a:cxn>
                    <a:cxn ang="0">
                      <a:pos x="998" y="1365"/>
                    </a:cxn>
                    <a:cxn ang="0">
                      <a:pos x="1063" y="1319"/>
                    </a:cxn>
                    <a:cxn ang="0">
                      <a:pos x="875" y="1474"/>
                    </a:cxn>
                  </a:cxnLst>
                  <a:rect l="0" t="0" r="r" b="b"/>
                  <a:pathLst>
                    <a:path w="1080" h="1541">
                      <a:moveTo>
                        <a:pt x="772" y="1500"/>
                      </a:moveTo>
                      <a:lnTo>
                        <a:pt x="762" y="1429"/>
                      </a:lnTo>
                      <a:lnTo>
                        <a:pt x="751" y="1396"/>
                      </a:lnTo>
                      <a:lnTo>
                        <a:pt x="751" y="1377"/>
                      </a:lnTo>
                      <a:lnTo>
                        <a:pt x="732" y="1287"/>
                      </a:lnTo>
                      <a:lnTo>
                        <a:pt x="723" y="1280"/>
                      </a:lnTo>
                      <a:lnTo>
                        <a:pt x="723" y="1272"/>
                      </a:lnTo>
                      <a:lnTo>
                        <a:pt x="723" y="1260"/>
                      </a:lnTo>
                      <a:lnTo>
                        <a:pt x="702" y="1202"/>
                      </a:lnTo>
                      <a:lnTo>
                        <a:pt x="687" y="1189"/>
                      </a:lnTo>
                      <a:lnTo>
                        <a:pt x="667" y="1176"/>
                      </a:lnTo>
                      <a:lnTo>
                        <a:pt x="653" y="1144"/>
                      </a:lnTo>
                      <a:lnTo>
                        <a:pt x="628" y="1125"/>
                      </a:lnTo>
                      <a:lnTo>
                        <a:pt x="588" y="1112"/>
                      </a:lnTo>
                      <a:lnTo>
                        <a:pt x="529" y="1098"/>
                      </a:lnTo>
                      <a:lnTo>
                        <a:pt x="514" y="1112"/>
                      </a:lnTo>
                      <a:lnTo>
                        <a:pt x="484" y="1112"/>
                      </a:lnTo>
                      <a:lnTo>
                        <a:pt x="475" y="1093"/>
                      </a:lnTo>
                      <a:lnTo>
                        <a:pt x="460" y="1087"/>
                      </a:lnTo>
                      <a:lnTo>
                        <a:pt x="435" y="1093"/>
                      </a:lnTo>
                      <a:lnTo>
                        <a:pt x="416" y="1079"/>
                      </a:lnTo>
                      <a:lnTo>
                        <a:pt x="396" y="1093"/>
                      </a:lnTo>
                      <a:lnTo>
                        <a:pt x="381" y="1093"/>
                      </a:lnTo>
                      <a:lnTo>
                        <a:pt x="371" y="1098"/>
                      </a:lnTo>
                      <a:lnTo>
                        <a:pt x="347" y="1112"/>
                      </a:lnTo>
                      <a:lnTo>
                        <a:pt x="362" y="1098"/>
                      </a:lnTo>
                      <a:lnTo>
                        <a:pt x="362" y="1093"/>
                      </a:lnTo>
                      <a:lnTo>
                        <a:pt x="362" y="1087"/>
                      </a:lnTo>
                      <a:lnTo>
                        <a:pt x="356" y="1073"/>
                      </a:lnTo>
                      <a:lnTo>
                        <a:pt x="237" y="1061"/>
                      </a:lnTo>
                      <a:lnTo>
                        <a:pt x="213" y="1061"/>
                      </a:lnTo>
                      <a:lnTo>
                        <a:pt x="188" y="1061"/>
                      </a:lnTo>
                      <a:lnTo>
                        <a:pt x="159" y="1067"/>
                      </a:lnTo>
                      <a:lnTo>
                        <a:pt x="144" y="1087"/>
                      </a:lnTo>
                      <a:lnTo>
                        <a:pt x="95" y="1093"/>
                      </a:lnTo>
                      <a:lnTo>
                        <a:pt x="110" y="1079"/>
                      </a:lnTo>
                      <a:lnTo>
                        <a:pt x="119" y="1073"/>
                      </a:lnTo>
                      <a:lnTo>
                        <a:pt x="129" y="1073"/>
                      </a:lnTo>
                      <a:lnTo>
                        <a:pt x="129" y="1067"/>
                      </a:lnTo>
                      <a:lnTo>
                        <a:pt x="134" y="1061"/>
                      </a:lnTo>
                      <a:lnTo>
                        <a:pt x="149" y="1054"/>
                      </a:lnTo>
                      <a:lnTo>
                        <a:pt x="149" y="1048"/>
                      </a:lnTo>
                      <a:lnTo>
                        <a:pt x="139" y="1035"/>
                      </a:lnTo>
                      <a:lnTo>
                        <a:pt x="125" y="1001"/>
                      </a:lnTo>
                      <a:lnTo>
                        <a:pt x="110" y="995"/>
                      </a:lnTo>
                      <a:lnTo>
                        <a:pt x="65" y="1020"/>
                      </a:lnTo>
                      <a:lnTo>
                        <a:pt x="0" y="1020"/>
                      </a:lnTo>
                      <a:lnTo>
                        <a:pt x="26" y="1014"/>
                      </a:lnTo>
                      <a:lnTo>
                        <a:pt x="40" y="1014"/>
                      </a:lnTo>
                      <a:lnTo>
                        <a:pt x="55" y="1014"/>
                      </a:lnTo>
                      <a:lnTo>
                        <a:pt x="114" y="982"/>
                      </a:lnTo>
                      <a:lnTo>
                        <a:pt x="139" y="1007"/>
                      </a:lnTo>
                      <a:lnTo>
                        <a:pt x="164" y="1035"/>
                      </a:lnTo>
                      <a:lnTo>
                        <a:pt x="184" y="1041"/>
                      </a:lnTo>
                      <a:lnTo>
                        <a:pt x="213" y="1035"/>
                      </a:lnTo>
                      <a:lnTo>
                        <a:pt x="228" y="1041"/>
                      </a:lnTo>
                      <a:lnTo>
                        <a:pt x="252" y="1035"/>
                      </a:lnTo>
                      <a:lnTo>
                        <a:pt x="272" y="1041"/>
                      </a:lnTo>
                      <a:lnTo>
                        <a:pt x="272" y="1014"/>
                      </a:lnTo>
                      <a:lnTo>
                        <a:pt x="292" y="995"/>
                      </a:lnTo>
                      <a:lnTo>
                        <a:pt x="282" y="1014"/>
                      </a:lnTo>
                      <a:lnTo>
                        <a:pt x="287" y="1029"/>
                      </a:lnTo>
                      <a:lnTo>
                        <a:pt x="292" y="1035"/>
                      </a:lnTo>
                      <a:lnTo>
                        <a:pt x="327" y="1048"/>
                      </a:lnTo>
                      <a:lnTo>
                        <a:pt x="356" y="1041"/>
                      </a:lnTo>
                      <a:lnTo>
                        <a:pt x="401" y="1029"/>
                      </a:lnTo>
                      <a:lnTo>
                        <a:pt x="435" y="1007"/>
                      </a:lnTo>
                      <a:lnTo>
                        <a:pt x="441" y="1014"/>
                      </a:lnTo>
                      <a:lnTo>
                        <a:pt x="426" y="1020"/>
                      </a:lnTo>
                      <a:lnTo>
                        <a:pt x="407" y="1029"/>
                      </a:lnTo>
                      <a:lnTo>
                        <a:pt x="356" y="1041"/>
                      </a:lnTo>
                      <a:lnTo>
                        <a:pt x="411" y="1054"/>
                      </a:lnTo>
                      <a:lnTo>
                        <a:pt x="435" y="1061"/>
                      </a:lnTo>
                      <a:lnTo>
                        <a:pt x="454" y="1054"/>
                      </a:lnTo>
                      <a:lnTo>
                        <a:pt x="445" y="1007"/>
                      </a:lnTo>
                      <a:lnTo>
                        <a:pt x="430" y="995"/>
                      </a:lnTo>
                      <a:lnTo>
                        <a:pt x="396" y="982"/>
                      </a:lnTo>
                      <a:lnTo>
                        <a:pt x="381" y="982"/>
                      </a:lnTo>
                      <a:lnTo>
                        <a:pt x="386" y="995"/>
                      </a:lnTo>
                      <a:lnTo>
                        <a:pt x="362" y="1001"/>
                      </a:lnTo>
                      <a:lnTo>
                        <a:pt x="356" y="995"/>
                      </a:lnTo>
                      <a:lnTo>
                        <a:pt x="362" y="976"/>
                      </a:lnTo>
                      <a:lnTo>
                        <a:pt x="332" y="968"/>
                      </a:lnTo>
                      <a:lnTo>
                        <a:pt x="302" y="968"/>
                      </a:lnTo>
                      <a:lnTo>
                        <a:pt x="297" y="982"/>
                      </a:lnTo>
                      <a:lnTo>
                        <a:pt x="287" y="968"/>
                      </a:lnTo>
                      <a:lnTo>
                        <a:pt x="312" y="962"/>
                      </a:lnTo>
                      <a:lnTo>
                        <a:pt x="312" y="956"/>
                      </a:lnTo>
                      <a:lnTo>
                        <a:pt x="321" y="943"/>
                      </a:lnTo>
                      <a:lnTo>
                        <a:pt x="332" y="930"/>
                      </a:lnTo>
                      <a:lnTo>
                        <a:pt x="332" y="910"/>
                      </a:lnTo>
                      <a:lnTo>
                        <a:pt x="327" y="904"/>
                      </a:lnTo>
                      <a:lnTo>
                        <a:pt x="312" y="891"/>
                      </a:lnTo>
                      <a:lnTo>
                        <a:pt x="267" y="860"/>
                      </a:lnTo>
                      <a:lnTo>
                        <a:pt x="306" y="872"/>
                      </a:lnTo>
                      <a:lnTo>
                        <a:pt x="321" y="885"/>
                      </a:lnTo>
                      <a:lnTo>
                        <a:pt x="336" y="891"/>
                      </a:lnTo>
                      <a:lnTo>
                        <a:pt x="351" y="891"/>
                      </a:lnTo>
                      <a:lnTo>
                        <a:pt x="366" y="872"/>
                      </a:lnTo>
                      <a:lnTo>
                        <a:pt x="351" y="891"/>
                      </a:lnTo>
                      <a:lnTo>
                        <a:pt x="342" y="918"/>
                      </a:lnTo>
                      <a:lnTo>
                        <a:pt x="336" y="943"/>
                      </a:lnTo>
                      <a:lnTo>
                        <a:pt x="342" y="949"/>
                      </a:lnTo>
                      <a:lnTo>
                        <a:pt x="351" y="943"/>
                      </a:lnTo>
                      <a:lnTo>
                        <a:pt x="366" y="949"/>
                      </a:lnTo>
                      <a:lnTo>
                        <a:pt x="377" y="949"/>
                      </a:lnTo>
                      <a:lnTo>
                        <a:pt x="392" y="949"/>
                      </a:lnTo>
                      <a:lnTo>
                        <a:pt x="407" y="949"/>
                      </a:lnTo>
                      <a:lnTo>
                        <a:pt x="430" y="956"/>
                      </a:lnTo>
                      <a:lnTo>
                        <a:pt x="396" y="878"/>
                      </a:lnTo>
                      <a:lnTo>
                        <a:pt x="381" y="878"/>
                      </a:lnTo>
                      <a:lnTo>
                        <a:pt x="416" y="878"/>
                      </a:lnTo>
                      <a:lnTo>
                        <a:pt x="445" y="839"/>
                      </a:lnTo>
                      <a:lnTo>
                        <a:pt x="504" y="789"/>
                      </a:lnTo>
                      <a:lnTo>
                        <a:pt x="475" y="814"/>
                      </a:lnTo>
                      <a:lnTo>
                        <a:pt x="454" y="846"/>
                      </a:lnTo>
                      <a:lnTo>
                        <a:pt x="435" y="872"/>
                      </a:lnTo>
                      <a:lnTo>
                        <a:pt x="426" y="885"/>
                      </a:lnTo>
                      <a:lnTo>
                        <a:pt x="435" y="891"/>
                      </a:lnTo>
                      <a:lnTo>
                        <a:pt x="435" y="910"/>
                      </a:lnTo>
                      <a:lnTo>
                        <a:pt x="441" y="897"/>
                      </a:lnTo>
                      <a:lnTo>
                        <a:pt x="454" y="885"/>
                      </a:lnTo>
                      <a:lnTo>
                        <a:pt x="465" y="885"/>
                      </a:lnTo>
                      <a:lnTo>
                        <a:pt x="469" y="897"/>
                      </a:lnTo>
                      <a:lnTo>
                        <a:pt x="454" y="897"/>
                      </a:lnTo>
                      <a:lnTo>
                        <a:pt x="445" y="904"/>
                      </a:lnTo>
                      <a:lnTo>
                        <a:pt x="445" y="924"/>
                      </a:lnTo>
                      <a:lnTo>
                        <a:pt x="450" y="943"/>
                      </a:lnTo>
                      <a:lnTo>
                        <a:pt x="460" y="930"/>
                      </a:lnTo>
                      <a:lnTo>
                        <a:pt x="469" y="930"/>
                      </a:lnTo>
                      <a:lnTo>
                        <a:pt x="469" y="937"/>
                      </a:lnTo>
                      <a:lnTo>
                        <a:pt x="465" y="943"/>
                      </a:lnTo>
                      <a:lnTo>
                        <a:pt x="454" y="949"/>
                      </a:lnTo>
                      <a:lnTo>
                        <a:pt x="454" y="962"/>
                      </a:lnTo>
                      <a:lnTo>
                        <a:pt x="460" y="968"/>
                      </a:lnTo>
                      <a:lnTo>
                        <a:pt x="469" y="968"/>
                      </a:lnTo>
                      <a:lnTo>
                        <a:pt x="475" y="968"/>
                      </a:lnTo>
                      <a:lnTo>
                        <a:pt x="475" y="962"/>
                      </a:lnTo>
                      <a:lnTo>
                        <a:pt x="490" y="995"/>
                      </a:lnTo>
                      <a:lnTo>
                        <a:pt x="484" y="1007"/>
                      </a:lnTo>
                      <a:lnTo>
                        <a:pt x="480" y="1014"/>
                      </a:lnTo>
                      <a:lnTo>
                        <a:pt x="480" y="1029"/>
                      </a:lnTo>
                      <a:lnTo>
                        <a:pt x="495" y="1029"/>
                      </a:lnTo>
                      <a:lnTo>
                        <a:pt x="495" y="1014"/>
                      </a:lnTo>
                      <a:lnTo>
                        <a:pt x="469" y="937"/>
                      </a:lnTo>
                      <a:lnTo>
                        <a:pt x="460" y="885"/>
                      </a:lnTo>
                      <a:lnTo>
                        <a:pt x="465" y="860"/>
                      </a:lnTo>
                      <a:lnTo>
                        <a:pt x="454" y="839"/>
                      </a:lnTo>
                      <a:lnTo>
                        <a:pt x="420" y="827"/>
                      </a:lnTo>
                      <a:lnTo>
                        <a:pt x="460" y="839"/>
                      </a:lnTo>
                      <a:lnTo>
                        <a:pt x="480" y="808"/>
                      </a:lnTo>
                      <a:lnTo>
                        <a:pt x="469" y="827"/>
                      </a:lnTo>
                      <a:lnTo>
                        <a:pt x="480" y="846"/>
                      </a:lnTo>
                      <a:lnTo>
                        <a:pt x="475" y="866"/>
                      </a:lnTo>
                      <a:lnTo>
                        <a:pt x="484" y="878"/>
                      </a:lnTo>
                      <a:lnTo>
                        <a:pt x="475" y="891"/>
                      </a:lnTo>
                      <a:lnTo>
                        <a:pt x="484" y="924"/>
                      </a:lnTo>
                      <a:lnTo>
                        <a:pt x="490" y="956"/>
                      </a:lnTo>
                      <a:lnTo>
                        <a:pt x="514" y="982"/>
                      </a:lnTo>
                      <a:lnTo>
                        <a:pt x="534" y="976"/>
                      </a:lnTo>
                      <a:lnTo>
                        <a:pt x="519" y="956"/>
                      </a:lnTo>
                      <a:lnTo>
                        <a:pt x="514" y="930"/>
                      </a:lnTo>
                      <a:lnTo>
                        <a:pt x="499" y="918"/>
                      </a:lnTo>
                      <a:lnTo>
                        <a:pt x="504" y="897"/>
                      </a:lnTo>
                      <a:lnTo>
                        <a:pt x="514" y="878"/>
                      </a:lnTo>
                      <a:lnTo>
                        <a:pt x="525" y="897"/>
                      </a:lnTo>
                      <a:lnTo>
                        <a:pt x="519" y="904"/>
                      </a:lnTo>
                      <a:lnTo>
                        <a:pt x="519" y="918"/>
                      </a:lnTo>
                      <a:lnTo>
                        <a:pt x="525" y="943"/>
                      </a:lnTo>
                      <a:lnTo>
                        <a:pt x="534" y="949"/>
                      </a:lnTo>
                      <a:lnTo>
                        <a:pt x="544" y="949"/>
                      </a:lnTo>
                      <a:lnTo>
                        <a:pt x="549" y="943"/>
                      </a:lnTo>
                      <a:lnTo>
                        <a:pt x="559" y="930"/>
                      </a:lnTo>
                      <a:lnTo>
                        <a:pt x="554" y="910"/>
                      </a:lnTo>
                      <a:lnTo>
                        <a:pt x="559" y="904"/>
                      </a:lnTo>
                      <a:lnTo>
                        <a:pt x="579" y="910"/>
                      </a:lnTo>
                      <a:lnTo>
                        <a:pt x="579" y="924"/>
                      </a:lnTo>
                      <a:lnTo>
                        <a:pt x="574" y="918"/>
                      </a:lnTo>
                      <a:lnTo>
                        <a:pt x="569" y="930"/>
                      </a:lnTo>
                      <a:lnTo>
                        <a:pt x="559" y="943"/>
                      </a:lnTo>
                      <a:lnTo>
                        <a:pt x="559" y="962"/>
                      </a:lnTo>
                      <a:lnTo>
                        <a:pt x="564" y="982"/>
                      </a:lnTo>
                      <a:lnTo>
                        <a:pt x="594" y="962"/>
                      </a:lnTo>
                      <a:lnTo>
                        <a:pt x="603" y="956"/>
                      </a:lnTo>
                      <a:lnTo>
                        <a:pt x="594" y="924"/>
                      </a:lnTo>
                      <a:lnTo>
                        <a:pt x="613" y="937"/>
                      </a:lnTo>
                      <a:lnTo>
                        <a:pt x="618" y="949"/>
                      </a:lnTo>
                      <a:lnTo>
                        <a:pt x="618" y="962"/>
                      </a:lnTo>
                      <a:lnTo>
                        <a:pt x="613" y="968"/>
                      </a:lnTo>
                      <a:lnTo>
                        <a:pt x="624" y="982"/>
                      </a:lnTo>
                      <a:lnTo>
                        <a:pt x="613" y="989"/>
                      </a:lnTo>
                      <a:lnTo>
                        <a:pt x="609" y="976"/>
                      </a:lnTo>
                      <a:lnTo>
                        <a:pt x="588" y="982"/>
                      </a:lnTo>
                      <a:lnTo>
                        <a:pt x="588" y="995"/>
                      </a:lnTo>
                      <a:lnTo>
                        <a:pt x="598" y="995"/>
                      </a:lnTo>
                      <a:lnTo>
                        <a:pt x="609" y="989"/>
                      </a:lnTo>
                      <a:lnTo>
                        <a:pt x="618" y="1001"/>
                      </a:lnTo>
                      <a:lnTo>
                        <a:pt x="609" y="1007"/>
                      </a:lnTo>
                      <a:lnTo>
                        <a:pt x="609" y="1020"/>
                      </a:lnTo>
                      <a:lnTo>
                        <a:pt x="618" y="1020"/>
                      </a:lnTo>
                      <a:lnTo>
                        <a:pt x="618" y="1048"/>
                      </a:lnTo>
                      <a:lnTo>
                        <a:pt x="624" y="1061"/>
                      </a:lnTo>
                      <a:lnTo>
                        <a:pt x="633" y="1067"/>
                      </a:lnTo>
                      <a:lnTo>
                        <a:pt x="638" y="1061"/>
                      </a:lnTo>
                      <a:lnTo>
                        <a:pt x="633" y="1048"/>
                      </a:lnTo>
                      <a:lnTo>
                        <a:pt x="618" y="1041"/>
                      </a:lnTo>
                      <a:lnTo>
                        <a:pt x="628" y="1029"/>
                      </a:lnTo>
                      <a:lnTo>
                        <a:pt x="643" y="1029"/>
                      </a:lnTo>
                      <a:lnTo>
                        <a:pt x="663" y="1029"/>
                      </a:lnTo>
                      <a:lnTo>
                        <a:pt x="678" y="1048"/>
                      </a:lnTo>
                      <a:lnTo>
                        <a:pt x="697" y="1073"/>
                      </a:lnTo>
                      <a:lnTo>
                        <a:pt x="702" y="1093"/>
                      </a:lnTo>
                      <a:lnTo>
                        <a:pt x="732" y="1125"/>
                      </a:lnTo>
                      <a:lnTo>
                        <a:pt x="747" y="1137"/>
                      </a:lnTo>
                      <a:lnTo>
                        <a:pt x="747" y="1118"/>
                      </a:lnTo>
                      <a:lnTo>
                        <a:pt x="747" y="1104"/>
                      </a:lnTo>
                      <a:lnTo>
                        <a:pt x="732" y="1054"/>
                      </a:lnTo>
                      <a:lnTo>
                        <a:pt x="723" y="1067"/>
                      </a:lnTo>
                      <a:lnTo>
                        <a:pt x="717" y="1054"/>
                      </a:lnTo>
                      <a:lnTo>
                        <a:pt x="723" y="1048"/>
                      </a:lnTo>
                      <a:lnTo>
                        <a:pt x="727" y="1029"/>
                      </a:lnTo>
                      <a:lnTo>
                        <a:pt x="717" y="995"/>
                      </a:lnTo>
                      <a:lnTo>
                        <a:pt x="702" y="982"/>
                      </a:lnTo>
                      <a:lnTo>
                        <a:pt x="653" y="956"/>
                      </a:lnTo>
                      <a:lnTo>
                        <a:pt x="648" y="962"/>
                      </a:lnTo>
                      <a:lnTo>
                        <a:pt x="624" y="943"/>
                      </a:lnTo>
                      <a:lnTo>
                        <a:pt x="633" y="937"/>
                      </a:lnTo>
                      <a:lnTo>
                        <a:pt x="658" y="956"/>
                      </a:lnTo>
                      <a:lnTo>
                        <a:pt x="687" y="968"/>
                      </a:lnTo>
                      <a:lnTo>
                        <a:pt x="682" y="956"/>
                      </a:lnTo>
                      <a:lnTo>
                        <a:pt x="678" y="962"/>
                      </a:lnTo>
                      <a:lnTo>
                        <a:pt x="667" y="956"/>
                      </a:lnTo>
                      <a:lnTo>
                        <a:pt x="673" y="949"/>
                      </a:lnTo>
                      <a:lnTo>
                        <a:pt x="678" y="943"/>
                      </a:lnTo>
                      <a:lnTo>
                        <a:pt x="673" y="930"/>
                      </a:lnTo>
                      <a:lnTo>
                        <a:pt x="658" y="930"/>
                      </a:lnTo>
                      <a:lnTo>
                        <a:pt x="638" y="937"/>
                      </a:lnTo>
                      <a:lnTo>
                        <a:pt x="648" y="918"/>
                      </a:lnTo>
                      <a:lnTo>
                        <a:pt x="667" y="904"/>
                      </a:lnTo>
                      <a:lnTo>
                        <a:pt x="603" y="736"/>
                      </a:lnTo>
                      <a:lnTo>
                        <a:pt x="564" y="620"/>
                      </a:lnTo>
                      <a:lnTo>
                        <a:pt x="465" y="606"/>
                      </a:lnTo>
                      <a:lnTo>
                        <a:pt x="317" y="606"/>
                      </a:lnTo>
                      <a:lnTo>
                        <a:pt x="381" y="599"/>
                      </a:lnTo>
                      <a:lnTo>
                        <a:pt x="430" y="599"/>
                      </a:lnTo>
                      <a:lnTo>
                        <a:pt x="441" y="574"/>
                      </a:lnTo>
                      <a:lnTo>
                        <a:pt x="454" y="568"/>
                      </a:lnTo>
                      <a:lnTo>
                        <a:pt x="454" y="548"/>
                      </a:lnTo>
                      <a:lnTo>
                        <a:pt x="454" y="529"/>
                      </a:lnTo>
                      <a:lnTo>
                        <a:pt x="469" y="516"/>
                      </a:lnTo>
                      <a:lnTo>
                        <a:pt x="465" y="496"/>
                      </a:lnTo>
                      <a:lnTo>
                        <a:pt x="469" y="451"/>
                      </a:lnTo>
                      <a:lnTo>
                        <a:pt x="469" y="424"/>
                      </a:lnTo>
                      <a:lnTo>
                        <a:pt x="484" y="432"/>
                      </a:lnTo>
                      <a:lnTo>
                        <a:pt x="490" y="451"/>
                      </a:lnTo>
                      <a:lnTo>
                        <a:pt x="480" y="451"/>
                      </a:lnTo>
                      <a:lnTo>
                        <a:pt x="484" y="476"/>
                      </a:lnTo>
                      <a:lnTo>
                        <a:pt x="495" y="490"/>
                      </a:lnTo>
                      <a:lnTo>
                        <a:pt x="484" y="503"/>
                      </a:lnTo>
                      <a:lnTo>
                        <a:pt x="490" y="516"/>
                      </a:lnTo>
                      <a:lnTo>
                        <a:pt x="484" y="535"/>
                      </a:lnTo>
                      <a:lnTo>
                        <a:pt x="484" y="548"/>
                      </a:lnTo>
                      <a:lnTo>
                        <a:pt x="475" y="548"/>
                      </a:lnTo>
                      <a:lnTo>
                        <a:pt x="469" y="554"/>
                      </a:lnTo>
                      <a:lnTo>
                        <a:pt x="454" y="581"/>
                      </a:lnTo>
                      <a:lnTo>
                        <a:pt x="454" y="587"/>
                      </a:lnTo>
                      <a:lnTo>
                        <a:pt x="484" y="593"/>
                      </a:lnTo>
                      <a:lnTo>
                        <a:pt x="495" y="593"/>
                      </a:lnTo>
                      <a:lnTo>
                        <a:pt x="510" y="599"/>
                      </a:lnTo>
                      <a:lnTo>
                        <a:pt x="564" y="599"/>
                      </a:lnTo>
                      <a:lnTo>
                        <a:pt x="559" y="548"/>
                      </a:lnTo>
                      <a:lnTo>
                        <a:pt x="544" y="523"/>
                      </a:lnTo>
                      <a:lnTo>
                        <a:pt x="525" y="509"/>
                      </a:lnTo>
                      <a:lnTo>
                        <a:pt x="504" y="503"/>
                      </a:lnTo>
                      <a:lnTo>
                        <a:pt x="490" y="509"/>
                      </a:lnTo>
                      <a:lnTo>
                        <a:pt x="475" y="509"/>
                      </a:lnTo>
                      <a:lnTo>
                        <a:pt x="469" y="490"/>
                      </a:lnTo>
                      <a:lnTo>
                        <a:pt x="469" y="470"/>
                      </a:lnTo>
                      <a:lnTo>
                        <a:pt x="465" y="470"/>
                      </a:lnTo>
                      <a:lnTo>
                        <a:pt x="469" y="432"/>
                      </a:lnTo>
                      <a:lnTo>
                        <a:pt x="484" y="432"/>
                      </a:lnTo>
                      <a:lnTo>
                        <a:pt x="495" y="451"/>
                      </a:lnTo>
                      <a:lnTo>
                        <a:pt x="484" y="457"/>
                      </a:lnTo>
                      <a:lnTo>
                        <a:pt x="490" y="470"/>
                      </a:lnTo>
                      <a:lnTo>
                        <a:pt x="504" y="482"/>
                      </a:lnTo>
                      <a:lnTo>
                        <a:pt x="514" y="490"/>
                      </a:lnTo>
                      <a:lnTo>
                        <a:pt x="525" y="482"/>
                      </a:lnTo>
                      <a:lnTo>
                        <a:pt x="519" y="476"/>
                      </a:lnTo>
                      <a:lnTo>
                        <a:pt x="519" y="463"/>
                      </a:lnTo>
                      <a:lnTo>
                        <a:pt x="504" y="457"/>
                      </a:lnTo>
                      <a:lnTo>
                        <a:pt x="490" y="438"/>
                      </a:lnTo>
                      <a:lnTo>
                        <a:pt x="475" y="432"/>
                      </a:lnTo>
                      <a:lnTo>
                        <a:pt x="465" y="438"/>
                      </a:lnTo>
                      <a:lnTo>
                        <a:pt x="460" y="444"/>
                      </a:lnTo>
                      <a:lnTo>
                        <a:pt x="454" y="451"/>
                      </a:lnTo>
                      <a:lnTo>
                        <a:pt x="450" y="457"/>
                      </a:lnTo>
                      <a:lnTo>
                        <a:pt x="445" y="463"/>
                      </a:lnTo>
                      <a:lnTo>
                        <a:pt x="435" y="482"/>
                      </a:lnTo>
                      <a:lnTo>
                        <a:pt x="416" y="496"/>
                      </a:lnTo>
                      <a:lnTo>
                        <a:pt x="411" y="482"/>
                      </a:lnTo>
                      <a:lnTo>
                        <a:pt x="430" y="470"/>
                      </a:lnTo>
                      <a:lnTo>
                        <a:pt x="430" y="457"/>
                      </a:lnTo>
                      <a:lnTo>
                        <a:pt x="441" y="451"/>
                      </a:lnTo>
                      <a:lnTo>
                        <a:pt x="445" y="438"/>
                      </a:lnTo>
                      <a:lnTo>
                        <a:pt x="441" y="424"/>
                      </a:lnTo>
                      <a:lnTo>
                        <a:pt x="426" y="418"/>
                      </a:lnTo>
                      <a:lnTo>
                        <a:pt x="411" y="399"/>
                      </a:lnTo>
                      <a:lnTo>
                        <a:pt x="411" y="374"/>
                      </a:lnTo>
                      <a:lnTo>
                        <a:pt x="416" y="399"/>
                      </a:lnTo>
                      <a:lnTo>
                        <a:pt x="426" y="412"/>
                      </a:lnTo>
                      <a:lnTo>
                        <a:pt x="445" y="380"/>
                      </a:lnTo>
                      <a:lnTo>
                        <a:pt x="441" y="353"/>
                      </a:lnTo>
                      <a:lnTo>
                        <a:pt x="445" y="334"/>
                      </a:lnTo>
                      <a:lnTo>
                        <a:pt x="454" y="341"/>
                      </a:lnTo>
                      <a:lnTo>
                        <a:pt x="460" y="360"/>
                      </a:lnTo>
                      <a:lnTo>
                        <a:pt x="484" y="366"/>
                      </a:lnTo>
                      <a:lnTo>
                        <a:pt x="495" y="341"/>
                      </a:lnTo>
                      <a:lnTo>
                        <a:pt x="465" y="322"/>
                      </a:lnTo>
                      <a:lnTo>
                        <a:pt x="454" y="295"/>
                      </a:lnTo>
                      <a:lnTo>
                        <a:pt x="465" y="295"/>
                      </a:lnTo>
                      <a:lnTo>
                        <a:pt x="475" y="316"/>
                      </a:lnTo>
                      <a:lnTo>
                        <a:pt x="490" y="328"/>
                      </a:lnTo>
                      <a:lnTo>
                        <a:pt x="484" y="295"/>
                      </a:lnTo>
                      <a:lnTo>
                        <a:pt x="460" y="289"/>
                      </a:lnTo>
                      <a:lnTo>
                        <a:pt x="441" y="295"/>
                      </a:lnTo>
                      <a:lnTo>
                        <a:pt x="445" y="322"/>
                      </a:lnTo>
                      <a:lnTo>
                        <a:pt x="445" y="353"/>
                      </a:lnTo>
                      <a:lnTo>
                        <a:pt x="430" y="353"/>
                      </a:lnTo>
                      <a:lnTo>
                        <a:pt x="426" y="328"/>
                      </a:lnTo>
                      <a:lnTo>
                        <a:pt x="430" y="283"/>
                      </a:lnTo>
                      <a:lnTo>
                        <a:pt x="450" y="270"/>
                      </a:lnTo>
                      <a:lnTo>
                        <a:pt x="475" y="277"/>
                      </a:lnTo>
                      <a:lnTo>
                        <a:pt x="484" y="249"/>
                      </a:lnTo>
                      <a:lnTo>
                        <a:pt x="475" y="236"/>
                      </a:lnTo>
                      <a:lnTo>
                        <a:pt x="460" y="249"/>
                      </a:lnTo>
                      <a:lnTo>
                        <a:pt x="450" y="270"/>
                      </a:lnTo>
                      <a:lnTo>
                        <a:pt x="445" y="249"/>
                      </a:lnTo>
                      <a:lnTo>
                        <a:pt x="445" y="223"/>
                      </a:lnTo>
                      <a:lnTo>
                        <a:pt x="450" y="184"/>
                      </a:lnTo>
                      <a:lnTo>
                        <a:pt x="454" y="165"/>
                      </a:lnTo>
                      <a:lnTo>
                        <a:pt x="475" y="165"/>
                      </a:lnTo>
                      <a:lnTo>
                        <a:pt x="490" y="178"/>
                      </a:lnTo>
                      <a:lnTo>
                        <a:pt x="480" y="95"/>
                      </a:lnTo>
                      <a:lnTo>
                        <a:pt x="454" y="108"/>
                      </a:lnTo>
                      <a:lnTo>
                        <a:pt x="430" y="120"/>
                      </a:lnTo>
                      <a:lnTo>
                        <a:pt x="430" y="147"/>
                      </a:lnTo>
                      <a:lnTo>
                        <a:pt x="420" y="140"/>
                      </a:lnTo>
                      <a:lnTo>
                        <a:pt x="392" y="140"/>
                      </a:lnTo>
                      <a:lnTo>
                        <a:pt x="371" y="153"/>
                      </a:lnTo>
                      <a:lnTo>
                        <a:pt x="366" y="159"/>
                      </a:lnTo>
                      <a:lnTo>
                        <a:pt x="362" y="147"/>
                      </a:lnTo>
                      <a:lnTo>
                        <a:pt x="366" y="134"/>
                      </a:lnTo>
                      <a:lnTo>
                        <a:pt x="377" y="120"/>
                      </a:lnTo>
                      <a:lnTo>
                        <a:pt x="392" y="134"/>
                      </a:lnTo>
                      <a:lnTo>
                        <a:pt x="407" y="134"/>
                      </a:lnTo>
                      <a:lnTo>
                        <a:pt x="416" y="126"/>
                      </a:lnTo>
                      <a:lnTo>
                        <a:pt x="416" y="114"/>
                      </a:lnTo>
                      <a:lnTo>
                        <a:pt x="426" y="108"/>
                      </a:lnTo>
                      <a:lnTo>
                        <a:pt x="445" y="108"/>
                      </a:lnTo>
                      <a:lnTo>
                        <a:pt x="450" y="95"/>
                      </a:lnTo>
                      <a:lnTo>
                        <a:pt x="460" y="101"/>
                      </a:lnTo>
                      <a:lnTo>
                        <a:pt x="469" y="95"/>
                      </a:lnTo>
                      <a:lnTo>
                        <a:pt x="460" y="31"/>
                      </a:lnTo>
                      <a:lnTo>
                        <a:pt x="554" y="0"/>
                      </a:lnTo>
                      <a:lnTo>
                        <a:pt x="543" y="74"/>
                      </a:lnTo>
                      <a:lnTo>
                        <a:pt x="540" y="95"/>
                      </a:lnTo>
                      <a:lnTo>
                        <a:pt x="549" y="95"/>
                      </a:lnTo>
                      <a:lnTo>
                        <a:pt x="559" y="82"/>
                      </a:lnTo>
                      <a:lnTo>
                        <a:pt x="564" y="82"/>
                      </a:lnTo>
                      <a:lnTo>
                        <a:pt x="569" y="101"/>
                      </a:lnTo>
                      <a:lnTo>
                        <a:pt x="559" y="108"/>
                      </a:lnTo>
                      <a:lnTo>
                        <a:pt x="549" y="114"/>
                      </a:lnTo>
                      <a:lnTo>
                        <a:pt x="554" y="134"/>
                      </a:lnTo>
                      <a:lnTo>
                        <a:pt x="559" y="134"/>
                      </a:lnTo>
                      <a:lnTo>
                        <a:pt x="564" y="126"/>
                      </a:lnTo>
                      <a:lnTo>
                        <a:pt x="564" y="120"/>
                      </a:lnTo>
                      <a:lnTo>
                        <a:pt x="564" y="101"/>
                      </a:lnTo>
                      <a:lnTo>
                        <a:pt x="574" y="95"/>
                      </a:lnTo>
                      <a:lnTo>
                        <a:pt x="574" y="120"/>
                      </a:lnTo>
                      <a:lnTo>
                        <a:pt x="588" y="126"/>
                      </a:lnTo>
                      <a:lnTo>
                        <a:pt x="579" y="147"/>
                      </a:lnTo>
                      <a:lnTo>
                        <a:pt x="598" y="140"/>
                      </a:lnTo>
                      <a:lnTo>
                        <a:pt x="618" y="134"/>
                      </a:lnTo>
                      <a:lnTo>
                        <a:pt x="643" y="126"/>
                      </a:lnTo>
                      <a:lnTo>
                        <a:pt x="658" y="126"/>
                      </a:lnTo>
                      <a:lnTo>
                        <a:pt x="663" y="140"/>
                      </a:lnTo>
                      <a:lnTo>
                        <a:pt x="687" y="134"/>
                      </a:lnTo>
                      <a:lnTo>
                        <a:pt x="692" y="140"/>
                      </a:lnTo>
                      <a:lnTo>
                        <a:pt x="723" y="134"/>
                      </a:lnTo>
                      <a:lnTo>
                        <a:pt x="742" y="147"/>
                      </a:lnTo>
                      <a:lnTo>
                        <a:pt x="766" y="147"/>
                      </a:lnTo>
                      <a:lnTo>
                        <a:pt x="766" y="108"/>
                      </a:lnTo>
                      <a:lnTo>
                        <a:pt x="772" y="108"/>
                      </a:lnTo>
                      <a:lnTo>
                        <a:pt x="772" y="140"/>
                      </a:lnTo>
                      <a:lnTo>
                        <a:pt x="792" y="153"/>
                      </a:lnTo>
                      <a:lnTo>
                        <a:pt x="801" y="140"/>
                      </a:lnTo>
                      <a:lnTo>
                        <a:pt x="811" y="140"/>
                      </a:lnTo>
                      <a:lnTo>
                        <a:pt x="820" y="159"/>
                      </a:lnTo>
                      <a:lnTo>
                        <a:pt x="846" y="159"/>
                      </a:lnTo>
                      <a:lnTo>
                        <a:pt x="841" y="140"/>
                      </a:lnTo>
                      <a:lnTo>
                        <a:pt x="856" y="140"/>
                      </a:lnTo>
                      <a:lnTo>
                        <a:pt x="850" y="153"/>
                      </a:lnTo>
                      <a:lnTo>
                        <a:pt x="841" y="153"/>
                      </a:lnTo>
                      <a:lnTo>
                        <a:pt x="850" y="165"/>
                      </a:lnTo>
                      <a:lnTo>
                        <a:pt x="865" y="165"/>
                      </a:lnTo>
                      <a:lnTo>
                        <a:pt x="865" y="153"/>
                      </a:lnTo>
                      <a:lnTo>
                        <a:pt x="861" y="140"/>
                      </a:lnTo>
                      <a:lnTo>
                        <a:pt x="870" y="140"/>
                      </a:lnTo>
                      <a:lnTo>
                        <a:pt x="870" y="101"/>
                      </a:lnTo>
                      <a:lnTo>
                        <a:pt x="885" y="140"/>
                      </a:lnTo>
                      <a:lnTo>
                        <a:pt x="899" y="159"/>
                      </a:lnTo>
                      <a:lnTo>
                        <a:pt x="914" y="165"/>
                      </a:lnTo>
                      <a:lnTo>
                        <a:pt x="925" y="153"/>
                      </a:lnTo>
                      <a:lnTo>
                        <a:pt x="944" y="172"/>
                      </a:lnTo>
                      <a:lnTo>
                        <a:pt x="944" y="108"/>
                      </a:lnTo>
                      <a:lnTo>
                        <a:pt x="969" y="95"/>
                      </a:lnTo>
                      <a:lnTo>
                        <a:pt x="969" y="134"/>
                      </a:lnTo>
                      <a:lnTo>
                        <a:pt x="974" y="147"/>
                      </a:lnTo>
                      <a:lnTo>
                        <a:pt x="984" y="165"/>
                      </a:lnTo>
                      <a:lnTo>
                        <a:pt x="979" y="178"/>
                      </a:lnTo>
                      <a:lnTo>
                        <a:pt x="969" y="165"/>
                      </a:lnTo>
                      <a:lnTo>
                        <a:pt x="959" y="178"/>
                      </a:lnTo>
                      <a:lnTo>
                        <a:pt x="944" y="172"/>
                      </a:lnTo>
                      <a:lnTo>
                        <a:pt x="925" y="165"/>
                      </a:lnTo>
                      <a:lnTo>
                        <a:pt x="919" y="184"/>
                      </a:lnTo>
                      <a:lnTo>
                        <a:pt x="934" y="192"/>
                      </a:lnTo>
                      <a:lnTo>
                        <a:pt x="955" y="192"/>
                      </a:lnTo>
                      <a:lnTo>
                        <a:pt x="959" y="211"/>
                      </a:lnTo>
                      <a:lnTo>
                        <a:pt x="974" y="223"/>
                      </a:lnTo>
                      <a:lnTo>
                        <a:pt x="989" y="211"/>
                      </a:lnTo>
                      <a:lnTo>
                        <a:pt x="984" y="192"/>
                      </a:lnTo>
                      <a:lnTo>
                        <a:pt x="994" y="172"/>
                      </a:lnTo>
                      <a:lnTo>
                        <a:pt x="984" y="140"/>
                      </a:lnTo>
                      <a:lnTo>
                        <a:pt x="994" y="101"/>
                      </a:lnTo>
                      <a:lnTo>
                        <a:pt x="998" y="101"/>
                      </a:lnTo>
                      <a:lnTo>
                        <a:pt x="1009" y="120"/>
                      </a:lnTo>
                      <a:lnTo>
                        <a:pt x="998" y="126"/>
                      </a:lnTo>
                      <a:lnTo>
                        <a:pt x="1009" y="140"/>
                      </a:lnTo>
                      <a:lnTo>
                        <a:pt x="1028" y="134"/>
                      </a:lnTo>
                      <a:lnTo>
                        <a:pt x="1043" y="134"/>
                      </a:lnTo>
                      <a:lnTo>
                        <a:pt x="1033" y="153"/>
                      </a:lnTo>
                      <a:lnTo>
                        <a:pt x="1038" y="165"/>
                      </a:lnTo>
                      <a:lnTo>
                        <a:pt x="1018" y="172"/>
                      </a:lnTo>
                      <a:lnTo>
                        <a:pt x="1033" y="192"/>
                      </a:lnTo>
                      <a:lnTo>
                        <a:pt x="1043" y="211"/>
                      </a:lnTo>
                      <a:lnTo>
                        <a:pt x="1028" y="244"/>
                      </a:lnTo>
                      <a:lnTo>
                        <a:pt x="1004" y="230"/>
                      </a:lnTo>
                      <a:lnTo>
                        <a:pt x="998" y="264"/>
                      </a:lnTo>
                      <a:lnTo>
                        <a:pt x="1018" y="270"/>
                      </a:lnTo>
                      <a:lnTo>
                        <a:pt x="1009" y="283"/>
                      </a:lnTo>
                      <a:lnTo>
                        <a:pt x="994" y="264"/>
                      </a:lnTo>
                      <a:lnTo>
                        <a:pt x="994" y="283"/>
                      </a:lnTo>
                      <a:lnTo>
                        <a:pt x="1009" y="295"/>
                      </a:lnTo>
                      <a:lnTo>
                        <a:pt x="964" y="277"/>
                      </a:lnTo>
                      <a:lnTo>
                        <a:pt x="934" y="249"/>
                      </a:lnTo>
                      <a:lnTo>
                        <a:pt x="910" y="264"/>
                      </a:lnTo>
                      <a:lnTo>
                        <a:pt x="880" y="249"/>
                      </a:lnTo>
                      <a:lnTo>
                        <a:pt x="875" y="236"/>
                      </a:lnTo>
                      <a:lnTo>
                        <a:pt x="905" y="223"/>
                      </a:lnTo>
                      <a:lnTo>
                        <a:pt x="899" y="205"/>
                      </a:lnTo>
                      <a:lnTo>
                        <a:pt x="875" y="198"/>
                      </a:lnTo>
                      <a:lnTo>
                        <a:pt x="870" y="223"/>
                      </a:lnTo>
                      <a:lnTo>
                        <a:pt x="850" y="217"/>
                      </a:lnTo>
                      <a:lnTo>
                        <a:pt x="846" y="198"/>
                      </a:lnTo>
                      <a:lnTo>
                        <a:pt x="841" y="230"/>
                      </a:lnTo>
                      <a:lnTo>
                        <a:pt x="816" y="255"/>
                      </a:lnTo>
                      <a:lnTo>
                        <a:pt x="801" y="244"/>
                      </a:lnTo>
                      <a:lnTo>
                        <a:pt x="806" y="205"/>
                      </a:lnTo>
                      <a:lnTo>
                        <a:pt x="801" y="178"/>
                      </a:lnTo>
                      <a:lnTo>
                        <a:pt x="781" y="184"/>
                      </a:lnTo>
                      <a:lnTo>
                        <a:pt x="751" y="178"/>
                      </a:lnTo>
                      <a:lnTo>
                        <a:pt x="712" y="165"/>
                      </a:lnTo>
                      <a:lnTo>
                        <a:pt x="648" y="165"/>
                      </a:lnTo>
                      <a:lnTo>
                        <a:pt x="628" y="165"/>
                      </a:lnTo>
                      <a:lnTo>
                        <a:pt x="633" y="178"/>
                      </a:lnTo>
                      <a:lnTo>
                        <a:pt x="633" y="192"/>
                      </a:lnTo>
                      <a:lnTo>
                        <a:pt x="628" y="223"/>
                      </a:lnTo>
                      <a:lnTo>
                        <a:pt x="609" y="223"/>
                      </a:lnTo>
                      <a:lnTo>
                        <a:pt x="598" y="205"/>
                      </a:lnTo>
                      <a:lnTo>
                        <a:pt x="583" y="211"/>
                      </a:lnTo>
                      <a:lnTo>
                        <a:pt x="579" y="249"/>
                      </a:lnTo>
                      <a:lnTo>
                        <a:pt x="594" y="236"/>
                      </a:lnTo>
                      <a:lnTo>
                        <a:pt x="609" y="255"/>
                      </a:lnTo>
                      <a:lnTo>
                        <a:pt x="598" y="283"/>
                      </a:lnTo>
                      <a:lnTo>
                        <a:pt x="603" y="302"/>
                      </a:lnTo>
                      <a:lnTo>
                        <a:pt x="633" y="295"/>
                      </a:lnTo>
                      <a:lnTo>
                        <a:pt x="663" y="289"/>
                      </a:lnTo>
                      <a:lnTo>
                        <a:pt x="663" y="264"/>
                      </a:lnTo>
                      <a:lnTo>
                        <a:pt x="628" y="249"/>
                      </a:lnTo>
                      <a:lnTo>
                        <a:pt x="673" y="244"/>
                      </a:lnTo>
                      <a:lnTo>
                        <a:pt x="678" y="249"/>
                      </a:lnTo>
                      <a:lnTo>
                        <a:pt x="692" y="236"/>
                      </a:lnTo>
                      <a:lnTo>
                        <a:pt x="707" y="244"/>
                      </a:lnTo>
                      <a:lnTo>
                        <a:pt x="736" y="236"/>
                      </a:lnTo>
                      <a:lnTo>
                        <a:pt x="751" y="211"/>
                      </a:lnTo>
                      <a:lnTo>
                        <a:pt x="747" y="172"/>
                      </a:lnTo>
                      <a:lnTo>
                        <a:pt x="757" y="211"/>
                      </a:lnTo>
                      <a:lnTo>
                        <a:pt x="766" y="236"/>
                      </a:lnTo>
                      <a:lnTo>
                        <a:pt x="806" y="236"/>
                      </a:lnTo>
                      <a:lnTo>
                        <a:pt x="811" y="184"/>
                      </a:lnTo>
                      <a:lnTo>
                        <a:pt x="826" y="184"/>
                      </a:lnTo>
                      <a:lnTo>
                        <a:pt x="816" y="230"/>
                      </a:lnTo>
                      <a:lnTo>
                        <a:pt x="841" y="230"/>
                      </a:lnTo>
                      <a:lnTo>
                        <a:pt x="895" y="249"/>
                      </a:lnTo>
                      <a:lnTo>
                        <a:pt x="861" y="277"/>
                      </a:lnTo>
                      <a:lnTo>
                        <a:pt x="919" y="308"/>
                      </a:lnTo>
                      <a:lnTo>
                        <a:pt x="979" y="328"/>
                      </a:lnTo>
                      <a:lnTo>
                        <a:pt x="998" y="353"/>
                      </a:lnTo>
                      <a:lnTo>
                        <a:pt x="989" y="366"/>
                      </a:lnTo>
                      <a:lnTo>
                        <a:pt x="969" y="348"/>
                      </a:lnTo>
                      <a:lnTo>
                        <a:pt x="919" y="322"/>
                      </a:lnTo>
                      <a:lnTo>
                        <a:pt x="880" y="316"/>
                      </a:lnTo>
                      <a:lnTo>
                        <a:pt x="841" y="302"/>
                      </a:lnTo>
                      <a:lnTo>
                        <a:pt x="826" y="283"/>
                      </a:lnTo>
                      <a:lnTo>
                        <a:pt x="766" y="270"/>
                      </a:lnTo>
                      <a:lnTo>
                        <a:pt x="717" y="283"/>
                      </a:lnTo>
                      <a:lnTo>
                        <a:pt x="678" y="302"/>
                      </a:lnTo>
                      <a:lnTo>
                        <a:pt x="638" y="334"/>
                      </a:lnTo>
                      <a:lnTo>
                        <a:pt x="618" y="366"/>
                      </a:lnTo>
                      <a:lnTo>
                        <a:pt x="624" y="392"/>
                      </a:lnTo>
                      <a:lnTo>
                        <a:pt x="643" y="424"/>
                      </a:lnTo>
                      <a:lnTo>
                        <a:pt x="663" y="418"/>
                      </a:lnTo>
                      <a:lnTo>
                        <a:pt x="692" y="399"/>
                      </a:lnTo>
                      <a:lnTo>
                        <a:pt x="712" y="386"/>
                      </a:lnTo>
                      <a:lnTo>
                        <a:pt x="712" y="348"/>
                      </a:lnTo>
                      <a:lnTo>
                        <a:pt x="732" y="353"/>
                      </a:lnTo>
                      <a:lnTo>
                        <a:pt x="717" y="386"/>
                      </a:lnTo>
                      <a:lnTo>
                        <a:pt x="757" y="412"/>
                      </a:lnTo>
                      <a:lnTo>
                        <a:pt x="762" y="444"/>
                      </a:lnTo>
                      <a:lnTo>
                        <a:pt x="826" y="399"/>
                      </a:lnTo>
                      <a:lnTo>
                        <a:pt x="831" y="418"/>
                      </a:lnTo>
                      <a:lnTo>
                        <a:pt x="811" y="438"/>
                      </a:lnTo>
                      <a:lnTo>
                        <a:pt x="846" y="444"/>
                      </a:lnTo>
                      <a:lnTo>
                        <a:pt x="846" y="463"/>
                      </a:lnTo>
                      <a:lnTo>
                        <a:pt x="816" y="470"/>
                      </a:lnTo>
                      <a:lnTo>
                        <a:pt x="781" y="438"/>
                      </a:lnTo>
                      <a:lnTo>
                        <a:pt x="732" y="451"/>
                      </a:lnTo>
                      <a:lnTo>
                        <a:pt x="702" y="457"/>
                      </a:lnTo>
                      <a:lnTo>
                        <a:pt x="682" y="451"/>
                      </a:lnTo>
                      <a:lnTo>
                        <a:pt x="643" y="438"/>
                      </a:lnTo>
                      <a:lnTo>
                        <a:pt x="678" y="476"/>
                      </a:lnTo>
                      <a:lnTo>
                        <a:pt x="712" y="509"/>
                      </a:lnTo>
                      <a:lnTo>
                        <a:pt x="751" y="503"/>
                      </a:lnTo>
                      <a:lnTo>
                        <a:pt x="781" y="509"/>
                      </a:lnTo>
                      <a:lnTo>
                        <a:pt x="781" y="529"/>
                      </a:lnTo>
                      <a:lnTo>
                        <a:pt x="751" y="529"/>
                      </a:lnTo>
                      <a:lnTo>
                        <a:pt x="723" y="509"/>
                      </a:lnTo>
                      <a:lnTo>
                        <a:pt x="702" y="509"/>
                      </a:lnTo>
                      <a:lnTo>
                        <a:pt x="707" y="543"/>
                      </a:lnTo>
                      <a:lnTo>
                        <a:pt x="682" y="548"/>
                      </a:lnTo>
                      <a:lnTo>
                        <a:pt x="648" y="535"/>
                      </a:lnTo>
                      <a:lnTo>
                        <a:pt x="653" y="503"/>
                      </a:lnTo>
                      <a:lnTo>
                        <a:pt x="673" y="535"/>
                      </a:lnTo>
                      <a:lnTo>
                        <a:pt x="678" y="516"/>
                      </a:lnTo>
                      <a:lnTo>
                        <a:pt x="643" y="482"/>
                      </a:lnTo>
                      <a:lnTo>
                        <a:pt x="609" y="490"/>
                      </a:lnTo>
                      <a:lnTo>
                        <a:pt x="613" y="523"/>
                      </a:lnTo>
                      <a:lnTo>
                        <a:pt x="633" y="581"/>
                      </a:lnTo>
                      <a:lnTo>
                        <a:pt x="678" y="710"/>
                      </a:lnTo>
                      <a:lnTo>
                        <a:pt x="732" y="795"/>
                      </a:lnTo>
                      <a:lnTo>
                        <a:pt x="766" y="839"/>
                      </a:lnTo>
                      <a:lnTo>
                        <a:pt x="781" y="860"/>
                      </a:lnTo>
                      <a:lnTo>
                        <a:pt x="786" y="860"/>
                      </a:lnTo>
                      <a:lnTo>
                        <a:pt x="777" y="833"/>
                      </a:lnTo>
                      <a:lnTo>
                        <a:pt x="766" y="808"/>
                      </a:lnTo>
                      <a:lnTo>
                        <a:pt x="772" y="814"/>
                      </a:lnTo>
                      <a:lnTo>
                        <a:pt x="792" y="800"/>
                      </a:lnTo>
                      <a:lnTo>
                        <a:pt x="816" y="800"/>
                      </a:lnTo>
                      <a:lnTo>
                        <a:pt x="875" y="781"/>
                      </a:lnTo>
                      <a:lnTo>
                        <a:pt x="885" y="768"/>
                      </a:lnTo>
                      <a:lnTo>
                        <a:pt x="880" y="795"/>
                      </a:lnTo>
                      <a:lnTo>
                        <a:pt x="801" y="821"/>
                      </a:lnTo>
                      <a:lnTo>
                        <a:pt x="796" y="839"/>
                      </a:lnTo>
                      <a:lnTo>
                        <a:pt x="806" y="852"/>
                      </a:lnTo>
                      <a:lnTo>
                        <a:pt x="811" y="866"/>
                      </a:lnTo>
                      <a:lnTo>
                        <a:pt x="806" y="885"/>
                      </a:lnTo>
                      <a:lnTo>
                        <a:pt x="816" y="924"/>
                      </a:lnTo>
                      <a:lnTo>
                        <a:pt x="850" y="949"/>
                      </a:lnTo>
                      <a:lnTo>
                        <a:pt x="856" y="924"/>
                      </a:lnTo>
                      <a:lnTo>
                        <a:pt x="846" y="891"/>
                      </a:lnTo>
                      <a:lnTo>
                        <a:pt x="841" y="885"/>
                      </a:lnTo>
                      <a:lnTo>
                        <a:pt x="861" y="878"/>
                      </a:lnTo>
                      <a:lnTo>
                        <a:pt x="861" y="891"/>
                      </a:lnTo>
                      <a:lnTo>
                        <a:pt x="856" y="910"/>
                      </a:lnTo>
                      <a:lnTo>
                        <a:pt x="861" y="937"/>
                      </a:lnTo>
                      <a:lnTo>
                        <a:pt x="870" y="943"/>
                      </a:lnTo>
                      <a:lnTo>
                        <a:pt x="895" y="1014"/>
                      </a:lnTo>
                      <a:lnTo>
                        <a:pt x="899" y="1054"/>
                      </a:lnTo>
                      <a:lnTo>
                        <a:pt x="870" y="1098"/>
                      </a:lnTo>
                      <a:lnTo>
                        <a:pt x="865" y="1112"/>
                      </a:lnTo>
                      <a:lnTo>
                        <a:pt x="890" y="1087"/>
                      </a:lnTo>
                      <a:lnTo>
                        <a:pt x="905" y="1079"/>
                      </a:lnTo>
                      <a:lnTo>
                        <a:pt x="919" y="1079"/>
                      </a:lnTo>
                      <a:lnTo>
                        <a:pt x="934" y="1093"/>
                      </a:lnTo>
                      <a:lnTo>
                        <a:pt x="949" y="1079"/>
                      </a:lnTo>
                      <a:lnTo>
                        <a:pt x="929" y="1118"/>
                      </a:lnTo>
                      <a:lnTo>
                        <a:pt x="914" y="1112"/>
                      </a:lnTo>
                      <a:lnTo>
                        <a:pt x="905" y="1112"/>
                      </a:lnTo>
                      <a:lnTo>
                        <a:pt x="899" y="1131"/>
                      </a:lnTo>
                      <a:lnTo>
                        <a:pt x="885" y="1150"/>
                      </a:lnTo>
                      <a:lnTo>
                        <a:pt x="870" y="1158"/>
                      </a:lnTo>
                      <a:lnTo>
                        <a:pt x="875" y="1176"/>
                      </a:lnTo>
                      <a:lnTo>
                        <a:pt x="885" y="1176"/>
                      </a:lnTo>
                      <a:lnTo>
                        <a:pt x="890" y="1196"/>
                      </a:lnTo>
                      <a:lnTo>
                        <a:pt x="880" y="1196"/>
                      </a:lnTo>
                      <a:lnTo>
                        <a:pt x="870" y="1189"/>
                      </a:lnTo>
                      <a:lnTo>
                        <a:pt x="861" y="1164"/>
                      </a:lnTo>
                      <a:lnTo>
                        <a:pt x="850" y="1170"/>
                      </a:lnTo>
                      <a:lnTo>
                        <a:pt x="841" y="1208"/>
                      </a:lnTo>
                      <a:lnTo>
                        <a:pt x="841" y="1241"/>
                      </a:lnTo>
                      <a:lnTo>
                        <a:pt x="846" y="1287"/>
                      </a:lnTo>
                      <a:lnTo>
                        <a:pt x="846" y="1319"/>
                      </a:lnTo>
                      <a:lnTo>
                        <a:pt x="846" y="1344"/>
                      </a:lnTo>
                      <a:lnTo>
                        <a:pt x="865" y="1391"/>
                      </a:lnTo>
                      <a:lnTo>
                        <a:pt x="870" y="1404"/>
                      </a:lnTo>
                      <a:lnTo>
                        <a:pt x="998" y="1365"/>
                      </a:lnTo>
                      <a:lnTo>
                        <a:pt x="1018" y="1344"/>
                      </a:lnTo>
                      <a:lnTo>
                        <a:pt x="1028" y="1300"/>
                      </a:lnTo>
                      <a:lnTo>
                        <a:pt x="1024" y="1280"/>
                      </a:lnTo>
                      <a:lnTo>
                        <a:pt x="1028" y="1260"/>
                      </a:lnTo>
                      <a:lnTo>
                        <a:pt x="1028" y="1280"/>
                      </a:lnTo>
                      <a:lnTo>
                        <a:pt x="1063" y="1247"/>
                      </a:lnTo>
                      <a:lnTo>
                        <a:pt x="1079" y="1247"/>
                      </a:lnTo>
                      <a:lnTo>
                        <a:pt x="1079" y="1280"/>
                      </a:lnTo>
                      <a:lnTo>
                        <a:pt x="1063" y="1294"/>
                      </a:lnTo>
                      <a:lnTo>
                        <a:pt x="1052" y="1319"/>
                      </a:lnTo>
                      <a:lnTo>
                        <a:pt x="1063" y="1319"/>
                      </a:lnTo>
                      <a:lnTo>
                        <a:pt x="1048" y="1385"/>
                      </a:lnTo>
                      <a:lnTo>
                        <a:pt x="1038" y="1410"/>
                      </a:lnTo>
                      <a:lnTo>
                        <a:pt x="1033" y="1396"/>
                      </a:lnTo>
                      <a:lnTo>
                        <a:pt x="1013" y="1410"/>
                      </a:lnTo>
                      <a:lnTo>
                        <a:pt x="1004" y="1423"/>
                      </a:lnTo>
                      <a:lnTo>
                        <a:pt x="979" y="1423"/>
                      </a:lnTo>
                      <a:lnTo>
                        <a:pt x="979" y="1435"/>
                      </a:lnTo>
                      <a:lnTo>
                        <a:pt x="955" y="1423"/>
                      </a:lnTo>
                      <a:lnTo>
                        <a:pt x="919" y="1423"/>
                      </a:lnTo>
                      <a:lnTo>
                        <a:pt x="885" y="1448"/>
                      </a:lnTo>
                      <a:lnTo>
                        <a:pt x="875" y="1474"/>
                      </a:lnTo>
                      <a:lnTo>
                        <a:pt x="875" y="1500"/>
                      </a:lnTo>
                      <a:lnTo>
                        <a:pt x="880" y="1540"/>
                      </a:lnTo>
                      <a:lnTo>
                        <a:pt x="772" y="1500"/>
                      </a:lnTo>
                    </a:path>
                  </a:pathLst>
                </a:custGeom>
                <a:solidFill>
                  <a:schemeClr val="bg2"/>
                </a:solidFill>
                <a:ln w="9525" cap="rnd">
                  <a:noFill/>
                  <a:round/>
                  <a:headEnd/>
                  <a:tailEnd/>
                </a:ln>
                <a:effectLst/>
              </p:spPr>
              <p:txBody>
                <a:bodyPr/>
                <a:lstStyle/>
                <a:p>
                  <a:endParaRPr lang="de-DE"/>
                </a:p>
              </p:txBody>
            </p:sp>
            <p:sp>
              <p:nvSpPr>
                <p:cNvPr id="2053" name="Freeform 5"/>
                <p:cNvSpPr>
                  <a:spLocks/>
                </p:cNvSpPr>
                <p:nvPr/>
              </p:nvSpPr>
              <p:spPr bwMode="ltGray">
                <a:xfrm>
                  <a:off x="4311" y="624"/>
                  <a:ext cx="1010" cy="2504"/>
                </a:xfrm>
                <a:custGeom>
                  <a:avLst/>
                  <a:gdLst/>
                  <a:ahLst/>
                  <a:cxnLst>
                    <a:cxn ang="0">
                      <a:pos x="257" y="2112"/>
                    </a:cxn>
                    <a:cxn ang="0">
                      <a:pos x="217" y="1969"/>
                    </a:cxn>
                    <a:cxn ang="0">
                      <a:pos x="262" y="1963"/>
                    </a:cxn>
                    <a:cxn ang="0">
                      <a:pos x="380" y="2015"/>
                    </a:cxn>
                    <a:cxn ang="0">
                      <a:pos x="445" y="1819"/>
                    </a:cxn>
                    <a:cxn ang="0">
                      <a:pos x="326" y="1663"/>
                    </a:cxn>
                    <a:cxn ang="0">
                      <a:pos x="183" y="1684"/>
                    </a:cxn>
                    <a:cxn ang="0">
                      <a:pos x="232" y="1578"/>
                    </a:cxn>
                    <a:cxn ang="0">
                      <a:pos x="202" y="1520"/>
                    </a:cxn>
                    <a:cxn ang="0">
                      <a:pos x="242" y="1501"/>
                    </a:cxn>
                    <a:cxn ang="0">
                      <a:pos x="262" y="1565"/>
                    </a:cxn>
                    <a:cxn ang="0">
                      <a:pos x="395" y="1690"/>
                    </a:cxn>
                    <a:cxn ang="0">
                      <a:pos x="455" y="1586"/>
                    </a:cxn>
                    <a:cxn ang="0">
                      <a:pos x="193" y="1364"/>
                    </a:cxn>
                    <a:cxn ang="0">
                      <a:pos x="212" y="1111"/>
                    </a:cxn>
                    <a:cxn ang="0">
                      <a:pos x="208" y="988"/>
                    </a:cxn>
                    <a:cxn ang="0">
                      <a:pos x="172" y="936"/>
                    </a:cxn>
                    <a:cxn ang="0">
                      <a:pos x="99" y="818"/>
                    </a:cxn>
                    <a:cxn ang="0">
                      <a:pos x="208" y="766"/>
                    </a:cxn>
                    <a:cxn ang="0">
                      <a:pos x="172" y="689"/>
                    </a:cxn>
                    <a:cxn ang="0">
                      <a:pos x="34" y="559"/>
                    </a:cxn>
                    <a:cxn ang="0">
                      <a:pos x="376" y="0"/>
                    </a:cxn>
                    <a:cxn ang="0">
                      <a:pos x="445" y="66"/>
                    </a:cxn>
                    <a:cxn ang="0">
                      <a:pos x="524" y="58"/>
                    </a:cxn>
                    <a:cxn ang="0">
                      <a:pos x="583" y="13"/>
                    </a:cxn>
                    <a:cxn ang="0">
                      <a:pos x="651" y="33"/>
                    </a:cxn>
                    <a:cxn ang="0">
                      <a:pos x="750" y="27"/>
                    </a:cxn>
                    <a:cxn ang="0">
                      <a:pos x="761" y="110"/>
                    </a:cxn>
                    <a:cxn ang="0">
                      <a:pos x="791" y="174"/>
                    </a:cxn>
                    <a:cxn ang="0">
                      <a:pos x="707" y="136"/>
                    </a:cxn>
                    <a:cxn ang="0">
                      <a:pos x="795" y="195"/>
                    </a:cxn>
                    <a:cxn ang="0">
                      <a:pos x="870" y="234"/>
                    </a:cxn>
                    <a:cxn ang="0">
                      <a:pos x="894" y="345"/>
                    </a:cxn>
                    <a:cxn ang="0">
                      <a:pos x="988" y="415"/>
                    </a:cxn>
                    <a:cxn ang="0">
                      <a:pos x="935" y="384"/>
                    </a:cxn>
                    <a:cxn ang="0">
                      <a:pos x="845" y="435"/>
                    </a:cxn>
                    <a:cxn ang="0">
                      <a:pos x="780" y="390"/>
                    </a:cxn>
                    <a:cxn ang="0">
                      <a:pos x="780" y="415"/>
                    </a:cxn>
                    <a:cxn ang="0">
                      <a:pos x="815" y="454"/>
                    </a:cxn>
                    <a:cxn ang="0">
                      <a:pos x="840" y="473"/>
                    </a:cxn>
                    <a:cxn ang="0">
                      <a:pos x="929" y="539"/>
                    </a:cxn>
                    <a:cxn ang="0">
                      <a:pos x="993" y="567"/>
                    </a:cxn>
                    <a:cxn ang="0">
                      <a:pos x="346" y="579"/>
                    </a:cxn>
                    <a:cxn ang="0">
                      <a:pos x="406" y="864"/>
                    </a:cxn>
                    <a:cxn ang="0">
                      <a:pos x="445" y="949"/>
                    </a:cxn>
                    <a:cxn ang="0">
                      <a:pos x="341" y="1027"/>
                    </a:cxn>
                    <a:cxn ang="0">
                      <a:pos x="326" y="949"/>
                    </a:cxn>
                    <a:cxn ang="0">
                      <a:pos x="341" y="1065"/>
                    </a:cxn>
                    <a:cxn ang="0">
                      <a:pos x="307" y="1144"/>
                    </a:cxn>
                    <a:cxn ang="0">
                      <a:pos x="316" y="1209"/>
                    </a:cxn>
                    <a:cxn ang="0">
                      <a:pos x="292" y="1314"/>
                    </a:cxn>
                    <a:cxn ang="0">
                      <a:pos x="406" y="1404"/>
                    </a:cxn>
                    <a:cxn ang="0">
                      <a:pos x="657" y="1547"/>
                    </a:cxn>
                    <a:cxn ang="0">
                      <a:pos x="613" y="1767"/>
                    </a:cxn>
                    <a:cxn ang="0">
                      <a:pos x="628" y="1748"/>
                    </a:cxn>
                    <a:cxn ang="0">
                      <a:pos x="666" y="1755"/>
                    </a:cxn>
                    <a:cxn ang="0">
                      <a:pos x="666" y="1617"/>
                    </a:cxn>
                    <a:cxn ang="0">
                      <a:pos x="638" y="1794"/>
                    </a:cxn>
                    <a:cxn ang="0">
                      <a:pos x="593" y="1844"/>
                    </a:cxn>
                    <a:cxn ang="0">
                      <a:pos x="514" y="1943"/>
                    </a:cxn>
                    <a:cxn ang="0">
                      <a:pos x="608" y="2029"/>
                    </a:cxn>
                    <a:cxn ang="0">
                      <a:pos x="356" y="2268"/>
                    </a:cxn>
                    <a:cxn ang="0">
                      <a:pos x="406" y="2503"/>
                    </a:cxn>
                  </a:cxnLst>
                  <a:rect l="0" t="0" r="r" b="b"/>
                  <a:pathLst>
                    <a:path w="1010" h="2504">
                      <a:moveTo>
                        <a:pt x="217" y="2450"/>
                      </a:moveTo>
                      <a:lnTo>
                        <a:pt x="183" y="2430"/>
                      </a:lnTo>
                      <a:lnTo>
                        <a:pt x="252" y="2209"/>
                      </a:lnTo>
                      <a:lnTo>
                        <a:pt x="257" y="2112"/>
                      </a:lnTo>
                      <a:lnTo>
                        <a:pt x="262" y="2105"/>
                      </a:lnTo>
                      <a:lnTo>
                        <a:pt x="326" y="2054"/>
                      </a:lnTo>
                      <a:lnTo>
                        <a:pt x="316" y="2029"/>
                      </a:lnTo>
                      <a:lnTo>
                        <a:pt x="217" y="1969"/>
                      </a:lnTo>
                      <a:lnTo>
                        <a:pt x="242" y="1975"/>
                      </a:lnTo>
                      <a:lnTo>
                        <a:pt x="247" y="1957"/>
                      </a:lnTo>
                      <a:lnTo>
                        <a:pt x="247" y="1904"/>
                      </a:lnTo>
                      <a:lnTo>
                        <a:pt x="262" y="1963"/>
                      </a:lnTo>
                      <a:lnTo>
                        <a:pt x="307" y="2008"/>
                      </a:lnTo>
                      <a:lnTo>
                        <a:pt x="326" y="2002"/>
                      </a:lnTo>
                      <a:lnTo>
                        <a:pt x="341" y="2035"/>
                      </a:lnTo>
                      <a:lnTo>
                        <a:pt x="380" y="2015"/>
                      </a:lnTo>
                      <a:lnTo>
                        <a:pt x="406" y="1969"/>
                      </a:lnTo>
                      <a:lnTo>
                        <a:pt x="430" y="1891"/>
                      </a:lnTo>
                      <a:lnTo>
                        <a:pt x="435" y="1877"/>
                      </a:lnTo>
                      <a:lnTo>
                        <a:pt x="445" y="1819"/>
                      </a:lnTo>
                      <a:lnTo>
                        <a:pt x="435" y="1788"/>
                      </a:lnTo>
                      <a:lnTo>
                        <a:pt x="425" y="1774"/>
                      </a:lnTo>
                      <a:lnTo>
                        <a:pt x="430" y="1755"/>
                      </a:lnTo>
                      <a:lnTo>
                        <a:pt x="326" y="1663"/>
                      </a:lnTo>
                      <a:lnTo>
                        <a:pt x="292" y="1663"/>
                      </a:lnTo>
                      <a:lnTo>
                        <a:pt x="296" y="1650"/>
                      </a:lnTo>
                      <a:lnTo>
                        <a:pt x="158" y="1709"/>
                      </a:lnTo>
                      <a:lnTo>
                        <a:pt x="183" y="1684"/>
                      </a:lnTo>
                      <a:lnTo>
                        <a:pt x="292" y="1644"/>
                      </a:lnTo>
                      <a:lnTo>
                        <a:pt x="262" y="1624"/>
                      </a:lnTo>
                      <a:lnTo>
                        <a:pt x="242" y="1611"/>
                      </a:lnTo>
                      <a:lnTo>
                        <a:pt x="232" y="1578"/>
                      </a:lnTo>
                      <a:lnTo>
                        <a:pt x="187" y="1559"/>
                      </a:lnTo>
                      <a:lnTo>
                        <a:pt x="178" y="1526"/>
                      </a:lnTo>
                      <a:lnTo>
                        <a:pt x="197" y="1553"/>
                      </a:lnTo>
                      <a:lnTo>
                        <a:pt x="202" y="1520"/>
                      </a:lnTo>
                      <a:lnTo>
                        <a:pt x="202" y="1404"/>
                      </a:lnTo>
                      <a:lnTo>
                        <a:pt x="232" y="1429"/>
                      </a:lnTo>
                      <a:lnTo>
                        <a:pt x="247" y="1481"/>
                      </a:lnTo>
                      <a:lnTo>
                        <a:pt x="242" y="1501"/>
                      </a:lnTo>
                      <a:lnTo>
                        <a:pt x="242" y="1520"/>
                      </a:lnTo>
                      <a:lnTo>
                        <a:pt x="271" y="1514"/>
                      </a:lnTo>
                      <a:lnTo>
                        <a:pt x="257" y="1547"/>
                      </a:lnTo>
                      <a:lnTo>
                        <a:pt x="262" y="1565"/>
                      </a:lnTo>
                      <a:lnTo>
                        <a:pt x="301" y="1605"/>
                      </a:lnTo>
                      <a:lnTo>
                        <a:pt x="307" y="1592"/>
                      </a:lnTo>
                      <a:lnTo>
                        <a:pt x="316" y="1624"/>
                      </a:lnTo>
                      <a:lnTo>
                        <a:pt x="395" y="1690"/>
                      </a:lnTo>
                      <a:lnTo>
                        <a:pt x="445" y="1709"/>
                      </a:lnTo>
                      <a:lnTo>
                        <a:pt x="484" y="1650"/>
                      </a:lnTo>
                      <a:lnTo>
                        <a:pt x="484" y="1624"/>
                      </a:lnTo>
                      <a:lnTo>
                        <a:pt x="455" y="1586"/>
                      </a:lnTo>
                      <a:lnTo>
                        <a:pt x="400" y="1540"/>
                      </a:lnTo>
                      <a:lnTo>
                        <a:pt x="316" y="1481"/>
                      </a:lnTo>
                      <a:lnTo>
                        <a:pt x="247" y="1410"/>
                      </a:lnTo>
                      <a:lnTo>
                        <a:pt x="193" y="1364"/>
                      </a:lnTo>
                      <a:lnTo>
                        <a:pt x="172" y="1299"/>
                      </a:lnTo>
                      <a:lnTo>
                        <a:pt x="168" y="1221"/>
                      </a:lnTo>
                      <a:lnTo>
                        <a:pt x="187" y="1157"/>
                      </a:lnTo>
                      <a:lnTo>
                        <a:pt x="212" y="1111"/>
                      </a:lnTo>
                      <a:lnTo>
                        <a:pt x="232" y="1085"/>
                      </a:lnTo>
                      <a:lnTo>
                        <a:pt x="262" y="988"/>
                      </a:lnTo>
                      <a:lnTo>
                        <a:pt x="247" y="968"/>
                      </a:lnTo>
                      <a:lnTo>
                        <a:pt x="208" y="988"/>
                      </a:lnTo>
                      <a:lnTo>
                        <a:pt x="168" y="994"/>
                      </a:lnTo>
                      <a:lnTo>
                        <a:pt x="99" y="988"/>
                      </a:lnTo>
                      <a:lnTo>
                        <a:pt x="168" y="955"/>
                      </a:lnTo>
                      <a:lnTo>
                        <a:pt x="172" y="936"/>
                      </a:lnTo>
                      <a:lnTo>
                        <a:pt x="228" y="930"/>
                      </a:lnTo>
                      <a:lnTo>
                        <a:pt x="228" y="910"/>
                      </a:lnTo>
                      <a:lnTo>
                        <a:pt x="144" y="891"/>
                      </a:lnTo>
                      <a:lnTo>
                        <a:pt x="99" y="818"/>
                      </a:lnTo>
                      <a:lnTo>
                        <a:pt x="129" y="747"/>
                      </a:lnTo>
                      <a:lnTo>
                        <a:pt x="222" y="832"/>
                      </a:lnTo>
                      <a:lnTo>
                        <a:pt x="232" y="805"/>
                      </a:lnTo>
                      <a:lnTo>
                        <a:pt x="208" y="766"/>
                      </a:lnTo>
                      <a:lnTo>
                        <a:pt x="217" y="741"/>
                      </a:lnTo>
                      <a:lnTo>
                        <a:pt x="183" y="708"/>
                      </a:lnTo>
                      <a:lnTo>
                        <a:pt x="163" y="734"/>
                      </a:lnTo>
                      <a:lnTo>
                        <a:pt x="172" y="689"/>
                      </a:lnTo>
                      <a:lnTo>
                        <a:pt x="158" y="650"/>
                      </a:lnTo>
                      <a:lnTo>
                        <a:pt x="84" y="623"/>
                      </a:lnTo>
                      <a:lnTo>
                        <a:pt x="30" y="610"/>
                      </a:lnTo>
                      <a:lnTo>
                        <a:pt x="34" y="559"/>
                      </a:lnTo>
                      <a:lnTo>
                        <a:pt x="0" y="332"/>
                      </a:lnTo>
                      <a:lnTo>
                        <a:pt x="370" y="13"/>
                      </a:lnTo>
                      <a:lnTo>
                        <a:pt x="361" y="46"/>
                      </a:lnTo>
                      <a:lnTo>
                        <a:pt x="376" y="0"/>
                      </a:lnTo>
                      <a:lnTo>
                        <a:pt x="380" y="27"/>
                      </a:lnTo>
                      <a:lnTo>
                        <a:pt x="400" y="58"/>
                      </a:lnTo>
                      <a:lnTo>
                        <a:pt x="440" y="39"/>
                      </a:lnTo>
                      <a:lnTo>
                        <a:pt x="445" y="66"/>
                      </a:lnTo>
                      <a:lnTo>
                        <a:pt x="484" y="46"/>
                      </a:lnTo>
                      <a:lnTo>
                        <a:pt x="494" y="66"/>
                      </a:lnTo>
                      <a:lnTo>
                        <a:pt x="514" y="39"/>
                      </a:lnTo>
                      <a:lnTo>
                        <a:pt x="524" y="58"/>
                      </a:lnTo>
                      <a:lnTo>
                        <a:pt x="539" y="27"/>
                      </a:lnTo>
                      <a:lnTo>
                        <a:pt x="558" y="13"/>
                      </a:lnTo>
                      <a:lnTo>
                        <a:pt x="568" y="27"/>
                      </a:lnTo>
                      <a:lnTo>
                        <a:pt x="583" y="13"/>
                      </a:lnTo>
                      <a:lnTo>
                        <a:pt x="598" y="39"/>
                      </a:lnTo>
                      <a:lnTo>
                        <a:pt x="617" y="39"/>
                      </a:lnTo>
                      <a:lnTo>
                        <a:pt x="628" y="13"/>
                      </a:lnTo>
                      <a:lnTo>
                        <a:pt x="651" y="33"/>
                      </a:lnTo>
                      <a:lnTo>
                        <a:pt x="662" y="52"/>
                      </a:lnTo>
                      <a:lnTo>
                        <a:pt x="707" y="39"/>
                      </a:lnTo>
                      <a:lnTo>
                        <a:pt x="731" y="27"/>
                      </a:lnTo>
                      <a:lnTo>
                        <a:pt x="750" y="27"/>
                      </a:lnTo>
                      <a:lnTo>
                        <a:pt x="791" y="46"/>
                      </a:lnTo>
                      <a:lnTo>
                        <a:pt x="776" y="66"/>
                      </a:lnTo>
                      <a:lnTo>
                        <a:pt x="776" y="97"/>
                      </a:lnTo>
                      <a:lnTo>
                        <a:pt x="761" y="110"/>
                      </a:lnTo>
                      <a:lnTo>
                        <a:pt x="771" y="118"/>
                      </a:lnTo>
                      <a:lnTo>
                        <a:pt x="791" y="124"/>
                      </a:lnTo>
                      <a:lnTo>
                        <a:pt x="791" y="143"/>
                      </a:lnTo>
                      <a:lnTo>
                        <a:pt x="791" y="174"/>
                      </a:lnTo>
                      <a:lnTo>
                        <a:pt x="776" y="195"/>
                      </a:lnTo>
                      <a:lnTo>
                        <a:pt x="776" y="162"/>
                      </a:lnTo>
                      <a:lnTo>
                        <a:pt x="756" y="136"/>
                      </a:lnTo>
                      <a:lnTo>
                        <a:pt x="707" y="136"/>
                      </a:lnTo>
                      <a:lnTo>
                        <a:pt x="711" y="168"/>
                      </a:lnTo>
                      <a:lnTo>
                        <a:pt x="736" y="168"/>
                      </a:lnTo>
                      <a:lnTo>
                        <a:pt x="756" y="174"/>
                      </a:lnTo>
                      <a:lnTo>
                        <a:pt x="795" y="195"/>
                      </a:lnTo>
                      <a:lnTo>
                        <a:pt x="815" y="195"/>
                      </a:lnTo>
                      <a:lnTo>
                        <a:pt x="845" y="174"/>
                      </a:lnTo>
                      <a:lnTo>
                        <a:pt x="840" y="207"/>
                      </a:lnTo>
                      <a:lnTo>
                        <a:pt x="870" y="234"/>
                      </a:lnTo>
                      <a:lnTo>
                        <a:pt x="840" y="259"/>
                      </a:lnTo>
                      <a:lnTo>
                        <a:pt x="849" y="286"/>
                      </a:lnTo>
                      <a:lnTo>
                        <a:pt x="864" y="312"/>
                      </a:lnTo>
                      <a:lnTo>
                        <a:pt x="894" y="345"/>
                      </a:lnTo>
                      <a:lnTo>
                        <a:pt x="929" y="357"/>
                      </a:lnTo>
                      <a:lnTo>
                        <a:pt x="935" y="365"/>
                      </a:lnTo>
                      <a:lnTo>
                        <a:pt x="969" y="384"/>
                      </a:lnTo>
                      <a:lnTo>
                        <a:pt x="988" y="415"/>
                      </a:lnTo>
                      <a:lnTo>
                        <a:pt x="998" y="429"/>
                      </a:lnTo>
                      <a:lnTo>
                        <a:pt x="984" y="435"/>
                      </a:lnTo>
                      <a:lnTo>
                        <a:pt x="969" y="409"/>
                      </a:lnTo>
                      <a:lnTo>
                        <a:pt x="935" y="384"/>
                      </a:lnTo>
                      <a:lnTo>
                        <a:pt x="920" y="409"/>
                      </a:lnTo>
                      <a:lnTo>
                        <a:pt x="885" y="423"/>
                      </a:lnTo>
                      <a:lnTo>
                        <a:pt x="885" y="403"/>
                      </a:lnTo>
                      <a:lnTo>
                        <a:pt x="845" y="435"/>
                      </a:lnTo>
                      <a:lnTo>
                        <a:pt x="855" y="415"/>
                      </a:lnTo>
                      <a:lnTo>
                        <a:pt x="845" y="397"/>
                      </a:lnTo>
                      <a:lnTo>
                        <a:pt x="810" y="397"/>
                      </a:lnTo>
                      <a:lnTo>
                        <a:pt x="780" y="390"/>
                      </a:lnTo>
                      <a:lnTo>
                        <a:pt x="746" y="370"/>
                      </a:lnTo>
                      <a:lnTo>
                        <a:pt x="746" y="397"/>
                      </a:lnTo>
                      <a:lnTo>
                        <a:pt x="750" y="409"/>
                      </a:lnTo>
                      <a:lnTo>
                        <a:pt x="780" y="415"/>
                      </a:lnTo>
                      <a:lnTo>
                        <a:pt x="806" y="423"/>
                      </a:lnTo>
                      <a:lnTo>
                        <a:pt x="836" y="435"/>
                      </a:lnTo>
                      <a:lnTo>
                        <a:pt x="845" y="454"/>
                      </a:lnTo>
                      <a:lnTo>
                        <a:pt x="815" y="454"/>
                      </a:lnTo>
                      <a:lnTo>
                        <a:pt x="786" y="448"/>
                      </a:lnTo>
                      <a:lnTo>
                        <a:pt x="786" y="473"/>
                      </a:lnTo>
                      <a:lnTo>
                        <a:pt x="806" y="481"/>
                      </a:lnTo>
                      <a:lnTo>
                        <a:pt x="840" y="473"/>
                      </a:lnTo>
                      <a:lnTo>
                        <a:pt x="864" y="467"/>
                      </a:lnTo>
                      <a:lnTo>
                        <a:pt x="879" y="448"/>
                      </a:lnTo>
                      <a:lnTo>
                        <a:pt x="899" y="525"/>
                      </a:lnTo>
                      <a:lnTo>
                        <a:pt x="929" y="539"/>
                      </a:lnTo>
                      <a:lnTo>
                        <a:pt x="948" y="559"/>
                      </a:lnTo>
                      <a:lnTo>
                        <a:pt x="963" y="552"/>
                      </a:lnTo>
                      <a:lnTo>
                        <a:pt x="973" y="539"/>
                      </a:lnTo>
                      <a:lnTo>
                        <a:pt x="993" y="567"/>
                      </a:lnTo>
                      <a:lnTo>
                        <a:pt x="1009" y="573"/>
                      </a:lnTo>
                      <a:lnTo>
                        <a:pt x="840" y="592"/>
                      </a:lnTo>
                      <a:lnTo>
                        <a:pt x="602" y="552"/>
                      </a:lnTo>
                      <a:lnTo>
                        <a:pt x="346" y="579"/>
                      </a:lnTo>
                      <a:lnTo>
                        <a:pt x="316" y="734"/>
                      </a:lnTo>
                      <a:lnTo>
                        <a:pt x="376" y="878"/>
                      </a:lnTo>
                      <a:lnTo>
                        <a:pt x="385" y="845"/>
                      </a:lnTo>
                      <a:lnTo>
                        <a:pt x="406" y="864"/>
                      </a:lnTo>
                      <a:lnTo>
                        <a:pt x="391" y="922"/>
                      </a:lnTo>
                      <a:lnTo>
                        <a:pt x="410" y="949"/>
                      </a:lnTo>
                      <a:lnTo>
                        <a:pt x="430" y="891"/>
                      </a:lnTo>
                      <a:lnTo>
                        <a:pt x="445" y="949"/>
                      </a:lnTo>
                      <a:lnTo>
                        <a:pt x="435" y="1021"/>
                      </a:lnTo>
                      <a:lnTo>
                        <a:pt x="415" y="1052"/>
                      </a:lnTo>
                      <a:lnTo>
                        <a:pt x="380" y="1059"/>
                      </a:lnTo>
                      <a:lnTo>
                        <a:pt x="341" y="1027"/>
                      </a:lnTo>
                      <a:lnTo>
                        <a:pt x="356" y="1001"/>
                      </a:lnTo>
                      <a:lnTo>
                        <a:pt x="365" y="1001"/>
                      </a:lnTo>
                      <a:lnTo>
                        <a:pt x="376" y="955"/>
                      </a:lnTo>
                      <a:lnTo>
                        <a:pt x="326" y="949"/>
                      </a:lnTo>
                      <a:lnTo>
                        <a:pt x="316" y="994"/>
                      </a:lnTo>
                      <a:lnTo>
                        <a:pt x="326" y="1027"/>
                      </a:lnTo>
                      <a:lnTo>
                        <a:pt x="346" y="1040"/>
                      </a:lnTo>
                      <a:lnTo>
                        <a:pt x="341" y="1065"/>
                      </a:lnTo>
                      <a:lnTo>
                        <a:pt x="336" y="1085"/>
                      </a:lnTo>
                      <a:lnTo>
                        <a:pt x="331" y="1098"/>
                      </a:lnTo>
                      <a:lnTo>
                        <a:pt x="316" y="1085"/>
                      </a:lnTo>
                      <a:lnTo>
                        <a:pt x="307" y="1144"/>
                      </a:lnTo>
                      <a:lnTo>
                        <a:pt x="301" y="1163"/>
                      </a:lnTo>
                      <a:lnTo>
                        <a:pt x="296" y="1177"/>
                      </a:lnTo>
                      <a:lnTo>
                        <a:pt x="301" y="1202"/>
                      </a:lnTo>
                      <a:lnTo>
                        <a:pt x="316" y="1209"/>
                      </a:lnTo>
                      <a:lnTo>
                        <a:pt x="307" y="1235"/>
                      </a:lnTo>
                      <a:lnTo>
                        <a:pt x="286" y="1248"/>
                      </a:lnTo>
                      <a:lnTo>
                        <a:pt x="281" y="1273"/>
                      </a:lnTo>
                      <a:lnTo>
                        <a:pt x="292" y="1314"/>
                      </a:lnTo>
                      <a:lnTo>
                        <a:pt x="307" y="1339"/>
                      </a:lnTo>
                      <a:lnTo>
                        <a:pt x="326" y="1357"/>
                      </a:lnTo>
                      <a:lnTo>
                        <a:pt x="346" y="1351"/>
                      </a:lnTo>
                      <a:lnTo>
                        <a:pt x="406" y="1404"/>
                      </a:lnTo>
                      <a:lnTo>
                        <a:pt x="425" y="1429"/>
                      </a:lnTo>
                      <a:lnTo>
                        <a:pt x="533" y="1508"/>
                      </a:lnTo>
                      <a:lnTo>
                        <a:pt x="602" y="1495"/>
                      </a:lnTo>
                      <a:lnTo>
                        <a:pt x="657" y="1547"/>
                      </a:lnTo>
                      <a:lnTo>
                        <a:pt x="593" y="1644"/>
                      </a:lnTo>
                      <a:lnTo>
                        <a:pt x="543" y="1774"/>
                      </a:lnTo>
                      <a:lnTo>
                        <a:pt x="583" y="1774"/>
                      </a:lnTo>
                      <a:lnTo>
                        <a:pt x="613" y="1767"/>
                      </a:lnTo>
                      <a:lnTo>
                        <a:pt x="617" y="1650"/>
                      </a:lnTo>
                      <a:lnTo>
                        <a:pt x="617" y="1703"/>
                      </a:lnTo>
                      <a:lnTo>
                        <a:pt x="623" y="1722"/>
                      </a:lnTo>
                      <a:lnTo>
                        <a:pt x="628" y="1748"/>
                      </a:lnTo>
                      <a:lnTo>
                        <a:pt x="617" y="1767"/>
                      </a:lnTo>
                      <a:lnTo>
                        <a:pt x="623" y="1788"/>
                      </a:lnTo>
                      <a:lnTo>
                        <a:pt x="642" y="1755"/>
                      </a:lnTo>
                      <a:lnTo>
                        <a:pt x="666" y="1755"/>
                      </a:lnTo>
                      <a:lnTo>
                        <a:pt x="651" y="1578"/>
                      </a:lnTo>
                      <a:lnTo>
                        <a:pt x="666" y="1547"/>
                      </a:lnTo>
                      <a:lnTo>
                        <a:pt x="651" y="1605"/>
                      </a:lnTo>
                      <a:lnTo>
                        <a:pt x="666" y="1617"/>
                      </a:lnTo>
                      <a:lnTo>
                        <a:pt x="651" y="1670"/>
                      </a:lnTo>
                      <a:lnTo>
                        <a:pt x="662" y="1722"/>
                      </a:lnTo>
                      <a:lnTo>
                        <a:pt x="682" y="1767"/>
                      </a:lnTo>
                      <a:lnTo>
                        <a:pt x="638" y="1794"/>
                      </a:lnTo>
                      <a:lnTo>
                        <a:pt x="602" y="1813"/>
                      </a:lnTo>
                      <a:lnTo>
                        <a:pt x="647" y="1852"/>
                      </a:lnTo>
                      <a:lnTo>
                        <a:pt x="617" y="1858"/>
                      </a:lnTo>
                      <a:lnTo>
                        <a:pt x="593" y="1844"/>
                      </a:lnTo>
                      <a:lnTo>
                        <a:pt x="539" y="1833"/>
                      </a:lnTo>
                      <a:lnTo>
                        <a:pt x="533" y="1891"/>
                      </a:lnTo>
                      <a:lnTo>
                        <a:pt x="539" y="1904"/>
                      </a:lnTo>
                      <a:lnTo>
                        <a:pt x="514" y="1943"/>
                      </a:lnTo>
                      <a:lnTo>
                        <a:pt x="494" y="1983"/>
                      </a:lnTo>
                      <a:lnTo>
                        <a:pt x="494" y="2029"/>
                      </a:lnTo>
                      <a:lnTo>
                        <a:pt x="613" y="2008"/>
                      </a:lnTo>
                      <a:lnTo>
                        <a:pt x="608" y="2029"/>
                      </a:lnTo>
                      <a:lnTo>
                        <a:pt x="588" y="2047"/>
                      </a:lnTo>
                      <a:lnTo>
                        <a:pt x="484" y="2060"/>
                      </a:lnTo>
                      <a:lnTo>
                        <a:pt x="415" y="2170"/>
                      </a:lnTo>
                      <a:lnTo>
                        <a:pt x="356" y="2268"/>
                      </a:lnTo>
                      <a:lnTo>
                        <a:pt x="341" y="2287"/>
                      </a:lnTo>
                      <a:lnTo>
                        <a:pt x="341" y="2359"/>
                      </a:lnTo>
                      <a:lnTo>
                        <a:pt x="370" y="2353"/>
                      </a:lnTo>
                      <a:lnTo>
                        <a:pt x="406" y="2503"/>
                      </a:lnTo>
                      <a:lnTo>
                        <a:pt x="217" y="2450"/>
                      </a:lnTo>
                    </a:path>
                  </a:pathLst>
                </a:custGeom>
                <a:solidFill>
                  <a:schemeClr val="bg2"/>
                </a:solidFill>
                <a:ln w="9525" cap="rnd">
                  <a:noFill/>
                  <a:round/>
                  <a:headEnd/>
                  <a:tailEnd/>
                </a:ln>
                <a:effectLst/>
              </p:spPr>
              <p:txBody>
                <a:bodyPr/>
                <a:lstStyle/>
                <a:p>
                  <a:endParaRPr lang="de-DE"/>
                </a:p>
              </p:txBody>
            </p:sp>
            <p:sp>
              <p:nvSpPr>
                <p:cNvPr id="2054" name="Freeform 6"/>
                <p:cNvSpPr>
                  <a:spLocks/>
                </p:cNvSpPr>
                <p:nvPr/>
              </p:nvSpPr>
              <p:spPr bwMode="ltGray">
                <a:xfrm>
                  <a:off x="4574" y="1061"/>
                  <a:ext cx="1197" cy="1121"/>
                </a:xfrm>
                <a:custGeom>
                  <a:avLst/>
                  <a:gdLst/>
                  <a:ahLst/>
                  <a:cxnLst>
                    <a:cxn ang="0">
                      <a:pos x="465" y="926"/>
                    </a:cxn>
                    <a:cxn ang="0">
                      <a:pos x="420" y="816"/>
                    </a:cxn>
                    <a:cxn ang="0">
                      <a:pos x="287" y="647"/>
                    </a:cxn>
                    <a:cxn ang="0">
                      <a:pos x="296" y="738"/>
                    </a:cxn>
                    <a:cxn ang="0">
                      <a:pos x="326" y="861"/>
                    </a:cxn>
                    <a:cxn ang="0">
                      <a:pos x="277" y="797"/>
                    </a:cxn>
                    <a:cxn ang="0">
                      <a:pos x="217" y="797"/>
                    </a:cxn>
                    <a:cxn ang="0">
                      <a:pos x="217" y="744"/>
                    </a:cxn>
                    <a:cxn ang="0">
                      <a:pos x="202" y="699"/>
                    </a:cxn>
                    <a:cxn ang="0">
                      <a:pos x="109" y="771"/>
                    </a:cxn>
                    <a:cxn ang="0">
                      <a:pos x="69" y="674"/>
                    </a:cxn>
                    <a:cxn ang="0">
                      <a:pos x="159" y="674"/>
                    </a:cxn>
                    <a:cxn ang="0">
                      <a:pos x="202" y="641"/>
                    </a:cxn>
                    <a:cxn ang="0">
                      <a:pos x="247" y="595"/>
                    </a:cxn>
                    <a:cxn ang="0">
                      <a:pos x="223" y="512"/>
                    </a:cxn>
                    <a:cxn ang="0">
                      <a:pos x="202" y="460"/>
                    </a:cxn>
                    <a:cxn ang="0">
                      <a:pos x="118" y="396"/>
                    </a:cxn>
                    <a:cxn ang="0">
                      <a:pos x="307" y="13"/>
                    </a:cxn>
                    <a:cxn ang="0">
                      <a:pos x="842" y="156"/>
                    </a:cxn>
                    <a:cxn ang="0">
                      <a:pos x="881" y="168"/>
                    </a:cxn>
                    <a:cxn ang="0">
                      <a:pos x="976" y="162"/>
                    </a:cxn>
                    <a:cxn ang="0">
                      <a:pos x="985" y="220"/>
                    </a:cxn>
                    <a:cxn ang="0">
                      <a:pos x="1070" y="272"/>
                    </a:cxn>
                    <a:cxn ang="0">
                      <a:pos x="1109" y="305"/>
                    </a:cxn>
                    <a:cxn ang="0">
                      <a:pos x="1040" y="285"/>
                    </a:cxn>
                    <a:cxn ang="0">
                      <a:pos x="1005" y="337"/>
                    </a:cxn>
                    <a:cxn ang="0">
                      <a:pos x="926" y="285"/>
                    </a:cxn>
                    <a:cxn ang="0">
                      <a:pos x="1040" y="375"/>
                    </a:cxn>
                    <a:cxn ang="0">
                      <a:pos x="1196" y="460"/>
                    </a:cxn>
                    <a:cxn ang="0">
                      <a:pos x="1094" y="454"/>
                    </a:cxn>
                    <a:cxn ang="0">
                      <a:pos x="1196" y="500"/>
                    </a:cxn>
                    <a:cxn ang="0">
                      <a:pos x="1196" y="637"/>
                    </a:cxn>
                    <a:cxn ang="0">
                      <a:pos x="1134" y="724"/>
                    </a:cxn>
                    <a:cxn ang="0">
                      <a:pos x="1173" y="816"/>
                    </a:cxn>
                    <a:cxn ang="0">
                      <a:pos x="1104" y="764"/>
                    </a:cxn>
                    <a:cxn ang="0">
                      <a:pos x="1074" y="666"/>
                    </a:cxn>
                    <a:cxn ang="0">
                      <a:pos x="965" y="692"/>
                    </a:cxn>
                    <a:cxn ang="0">
                      <a:pos x="931" y="816"/>
                    </a:cxn>
                    <a:cxn ang="0">
                      <a:pos x="881" y="705"/>
                    </a:cxn>
                    <a:cxn ang="0">
                      <a:pos x="832" y="791"/>
                    </a:cxn>
                    <a:cxn ang="0">
                      <a:pos x="822" y="783"/>
                    </a:cxn>
                    <a:cxn ang="0">
                      <a:pos x="768" y="849"/>
                    </a:cxn>
                    <a:cxn ang="0">
                      <a:pos x="634" y="771"/>
                    </a:cxn>
                    <a:cxn ang="0">
                      <a:pos x="624" y="822"/>
                    </a:cxn>
                    <a:cxn ang="0">
                      <a:pos x="728" y="893"/>
                    </a:cxn>
                    <a:cxn ang="0">
                      <a:pos x="649" y="918"/>
                    </a:cxn>
                    <a:cxn ang="0">
                      <a:pos x="866" y="959"/>
                    </a:cxn>
                    <a:cxn ang="0">
                      <a:pos x="733" y="959"/>
                    </a:cxn>
                    <a:cxn ang="0">
                      <a:pos x="733" y="997"/>
                    </a:cxn>
                    <a:cxn ang="0">
                      <a:pos x="782" y="1003"/>
                    </a:cxn>
                    <a:cxn ang="0">
                      <a:pos x="668" y="1003"/>
                    </a:cxn>
                    <a:cxn ang="0">
                      <a:pos x="624" y="1055"/>
                    </a:cxn>
                    <a:cxn ang="0">
                      <a:pos x="410" y="1049"/>
                    </a:cxn>
                    <a:cxn ang="0">
                      <a:pos x="615" y="1074"/>
                    </a:cxn>
                    <a:cxn ang="0">
                      <a:pos x="376" y="1094"/>
                    </a:cxn>
                  </a:cxnLst>
                  <a:rect l="0" t="0" r="r" b="b"/>
                  <a:pathLst>
                    <a:path w="1197" h="1121">
                      <a:moveTo>
                        <a:pt x="336" y="1036"/>
                      </a:moveTo>
                      <a:lnTo>
                        <a:pt x="376" y="1003"/>
                      </a:lnTo>
                      <a:lnTo>
                        <a:pt x="430" y="926"/>
                      </a:lnTo>
                      <a:lnTo>
                        <a:pt x="465" y="926"/>
                      </a:lnTo>
                      <a:lnTo>
                        <a:pt x="474" y="893"/>
                      </a:lnTo>
                      <a:lnTo>
                        <a:pt x="445" y="875"/>
                      </a:lnTo>
                      <a:lnTo>
                        <a:pt x="445" y="829"/>
                      </a:lnTo>
                      <a:lnTo>
                        <a:pt x="420" y="816"/>
                      </a:lnTo>
                      <a:lnTo>
                        <a:pt x="346" y="724"/>
                      </a:lnTo>
                      <a:lnTo>
                        <a:pt x="356" y="705"/>
                      </a:lnTo>
                      <a:lnTo>
                        <a:pt x="307" y="641"/>
                      </a:lnTo>
                      <a:lnTo>
                        <a:pt x="287" y="647"/>
                      </a:lnTo>
                      <a:lnTo>
                        <a:pt x="277" y="680"/>
                      </a:lnTo>
                      <a:lnTo>
                        <a:pt x="287" y="699"/>
                      </a:lnTo>
                      <a:lnTo>
                        <a:pt x="296" y="705"/>
                      </a:lnTo>
                      <a:lnTo>
                        <a:pt x="296" y="738"/>
                      </a:lnTo>
                      <a:lnTo>
                        <a:pt x="287" y="732"/>
                      </a:lnTo>
                      <a:lnTo>
                        <a:pt x="311" y="797"/>
                      </a:lnTo>
                      <a:lnTo>
                        <a:pt x="336" y="829"/>
                      </a:lnTo>
                      <a:lnTo>
                        <a:pt x="326" y="861"/>
                      </a:lnTo>
                      <a:lnTo>
                        <a:pt x="316" y="816"/>
                      </a:lnTo>
                      <a:lnTo>
                        <a:pt x="296" y="835"/>
                      </a:lnTo>
                      <a:lnTo>
                        <a:pt x="292" y="804"/>
                      </a:lnTo>
                      <a:lnTo>
                        <a:pt x="277" y="797"/>
                      </a:lnTo>
                      <a:lnTo>
                        <a:pt x="267" y="816"/>
                      </a:lnTo>
                      <a:lnTo>
                        <a:pt x="257" y="797"/>
                      </a:lnTo>
                      <a:lnTo>
                        <a:pt x="257" y="777"/>
                      </a:lnTo>
                      <a:lnTo>
                        <a:pt x="217" y="797"/>
                      </a:lnTo>
                      <a:lnTo>
                        <a:pt x="202" y="783"/>
                      </a:lnTo>
                      <a:lnTo>
                        <a:pt x="242" y="764"/>
                      </a:lnTo>
                      <a:lnTo>
                        <a:pt x="247" y="744"/>
                      </a:lnTo>
                      <a:lnTo>
                        <a:pt x="217" y="744"/>
                      </a:lnTo>
                      <a:lnTo>
                        <a:pt x="208" y="771"/>
                      </a:lnTo>
                      <a:lnTo>
                        <a:pt x="174" y="744"/>
                      </a:lnTo>
                      <a:lnTo>
                        <a:pt x="212" y="718"/>
                      </a:lnTo>
                      <a:lnTo>
                        <a:pt x="202" y="699"/>
                      </a:lnTo>
                      <a:lnTo>
                        <a:pt x="174" y="711"/>
                      </a:lnTo>
                      <a:lnTo>
                        <a:pt x="159" y="732"/>
                      </a:lnTo>
                      <a:lnTo>
                        <a:pt x="159" y="744"/>
                      </a:lnTo>
                      <a:lnTo>
                        <a:pt x="109" y="771"/>
                      </a:lnTo>
                      <a:lnTo>
                        <a:pt x="109" y="738"/>
                      </a:lnTo>
                      <a:lnTo>
                        <a:pt x="69" y="758"/>
                      </a:lnTo>
                      <a:lnTo>
                        <a:pt x="75" y="711"/>
                      </a:lnTo>
                      <a:lnTo>
                        <a:pt x="69" y="674"/>
                      </a:lnTo>
                      <a:lnTo>
                        <a:pt x="88" y="680"/>
                      </a:lnTo>
                      <a:lnTo>
                        <a:pt x="94" y="699"/>
                      </a:lnTo>
                      <a:lnTo>
                        <a:pt x="118" y="686"/>
                      </a:lnTo>
                      <a:lnTo>
                        <a:pt x="159" y="674"/>
                      </a:lnTo>
                      <a:lnTo>
                        <a:pt x="174" y="680"/>
                      </a:lnTo>
                      <a:lnTo>
                        <a:pt x="178" y="635"/>
                      </a:lnTo>
                      <a:lnTo>
                        <a:pt x="193" y="666"/>
                      </a:lnTo>
                      <a:lnTo>
                        <a:pt x="202" y="641"/>
                      </a:lnTo>
                      <a:lnTo>
                        <a:pt x="217" y="622"/>
                      </a:lnTo>
                      <a:lnTo>
                        <a:pt x="242" y="635"/>
                      </a:lnTo>
                      <a:lnTo>
                        <a:pt x="252" y="609"/>
                      </a:lnTo>
                      <a:lnTo>
                        <a:pt x="247" y="595"/>
                      </a:lnTo>
                      <a:lnTo>
                        <a:pt x="202" y="589"/>
                      </a:lnTo>
                      <a:lnTo>
                        <a:pt x="153" y="576"/>
                      </a:lnTo>
                      <a:lnTo>
                        <a:pt x="193" y="524"/>
                      </a:lnTo>
                      <a:lnTo>
                        <a:pt x="223" y="512"/>
                      </a:lnTo>
                      <a:lnTo>
                        <a:pt x="223" y="485"/>
                      </a:lnTo>
                      <a:lnTo>
                        <a:pt x="227" y="499"/>
                      </a:lnTo>
                      <a:lnTo>
                        <a:pt x="193" y="479"/>
                      </a:lnTo>
                      <a:lnTo>
                        <a:pt x="202" y="460"/>
                      </a:lnTo>
                      <a:lnTo>
                        <a:pt x="242" y="447"/>
                      </a:lnTo>
                      <a:lnTo>
                        <a:pt x="242" y="427"/>
                      </a:lnTo>
                      <a:lnTo>
                        <a:pt x="183" y="427"/>
                      </a:lnTo>
                      <a:lnTo>
                        <a:pt x="118" y="396"/>
                      </a:lnTo>
                      <a:lnTo>
                        <a:pt x="30" y="337"/>
                      </a:lnTo>
                      <a:lnTo>
                        <a:pt x="0" y="162"/>
                      </a:lnTo>
                      <a:lnTo>
                        <a:pt x="118" y="0"/>
                      </a:lnTo>
                      <a:lnTo>
                        <a:pt x="307" y="13"/>
                      </a:lnTo>
                      <a:lnTo>
                        <a:pt x="619" y="156"/>
                      </a:lnTo>
                      <a:lnTo>
                        <a:pt x="653" y="110"/>
                      </a:lnTo>
                      <a:lnTo>
                        <a:pt x="772" y="162"/>
                      </a:lnTo>
                      <a:lnTo>
                        <a:pt x="842" y="156"/>
                      </a:lnTo>
                      <a:lnTo>
                        <a:pt x="836" y="104"/>
                      </a:lnTo>
                      <a:lnTo>
                        <a:pt x="866" y="137"/>
                      </a:lnTo>
                      <a:lnTo>
                        <a:pt x="911" y="137"/>
                      </a:lnTo>
                      <a:lnTo>
                        <a:pt x="881" y="168"/>
                      </a:lnTo>
                      <a:lnTo>
                        <a:pt x="891" y="187"/>
                      </a:lnTo>
                      <a:lnTo>
                        <a:pt x="901" y="168"/>
                      </a:lnTo>
                      <a:lnTo>
                        <a:pt x="920" y="174"/>
                      </a:lnTo>
                      <a:lnTo>
                        <a:pt x="976" y="162"/>
                      </a:lnTo>
                      <a:lnTo>
                        <a:pt x="1000" y="201"/>
                      </a:lnTo>
                      <a:lnTo>
                        <a:pt x="971" y="201"/>
                      </a:lnTo>
                      <a:lnTo>
                        <a:pt x="950" y="220"/>
                      </a:lnTo>
                      <a:lnTo>
                        <a:pt x="985" y="220"/>
                      </a:lnTo>
                      <a:lnTo>
                        <a:pt x="1010" y="220"/>
                      </a:lnTo>
                      <a:lnTo>
                        <a:pt x="1025" y="201"/>
                      </a:lnTo>
                      <a:lnTo>
                        <a:pt x="1055" y="239"/>
                      </a:lnTo>
                      <a:lnTo>
                        <a:pt x="1070" y="272"/>
                      </a:lnTo>
                      <a:lnTo>
                        <a:pt x="1098" y="220"/>
                      </a:lnTo>
                      <a:lnTo>
                        <a:pt x="1098" y="253"/>
                      </a:lnTo>
                      <a:lnTo>
                        <a:pt x="1148" y="266"/>
                      </a:lnTo>
                      <a:lnTo>
                        <a:pt x="1109" y="305"/>
                      </a:lnTo>
                      <a:lnTo>
                        <a:pt x="1079" y="310"/>
                      </a:lnTo>
                      <a:lnTo>
                        <a:pt x="1059" y="343"/>
                      </a:lnTo>
                      <a:lnTo>
                        <a:pt x="1015" y="337"/>
                      </a:lnTo>
                      <a:lnTo>
                        <a:pt x="1040" y="285"/>
                      </a:lnTo>
                      <a:lnTo>
                        <a:pt x="1020" y="253"/>
                      </a:lnTo>
                      <a:lnTo>
                        <a:pt x="1005" y="278"/>
                      </a:lnTo>
                      <a:lnTo>
                        <a:pt x="1020" y="310"/>
                      </a:lnTo>
                      <a:lnTo>
                        <a:pt x="1005" y="337"/>
                      </a:lnTo>
                      <a:lnTo>
                        <a:pt x="1000" y="310"/>
                      </a:lnTo>
                      <a:lnTo>
                        <a:pt x="976" y="291"/>
                      </a:lnTo>
                      <a:lnTo>
                        <a:pt x="941" y="272"/>
                      </a:lnTo>
                      <a:lnTo>
                        <a:pt x="926" y="285"/>
                      </a:lnTo>
                      <a:lnTo>
                        <a:pt x="950" y="305"/>
                      </a:lnTo>
                      <a:lnTo>
                        <a:pt x="980" y="324"/>
                      </a:lnTo>
                      <a:lnTo>
                        <a:pt x="995" y="362"/>
                      </a:lnTo>
                      <a:lnTo>
                        <a:pt x="1040" y="375"/>
                      </a:lnTo>
                      <a:lnTo>
                        <a:pt x="1098" y="343"/>
                      </a:lnTo>
                      <a:lnTo>
                        <a:pt x="1109" y="375"/>
                      </a:lnTo>
                      <a:lnTo>
                        <a:pt x="1196" y="386"/>
                      </a:lnTo>
                      <a:lnTo>
                        <a:pt x="1196" y="460"/>
                      </a:lnTo>
                      <a:lnTo>
                        <a:pt x="1119" y="441"/>
                      </a:lnTo>
                      <a:lnTo>
                        <a:pt x="1084" y="421"/>
                      </a:lnTo>
                      <a:lnTo>
                        <a:pt x="1074" y="460"/>
                      </a:lnTo>
                      <a:lnTo>
                        <a:pt x="1094" y="454"/>
                      </a:lnTo>
                      <a:lnTo>
                        <a:pt x="1104" y="466"/>
                      </a:lnTo>
                      <a:lnTo>
                        <a:pt x="1098" y="493"/>
                      </a:lnTo>
                      <a:lnTo>
                        <a:pt x="1163" y="499"/>
                      </a:lnTo>
                      <a:lnTo>
                        <a:pt x="1196" y="500"/>
                      </a:lnTo>
                      <a:lnTo>
                        <a:pt x="1196" y="607"/>
                      </a:lnTo>
                      <a:lnTo>
                        <a:pt x="1169" y="603"/>
                      </a:lnTo>
                      <a:lnTo>
                        <a:pt x="1163" y="614"/>
                      </a:lnTo>
                      <a:lnTo>
                        <a:pt x="1196" y="637"/>
                      </a:lnTo>
                      <a:lnTo>
                        <a:pt x="1196" y="741"/>
                      </a:lnTo>
                      <a:lnTo>
                        <a:pt x="1154" y="744"/>
                      </a:lnTo>
                      <a:lnTo>
                        <a:pt x="1143" y="705"/>
                      </a:lnTo>
                      <a:lnTo>
                        <a:pt x="1134" y="724"/>
                      </a:lnTo>
                      <a:lnTo>
                        <a:pt x="1154" y="751"/>
                      </a:lnTo>
                      <a:lnTo>
                        <a:pt x="1193" y="777"/>
                      </a:lnTo>
                      <a:lnTo>
                        <a:pt x="1178" y="791"/>
                      </a:lnTo>
                      <a:lnTo>
                        <a:pt x="1173" y="816"/>
                      </a:lnTo>
                      <a:lnTo>
                        <a:pt x="1169" y="829"/>
                      </a:lnTo>
                      <a:lnTo>
                        <a:pt x="1109" y="797"/>
                      </a:lnTo>
                      <a:lnTo>
                        <a:pt x="1055" y="738"/>
                      </a:lnTo>
                      <a:lnTo>
                        <a:pt x="1104" y="764"/>
                      </a:lnTo>
                      <a:lnTo>
                        <a:pt x="1128" y="724"/>
                      </a:lnTo>
                      <a:lnTo>
                        <a:pt x="1070" y="711"/>
                      </a:lnTo>
                      <a:lnTo>
                        <a:pt x="1109" y="699"/>
                      </a:lnTo>
                      <a:lnTo>
                        <a:pt x="1074" y="666"/>
                      </a:lnTo>
                      <a:lnTo>
                        <a:pt x="1034" y="738"/>
                      </a:lnTo>
                      <a:lnTo>
                        <a:pt x="1025" y="699"/>
                      </a:lnTo>
                      <a:lnTo>
                        <a:pt x="1005" y="732"/>
                      </a:lnTo>
                      <a:lnTo>
                        <a:pt x="965" y="692"/>
                      </a:lnTo>
                      <a:lnTo>
                        <a:pt x="985" y="764"/>
                      </a:lnTo>
                      <a:lnTo>
                        <a:pt x="980" y="797"/>
                      </a:lnTo>
                      <a:lnTo>
                        <a:pt x="1049" y="810"/>
                      </a:lnTo>
                      <a:lnTo>
                        <a:pt x="931" y="816"/>
                      </a:lnTo>
                      <a:lnTo>
                        <a:pt x="985" y="810"/>
                      </a:lnTo>
                      <a:lnTo>
                        <a:pt x="961" y="744"/>
                      </a:lnTo>
                      <a:lnTo>
                        <a:pt x="901" y="732"/>
                      </a:lnTo>
                      <a:lnTo>
                        <a:pt x="881" y="705"/>
                      </a:lnTo>
                      <a:lnTo>
                        <a:pt x="866" y="764"/>
                      </a:lnTo>
                      <a:lnTo>
                        <a:pt x="920" y="777"/>
                      </a:lnTo>
                      <a:lnTo>
                        <a:pt x="876" y="783"/>
                      </a:lnTo>
                      <a:lnTo>
                        <a:pt x="832" y="791"/>
                      </a:lnTo>
                      <a:lnTo>
                        <a:pt x="857" y="758"/>
                      </a:lnTo>
                      <a:lnTo>
                        <a:pt x="842" y="705"/>
                      </a:lnTo>
                      <a:lnTo>
                        <a:pt x="813" y="732"/>
                      </a:lnTo>
                      <a:lnTo>
                        <a:pt x="822" y="783"/>
                      </a:lnTo>
                      <a:lnTo>
                        <a:pt x="778" y="804"/>
                      </a:lnTo>
                      <a:lnTo>
                        <a:pt x="891" y="835"/>
                      </a:lnTo>
                      <a:lnTo>
                        <a:pt x="782" y="829"/>
                      </a:lnTo>
                      <a:lnTo>
                        <a:pt x="768" y="849"/>
                      </a:lnTo>
                      <a:lnTo>
                        <a:pt x="738" y="822"/>
                      </a:lnTo>
                      <a:lnTo>
                        <a:pt x="718" y="849"/>
                      </a:lnTo>
                      <a:lnTo>
                        <a:pt x="664" y="758"/>
                      </a:lnTo>
                      <a:lnTo>
                        <a:pt x="634" y="771"/>
                      </a:lnTo>
                      <a:lnTo>
                        <a:pt x="615" y="861"/>
                      </a:lnTo>
                      <a:lnTo>
                        <a:pt x="698" y="804"/>
                      </a:lnTo>
                      <a:lnTo>
                        <a:pt x="673" y="835"/>
                      </a:lnTo>
                      <a:lnTo>
                        <a:pt x="624" y="822"/>
                      </a:lnTo>
                      <a:lnTo>
                        <a:pt x="619" y="861"/>
                      </a:lnTo>
                      <a:lnTo>
                        <a:pt x="624" y="893"/>
                      </a:lnTo>
                      <a:lnTo>
                        <a:pt x="664" y="822"/>
                      </a:lnTo>
                      <a:lnTo>
                        <a:pt x="728" y="893"/>
                      </a:lnTo>
                      <a:lnTo>
                        <a:pt x="793" y="855"/>
                      </a:lnTo>
                      <a:lnTo>
                        <a:pt x="757" y="901"/>
                      </a:lnTo>
                      <a:lnTo>
                        <a:pt x="698" y="913"/>
                      </a:lnTo>
                      <a:lnTo>
                        <a:pt x="649" y="918"/>
                      </a:lnTo>
                      <a:lnTo>
                        <a:pt x="604" y="1003"/>
                      </a:lnTo>
                      <a:lnTo>
                        <a:pt x="748" y="918"/>
                      </a:lnTo>
                      <a:lnTo>
                        <a:pt x="748" y="951"/>
                      </a:lnTo>
                      <a:lnTo>
                        <a:pt x="866" y="959"/>
                      </a:lnTo>
                      <a:lnTo>
                        <a:pt x="901" y="932"/>
                      </a:lnTo>
                      <a:lnTo>
                        <a:pt x="935" y="959"/>
                      </a:lnTo>
                      <a:lnTo>
                        <a:pt x="871" y="959"/>
                      </a:lnTo>
                      <a:lnTo>
                        <a:pt x="733" y="959"/>
                      </a:lnTo>
                      <a:lnTo>
                        <a:pt x="673" y="945"/>
                      </a:lnTo>
                      <a:lnTo>
                        <a:pt x="619" y="959"/>
                      </a:lnTo>
                      <a:lnTo>
                        <a:pt x="615" y="997"/>
                      </a:lnTo>
                      <a:lnTo>
                        <a:pt x="733" y="997"/>
                      </a:lnTo>
                      <a:lnTo>
                        <a:pt x="738" y="1009"/>
                      </a:lnTo>
                      <a:lnTo>
                        <a:pt x="757" y="990"/>
                      </a:lnTo>
                      <a:lnTo>
                        <a:pt x="806" y="997"/>
                      </a:lnTo>
                      <a:lnTo>
                        <a:pt x="782" y="1003"/>
                      </a:lnTo>
                      <a:lnTo>
                        <a:pt x="832" y="1042"/>
                      </a:lnTo>
                      <a:lnTo>
                        <a:pt x="768" y="1003"/>
                      </a:lnTo>
                      <a:lnTo>
                        <a:pt x="738" y="1009"/>
                      </a:lnTo>
                      <a:lnTo>
                        <a:pt x="668" y="1003"/>
                      </a:lnTo>
                      <a:lnTo>
                        <a:pt x="604" y="1009"/>
                      </a:lnTo>
                      <a:lnTo>
                        <a:pt x="649" y="1022"/>
                      </a:lnTo>
                      <a:lnTo>
                        <a:pt x="643" y="1055"/>
                      </a:lnTo>
                      <a:lnTo>
                        <a:pt x="624" y="1055"/>
                      </a:lnTo>
                      <a:lnTo>
                        <a:pt x="630" y="1036"/>
                      </a:lnTo>
                      <a:lnTo>
                        <a:pt x="579" y="1030"/>
                      </a:lnTo>
                      <a:lnTo>
                        <a:pt x="479" y="1003"/>
                      </a:lnTo>
                      <a:lnTo>
                        <a:pt x="410" y="1049"/>
                      </a:lnTo>
                      <a:lnTo>
                        <a:pt x="410" y="1068"/>
                      </a:lnTo>
                      <a:lnTo>
                        <a:pt x="539" y="1074"/>
                      </a:lnTo>
                      <a:lnTo>
                        <a:pt x="584" y="1061"/>
                      </a:lnTo>
                      <a:lnTo>
                        <a:pt x="615" y="1074"/>
                      </a:lnTo>
                      <a:lnTo>
                        <a:pt x="588" y="1080"/>
                      </a:lnTo>
                      <a:lnTo>
                        <a:pt x="534" y="1094"/>
                      </a:lnTo>
                      <a:lnTo>
                        <a:pt x="474" y="1080"/>
                      </a:lnTo>
                      <a:lnTo>
                        <a:pt x="376" y="1094"/>
                      </a:lnTo>
                      <a:lnTo>
                        <a:pt x="376" y="1120"/>
                      </a:lnTo>
                      <a:lnTo>
                        <a:pt x="336" y="1036"/>
                      </a:lnTo>
                    </a:path>
                  </a:pathLst>
                </a:custGeom>
                <a:solidFill>
                  <a:schemeClr val="bg2"/>
                </a:solidFill>
                <a:ln w="9525" cap="rnd">
                  <a:noFill/>
                  <a:round/>
                  <a:headEnd/>
                  <a:tailEnd/>
                </a:ln>
                <a:effectLst/>
              </p:spPr>
              <p:txBody>
                <a:bodyPr/>
                <a:lstStyle/>
                <a:p>
                  <a:endParaRPr lang="de-DE"/>
                </a:p>
              </p:txBody>
            </p:sp>
            <p:sp>
              <p:nvSpPr>
                <p:cNvPr id="2055" name="Freeform 7"/>
                <p:cNvSpPr>
                  <a:spLocks/>
                </p:cNvSpPr>
                <p:nvPr/>
              </p:nvSpPr>
              <p:spPr bwMode="ltGray">
                <a:xfrm>
                  <a:off x="4759" y="1864"/>
                  <a:ext cx="357" cy="795"/>
                </a:xfrm>
                <a:custGeom>
                  <a:avLst/>
                  <a:gdLst/>
                  <a:ahLst/>
                  <a:cxnLst>
                    <a:cxn ang="0">
                      <a:pos x="232" y="728"/>
                    </a:cxn>
                    <a:cxn ang="0">
                      <a:pos x="160" y="787"/>
                    </a:cxn>
                    <a:cxn ang="0">
                      <a:pos x="356" y="605"/>
                    </a:cxn>
                    <a:cxn ang="0">
                      <a:pos x="340" y="605"/>
                    </a:cxn>
                    <a:cxn ang="0">
                      <a:pos x="291" y="605"/>
                    </a:cxn>
                    <a:cxn ang="0">
                      <a:pos x="311" y="527"/>
                    </a:cxn>
                    <a:cxn ang="0">
                      <a:pos x="276" y="542"/>
                    </a:cxn>
                    <a:cxn ang="0">
                      <a:pos x="218" y="624"/>
                    </a:cxn>
                    <a:cxn ang="0">
                      <a:pos x="214" y="387"/>
                    </a:cxn>
                    <a:cxn ang="0">
                      <a:pos x="238" y="289"/>
                    </a:cxn>
                    <a:cxn ang="0">
                      <a:pos x="296" y="211"/>
                    </a:cxn>
                    <a:cxn ang="0">
                      <a:pos x="252" y="251"/>
                    </a:cxn>
                    <a:cxn ang="0">
                      <a:pos x="276" y="200"/>
                    </a:cxn>
                    <a:cxn ang="0">
                      <a:pos x="243" y="167"/>
                    </a:cxn>
                    <a:cxn ang="0">
                      <a:pos x="258" y="135"/>
                    </a:cxn>
                    <a:cxn ang="0">
                      <a:pos x="243" y="109"/>
                    </a:cxn>
                    <a:cxn ang="0">
                      <a:pos x="218" y="78"/>
                    </a:cxn>
                    <a:cxn ang="0">
                      <a:pos x="77" y="0"/>
                    </a:cxn>
                    <a:cxn ang="0">
                      <a:pos x="190" y="78"/>
                    </a:cxn>
                    <a:cxn ang="0">
                      <a:pos x="199" y="115"/>
                    </a:cxn>
                    <a:cxn ang="0">
                      <a:pos x="160" y="71"/>
                    </a:cxn>
                    <a:cxn ang="0">
                      <a:pos x="121" y="90"/>
                    </a:cxn>
                    <a:cxn ang="0">
                      <a:pos x="140" y="103"/>
                    </a:cxn>
                    <a:cxn ang="0">
                      <a:pos x="194" y="129"/>
                    </a:cxn>
                    <a:cxn ang="0">
                      <a:pos x="194" y="161"/>
                    </a:cxn>
                    <a:cxn ang="0">
                      <a:pos x="160" y="148"/>
                    </a:cxn>
                    <a:cxn ang="0">
                      <a:pos x="107" y="180"/>
                    </a:cxn>
                    <a:cxn ang="0">
                      <a:pos x="155" y="167"/>
                    </a:cxn>
                    <a:cxn ang="0">
                      <a:pos x="199" y="192"/>
                    </a:cxn>
                    <a:cxn ang="0">
                      <a:pos x="184" y="192"/>
                    </a:cxn>
                    <a:cxn ang="0">
                      <a:pos x="150" y="192"/>
                    </a:cxn>
                    <a:cxn ang="0">
                      <a:pos x="150" y="251"/>
                    </a:cxn>
                    <a:cxn ang="0">
                      <a:pos x="111" y="219"/>
                    </a:cxn>
                    <a:cxn ang="0">
                      <a:pos x="96" y="142"/>
                    </a:cxn>
                    <a:cxn ang="0">
                      <a:pos x="107" y="103"/>
                    </a:cxn>
                    <a:cxn ang="0">
                      <a:pos x="77" y="109"/>
                    </a:cxn>
                    <a:cxn ang="0">
                      <a:pos x="77" y="161"/>
                    </a:cxn>
                    <a:cxn ang="0">
                      <a:pos x="34" y="154"/>
                    </a:cxn>
                    <a:cxn ang="0">
                      <a:pos x="77" y="219"/>
                    </a:cxn>
                    <a:cxn ang="0">
                      <a:pos x="53" y="257"/>
                    </a:cxn>
                    <a:cxn ang="0">
                      <a:pos x="116" y="257"/>
                    </a:cxn>
                    <a:cxn ang="0">
                      <a:pos x="63" y="283"/>
                    </a:cxn>
                    <a:cxn ang="0">
                      <a:pos x="116" y="283"/>
                    </a:cxn>
                    <a:cxn ang="0">
                      <a:pos x="160" y="310"/>
                    </a:cxn>
                    <a:cxn ang="0">
                      <a:pos x="199" y="272"/>
                    </a:cxn>
                    <a:cxn ang="0">
                      <a:pos x="184" y="316"/>
                    </a:cxn>
                    <a:cxn ang="0">
                      <a:pos x="136" y="297"/>
                    </a:cxn>
                    <a:cxn ang="0">
                      <a:pos x="180" y="406"/>
                    </a:cxn>
                    <a:cxn ang="0">
                      <a:pos x="170" y="445"/>
                    </a:cxn>
                    <a:cxn ang="0">
                      <a:pos x="118" y="692"/>
                    </a:cxn>
                  </a:cxnLst>
                  <a:rect l="0" t="0" r="r" b="b"/>
                  <a:pathLst>
                    <a:path w="357" h="795">
                      <a:moveTo>
                        <a:pt x="121" y="794"/>
                      </a:moveTo>
                      <a:lnTo>
                        <a:pt x="160" y="787"/>
                      </a:lnTo>
                      <a:lnTo>
                        <a:pt x="232" y="728"/>
                      </a:lnTo>
                      <a:lnTo>
                        <a:pt x="262" y="728"/>
                      </a:lnTo>
                      <a:lnTo>
                        <a:pt x="208" y="709"/>
                      </a:lnTo>
                      <a:lnTo>
                        <a:pt x="160" y="787"/>
                      </a:lnTo>
                      <a:lnTo>
                        <a:pt x="164" y="690"/>
                      </a:lnTo>
                      <a:lnTo>
                        <a:pt x="160" y="638"/>
                      </a:lnTo>
                      <a:lnTo>
                        <a:pt x="356" y="605"/>
                      </a:lnTo>
                      <a:lnTo>
                        <a:pt x="350" y="580"/>
                      </a:lnTo>
                      <a:lnTo>
                        <a:pt x="345" y="593"/>
                      </a:lnTo>
                      <a:lnTo>
                        <a:pt x="340" y="605"/>
                      </a:lnTo>
                      <a:lnTo>
                        <a:pt x="326" y="599"/>
                      </a:lnTo>
                      <a:lnTo>
                        <a:pt x="301" y="613"/>
                      </a:lnTo>
                      <a:lnTo>
                        <a:pt x="291" y="605"/>
                      </a:lnTo>
                      <a:lnTo>
                        <a:pt x="306" y="580"/>
                      </a:lnTo>
                      <a:lnTo>
                        <a:pt x="296" y="555"/>
                      </a:lnTo>
                      <a:lnTo>
                        <a:pt x="311" y="527"/>
                      </a:lnTo>
                      <a:lnTo>
                        <a:pt x="301" y="521"/>
                      </a:lnTo>
                      <a:lnTo>
                        <a:pt x="291" y="542"/>
                      </a:lnTo>
                      <a:lnTo>
                        <a:pt x="276" y="542"/>
                      </a:lnTo>
                      <a:lnTo>
                        <a:pt x="286" y="574"/>
                      </a:lnTo>
                      <a:lnTo>
                        <a:pt x="276" y="599"/>
                      </a:lnTo>
                      <a:lnTo>
                        <a:pt x="218" y="624"/>
                      </a:lnTo>
                      <a:lnTo>
                        <a:pt x="199" y="605"/>
                      </a:lnTo>
                      <a:lnTo>
                        <a:pt x="164" y="624"/>
                      </a:lnTo>
                      <a:lnTo>
                        <a:pt x="214" y="387"/>
                      </a:lnTo>
                      <a:lnTo>
                        <a:pt x="223" y="348"/>
                      </a:lnTo>
                      <a:lnTo>
                        <a:pt x="232" y="297"/>
                      </a:lnTo>
                      <a:lnTo>
                        <a:pt x="238" y="289"/>
                      </a:lnTo>
                      <a:lnTo>
                        <a:pt x="345" y="251"/>
                      </a:lnTo>
                      <a:lnTo>
                        <a:pt x="301" y="238"/>
                      </a:lnTo>
                      <a:lnTo>
                        <a:pt x="296" y="211"/>
                      </a:lnTo>
                      <a:lnTo>
                        <a:pt x="271" y="211"/>
                      </a:lnTo>
                      <a:lnTo>
                        <a:pt x="276" y="238"/>
                      </a:lnTo>
                      <a:lnTo>
                        <a:pt x="252" y="251"/>
                      </a:lnTo>
                      <a:lnTo>
                        <a:pt x="247" y="225"/>
                      </a:lnTo>
                      <a:lnTo>
                        <a:pt x="262" y="219"/>
                      </a:lnTo>
                      <a:lnTo>
                        <a:pt x="276" y="200"/>
                      </a:lnTo>
                      <a:lnTo>
                        <a:pt x="262" y="200"/>
                      </a:lnTo>
                      <a:lnTo>
                        <a:pt x="247" y="200"/>
                      </a:lnTo>
                      <a:lnTo>
                        <a:pt x="243" y="167"/>
                      </a:lnTo>
                      <a:lnTo>
                        <a:pt x="252" y="161"/>
                      </a:lnTo>
                      <a:lnTo>
                        <a:pt x="262" y="148"/>
                      </a:lnTo>
                      <a:lnTo>
                        <a:pt x="258" y="135"/>
                      </a:lnTo>
                      <a:lnTo>
                        <a:pt x="252" y="142"/>
                      </a:lnTo>
                      <a:lnTo>
                        <a:pt x="238" y="129"/>
                      </a:lnTo>
                      <a:lnTo>
                        <a:pt x="243" y="109"/>
                      </a:lnTo>
                      <a:lnTo>
                        <a:pt x="252" y="90"/>
                      </a:lnTo>
                      <a:lnTo>
                        <a:pt x="243" y="64"/>
                      </a:lnTo>
                      <a:lnTo>
                        <a:pt x="218" y="78"/>
                      </a:lnTo>
                      <a:lnTo>
                        <a:pt x="194" y="33"/>
                      </a:lnTo>
                      <a:lnTo>
                        <a:pt x="102" y="13"/>
                      </a:lnTo>
                      <a:lnTo>
                        <a:pt x="77" y="0"/>
                      </a:lnTo>
                      <a:lnTo>
                        <a:pt x="146" y="58"/>
                      </a:lnTo>
                      <a:lnTo>
                        <a:pt x="170" y="58"/>
                      </a:lnTo>
                      <a:lnTo>
                        <a:pt x="190" y="78"/>
                      </a:lnTo>
                      <a:lnTo>
                        <a:pt x="203" y="90"/>
                      </a:lnTo>
                      <a:lnTo>
                        <a:pt x="203" y="115"/>
                      </a:lnTo>
                      <a:lnTo>
                        <a:pt x="199" y="115"/>
                      </a:lnTo>
                      <a:lnTo>
                        <a:pt x="194" y="96"/>
                      </a:lnTo>
                      <a:lnTo>
                        <a:pt x="170" y="90"/>
                      </a:lnTo>
                      <a:lnTo>
                        <a:pt x="160" y="71"/>
                      </a:lnTo>
                      <a:lnTo>
                        <a:pt x="146" y="78"/>
                      </a:lnTo>
                      <a:lnTo>
                        <a:pt x="136" y="96"/>
                      </a:lnTo>
                      <a:lnTo>
                        <a:pt x="121" y="90"/>
                      </a:lnTo>
                      <a:lnTo>
                        <a:pt x="126" y="115"/>
                      </a:lnTo>
                      <a:lnTo>
                        <a:pt x="136" y="115"/>
                      </a:lnTo>
                      <a:lnTo>
                        <a:pt x="140" y="103"/>
                      </a:lnTo>
                      <a:lnTo>
                        <a:pt x="155" y="115"/>
                      </a:lnTo>
                      <a:lnTo>
                        <a:pt x="164" y="135"/>
                      </a:lnTo>
                      <a:lnTo>
                        <a:pt x="194" y="129"/>
                      </a:lnTo>
                      <a:lnTo>
                        <a:pt x="214" y="135"/>
                      </a:lnTo>
                      <a:lnTo>
                        <a:pt x="218" y="167"/>
                      </a:lnTo>
                      <a:lnTo>
                        <a:pt x="194" y="161"/>
                      </a:lnTo>
                      <a:lnTo>
                        <a:pt x="194" y="142"/>
                      </a:lnTo>
                      <a:lnTo>
                        <a:pt x="180" y="148"/>
                      </a:lnTo>
                      <a:lnTo>
                        <a:pt x="160" y="148"/>
                      </a:lnTo>
                      <a:lnTo>
                        <a:pt x="136" y="154"/>
                      </a:lnTo>
                      <a:lnTo>
                        <a:pt x="111" y="142"/>
                      </a:lnTo>
                      <a:lnTo>
                        <a:pt x="107" y="180"/>
                      </a:lnTo>
                      <a:lnTo>
                        <a:pt x="126" y="173"/>
                      </a:lnTo>
                      <a:lnTo>
                        <a:pt x="140" y="161"/>
                      </a:lnTo>
                      <a:lnTo>
                        <a:pt x="155" y="167"/>
                      </a:lnTo>
                      <a:lnTo>
                        <a:pt x="170" y="180"/>
                      </a:lnTo>
                      <a:lnTo>
                        <a:pt x="184" y="186"/>
                      </a:lnTo>
                      <a:lnTo>
                        <a:pt x="199" y="192"/>
                      </a:lnTo>
                      <a:lnTo>
                        <a:pt x="214" y="180"/>
                      </a:lnTo>
                      <a:lnTo>
                        <a:pt x="208" y="232"/>
                      </a:lnTo>
                      <a:lnTo>
                        <a:pt x="184" y="192"/>
                      </a:lnTo>
                      <a:lnTo>
                        <a:pt x="146" y="173"/>
                      </a:lnTo>
                      <a:lnTo>
                        <a:pt x="146" y="200"/>
                      </a:lnTo>
                      <a:lnTo>
                        <a:pt x="150" y="192"/>
                      </a:lnTo>
                      <a:lnTo>
                        <a:pt x="160" y="225"/>
                      </a:lnTo>
                      <a:lnTo>
                        <a:pt x="170" y="244"/>
                      </a:lnTo>
                      <a:lnTo>
                        <a:pt x="150" y="251"/>
                      </a:lnTo>
                      <a:lnTo>
                        <a:pt x="140" y="251"/>
                      </a:lnTo>
                      <a:lnTo>
                        <a:pt x="121" y="238"/>
                      </a:lnTo>
                      <a:lnTo>
                        <a:pt x="111" y="219"/>
                      </a:lnTo>
                      <a:lnTo>
                        <a:pt x="111" y="180"/>
                      </a:lnTo>
                      <a:lnTo>
                        <a:pt x="92" y="161"/>
                      </a:lnTo>
                      <a:lnTo>
                        <a:pt x="96" y="142"/>
                      </a:lnTo>
                      <a:lnTo>
                        <a:pt x="111" y="121"/>
                      </a:lnTo>
                      <a:lnTo>
                        <a:pt x="121" y="109"/>
                      </a:lnTo>
                      <a:lnTo>
                        <a:pt x="107" y="103"/>
                      </a:lnTo>
                      <a:lnTo>
                        <a:pt x="87" y="103"/>
                      </a:lnTo>
                      <a:lnTo>
                        <a:pt x="58" y="58"/>
                      </a:lnTo>
                      <a:lnTo>
                        <a:pt x="77" y="109"/>
                      </a:lnTo>
                      <a:lnTo>
                        <a:pt x="72" y="142"/>
                      </a:lnTo>
                      <a:lnTo>
                        <a:pt x="53" y="129"/>
                      </a:lnTo>
                      <a:lnTo>
                        <a:pt x="77" y="161"/>
                      </a:lnTo>
                      <a:lnTo>
                        <a:pt x="77" y="186"/>
                      </a:lnTo>
                      <a:lnTo>
                        <a:pt x="53" y="173"/>
                      </a:lnTo>
                      <a:lnTo>
                        <a:pt x="34" y="154"/>
                      </a:lnTo>
                      <a:lnTo>
                        <a:pt x="0" y="167"/>
                      </a:lnTo>
                      <a:lnTo>
                        <a:pt x="72" y="200"/>
                      </a:lnTo>
                      <a:lnTo>
                        <a:pt x="77" y="219"/>
                      </a:lnTo>
                      <a:lnTo>
                        <a:pt x="53" y="238"/>
                      </a:lnTo>
                      <a:lnTo>
                        <a:pt x="14" y="225"/>
                      </a:lnTo>
                      <a:lnTo>
                        <a:pt x="53" y="257"/>
                      </a:lnTo>
                      <a:lnTo>
                        <a:pt x="77" y="257"/>
                      </a:lnTo>
                      <a:lnTo>
                        <a:pt x="92" y="244"/>
                      </a:lnTo>
                      <a:lnTo>
                        <a:pt x="116" y="257"/>
                      </a:lnTo>
                      <a:lnTo>
                        <a:pt x="96" y="277"/>
                      </a:lnTo>
                      <a:lnTo>
                        <a:pt x="68" y="272"/>
                      </a:lnTo>
                      <a:lnTo>
                        <a:pt x="63" y="283"/>
                      </a:lnTo>
                      <a:lnTo>
                        <a:pt x="87" y="283"/>
                      </a:lnTo>
                      <a:lnTo>
                        <a:pt x="102" y="303"/>
                      </a:lnTo>
                      <a:lnTo>
                        <a:pt x="116" y="283"/>
                      </a:lnTo>
                      <a:lnTo>
                        <a:pt x="131" y="283"/>
                      </a:lnTo>
                      <a:lnTo>
                        <a:pt x="136" y="303"/>
                      </a:lnTo>
                      <a:lnTo>
                        <a:pt x="160" y="310"/>
                      </a:lnTo>
                      <a:lnTo>
                        <a:pt x="160" y="272"/>
                      </a:lnTo>
                      <a:lnTo>
                        <a:pt x="180" y="263"/>
                      </a:lnTo>
                      <a:lnTo>
                        <a:pt x="199" y="272"/>
                      </a:lnTo>
                      <a:lnTo>
                        <a:pt x="199" y="283"/>
                      </a:lnTo>
                      <a:lnTo>
                        <a:pt x="184" y="303"/>
                      </a:lnTo>
                      <a:lnTo>
                        <a:pt x="184" y="316"/>
                      </a:lnTo>
                      <a:lnTo>
                        <a:pt x="155" y="277"/>
                      </a:lnTo>
                      <a:lnTo>
                        <a:pt x="131" y="283"/>
                      </a:lnTo>
                      <a:lnTo>
                        <a:pt x="136" y="297"/>
                      </a:lnTo>
                      <a:lnTo>
                        <a:pt x="155" y="297"/>
                      </a:lnTo>
                      <a:lnTo>
                        <a:pt x="180" y="328"/>
                      </a:lnTo>
                      <a:lnTo>
                        <a:pt x="180" y="406"/>
                      </a:lnTo>
                      <a:lnTo>
                        <a:pt x="170" y="412"/>
                      </a:lnTo>
                      <a:lnTo>
                        <a:pt x="164" y="425"/>
                      </a:lnTo>
                      <a:lnTo>
                        <a:pt x="170" y="445"/>
                      </a:lnTo>
                      <a:lnTo>
                        <a:pt x="164" y="536"/>
                      </a:lnTo>
                      <a:lnTo>
                        <a:pt x="155" y="542"/>
                      </a:lnTo>
                      <a:lnTo>
                        <a:pt x="118" y="692"/>
                      </a:lnTo>
                      <a:lnTo>
                        <a:pt x="96" y="670"/>
                      </a:lnTo>
                      <a:lnTo>
                        <a:pt x="121" y="794"/>
                      </a:lnTo>
                    </a:path>
                  </a:pathLst>
                </a:custGeom>
                <a:solidFill>
                  <a:schemeClr val="bg2"/>
                </a:solidFill>
                <a:ln w="9525" cap="rnd">
                  <a:noFill/>
                  <a:round/>
                  <a:headEnd/>
                  <a:tailEnd/>
                </a:ln>
                <a:effectLst/>
              </p:spPr>
              <p:txBody>
                <a:bodyPr/>
                <a:lstStyle/>
                <a:p>
                  <a:endParaRPr lang="de-DE"/>
                </a:p>
              </p:txBody>
            </p:sp>
            <p:sp>
              <p:nvSpPr>
                <p:cNvPr id="2056" name="Freeform 8"/>
                <p:cNvSpPr>
                  <a:spLocks/>
                </p:cNvSpPr>
                <p:nvPr/>
              </p:nvSpPr>
              <p:spPr bwMode="ltGray">
                <a:xfrm>
                  <a:off x="4672" y="2067"/>
                  <a:ext cx="1082" cy="1052"/>
                </a:xfrm>
                <a:custGeom>
                  <a:avLst/>
                  <a:gdLst/>
                  <a:ahLst/>
                  <a:cxnLst>
                    <a:cxn ang="0">
                      <a:pos x="88" y="863"/>
                    </a:cxn>
                    <a:cxn ang="0">
                      <a:pos x="34" y="755"/>
                    </a:cxn>
                    <a:cxn ang="0">
                      <a:pos x="88" y="773"/>
                    </a:cxn>
                    <a:cxn ang="0">
                      <a:pos x="252" y="689"/>
                    </a:cxn>
                    <a:cxn ang="0">
                      <a:pos x="242" y="566"/>
                    </a:cxn>
                    <a:cxn ang="0">
                      <a:pos x="321" y="516"/>
                    </a:cxn>
                    <a:cxn ang="0">
                      <a:pos x="465" y="244"/>
                    </a:cxn>
                    <a:cxn ang="0">
                      <a:pos x="510" y="219"/>
                    </a:cxn>
                    <a:cxn ang="0">
                      <a:pos x="634" y="160"/>
                    </a:cxn>
                    <a:cxn ang="0">
                      <a:pos x="644" y="83"/>
                    </a:cxn>
                    <a:cxn ang="0">
                      <a:pos x="640" y="44"/>
                    </a:cxn>
                    <a:cxn ang="0">
                      <a:pos x="629" y="110"/>
                    </a:cxn>
                    <a:cxn ang="0">
                      <a:pos x="649" y="141"/>
                    </a:cxn>
                    <a:cxn ang="0">
                      <a:pos x="664" y="198"/>
                    </a:cxn>
                    <a:cxn ang="0">
                      <a:pos x="698" y="192"/>
                    </a:cxn>
                    <a:cxn ang="0">
                      <a:pos x="515" y="238"/>
                    </a:cxn>
                    <a:cxn ang="0">
                      <a:pos x="545" y="238"/>
                    </a:cxn>
                    <a:cxn ang="0">
                      <a:pos x="619" y="250"/>
                    </a:cxn>
                    <a:cxn ang="0">
                      <a:pos x="640" y="244"/>
                    </a:cxn>
                    <a:cxn ang="0">
                      <a:pos x="748" y="192"/>
                    </a:cxn>
                    <a:cxn ang="0">
                      <a:pos x="792" y="173"/>
                    </a:cxn>
                    <a:cxn ang="0">
                      <a:pos x="848" y="231"/>
                    </a:cxn>
                    <a:cxn ang="0">
                      <a:pos x="1026" y="187"/>
                    </a:cxn>
                    <a:cxn ang="0">
                      <a:pos x="872" y="244"/>
                    </a:cxn>
                    <a:cxn ang="0">
                      <a:pos x="812" y="269"/>
                    </a:cxn>
                    <a:cxn ang="0">
                      <a:pos x="797" y="231"/>
                    </a:cxn>
                    <a:cxn ang="0">
                      <a:pos x="733" y="231"/>
                    </a:cxn>
                    <a:cxn ang="0">
                      <a:pos x="629" y="269"/>
                    </a:cxn>
                    <a:cxn ang="0">
                      <a:pos x="610" y="269"/>
                    </a:cxn>
                    <a:cxn ang="0">
                      <a:pos x="619" y="315"/>
                    </a:cxn>
                    <a:cxn ang="0">
                      <a:pos x="595" y="340"/>
                    </a:cxn>
                    <a:cxn ang="0">
                      <a:pos x="541" y="308"/>
                    </a:cxn>
                    <a:cxn ang="0">
                      <a:pos x="515" y="374"/>
                    </a:cxn>
                    <a:cxn ang="0">
                      <a:pos x="461" y="367"/>
                    </a:cxn>
                    <a:cxn ang="0">
                      <a:pos x="510" y="374"/>
                    </a:cxn>
                    <a:cxn ang="0">
                      <a:pos x="610" y="340"/>
                    </a:cxn>
                    <a:cxn ang="0">
                      <a:pos x="683" y="348"/>
                    </a:cxn>
                    <a:cxn ang="0">
                      <a:pos x="762" y="289"/>
                    </a:cxn>
                    <a:cxn ang="0">
                      <a:pos x="783" y="283"/>
                    </a:cxn>
                    <a:cxn ang="0">
                      <a:pos x="917" y="219"/>
                    </a:cxn>
                    <a:cxn ang="0">
                      <a:pos x="1015" y="187"/>
                    </a:cxn>
                    <a:cxn ang="0">
                      <a:pos x="897" y="263"/>
                    </a:cxn>
                    <a:cxn ang="0">
                      <a:pos x="822" y="321"/>
                    </a:cxn>
                    <a:cxn ang="0">
                      <a:pos x="595" y="418"/>
                    </a:cxn>
                    <a:cxn ang="0">
                      <a:pos x="381" y="587"/>
                    </a:cxn>
                    <a:cxn ang="0">
                      <a:pos x="405" y="612"/>
                    </a:cxn>
                    <a:cxn ang="0">
                      <a:pos x="356" y="657"/>
                    </a:cxn>
                    <a:cxn ang="0">
                      <a:pos x="306" y="689"/>
                    </a:cxn>
                    <a:cxn ang="0">
                      <a:pos x="405" y="702"/>
                    </a:cxn>
                    <a:cxn ang="0">
                      <a:pos x="381" y="723"/>
                    </a:cxn>
                    <a:cxn ang="0">
                      <a:pos x="287" y="723"/>
                    </a:cxn>
                    <a:cxn ang="0">
                      <a:pos x="69" y="1006"/>
                    </a:cxn>
                    <a:cxn ang="0">
                      <a:pos x="306" y="1012"/>
                    </a:cxn>
                    <a:cxn ang="0">
                      <a:pos x="311" y="1044"/>
                    </a:cxn>
                    <a:cxn ang="0">
                      <a:pos x="178" y="1037"/>
                    </a:cxn>
                    <a:cxn ang="0">
                      <a:pos x="0" y="929"/>
                    </a:cxn>
                  </a:cxnLst>
                  <a:rect l="0" t="0" r="r" b="b"/>
                  <a:pathLst>
                    <a:path w="1082" h="1052">
                      <a:moveTo>
                        <a:pt x="0" y="929"/>
                      </a:moveTo>
                      <a:lnTo>
                        <a:pt x="75" y="902"/>
                      </a:lnTo>
                      <a:lnTo>
                        <a:pt x="88" y="863"/>
                      </a:lnTo>
                      <a:lnTo>
                        <a:pt x="148" y="825"/>
                      </a:lnTo>
                      <a:lnTo>
                        <a:pt x="19" y="792"/>
                      </a:lnTo>
                      <a:lnTo>
                        <a:pt x="34" y="755"/>
                      </a:lnTo>
                      <a:lnTo>
                        <a:pt x="69" y="787"/>
                      </a:lnTo>
                      <a:lnTo>
                        <a:pt x="128" y="742"/>
                      </a:lnTo>
                      <a:lnTo>
                        <a:pt x="88" y="773"/>
                      </a:lnTo>
                      <a:lnTo>
                        <a:pt x="103" y="792"/>
                      </a:lnTo>
                      <a:lnTo>
                        <a:pt x="143" y="798"/>
                      </a:lnTo>
                      <a:lnTo>
                        <a:pt x="252" y="689"/>
                      </a:lnTo>
                      <a:lnTo>
                        <a:pt x="227" y="663"/>
                      </a:lnTo>
                      <a:lnTo>
                        <a:pt x="208" y="593"/>
                      </a:lnTo>
                      <a:lnTo>
                        <a:pt x="242" y="566"/>
                      </a:lnTo>
                      <a:lnTo>
                        <a:pt x="268" y="630"/>
                      </a:lnTo>
                      <a:lnTo>
                        <a:pt x="281" y="618"/>
                      </a:lnTo>
                      <a:lnTo>
                        <a:pt x="321" y="516"/>
                      </a:lnTo>
                      <a:lnTo>
                        <a:pt x="440" y="399"/>
                      </a:lnTo>
                      <a:lnTo>
                        <a:pt x="435" y="321"/>
                      </a:lnTo>
                      <a:lnTo>
                        <a:pt x="465" y="244"/>
                      </a:lnTo>
                      <a:lnTo>
                        <a:pt x="461" y="212"/>
                      </a:lnTo>
                      <a:lnTo>
                        <a:pt x="485" y="225"/>
                      </a:lnTo>
                      <a:lnTo>
                        <a:pt x="510" y="219"/>
                      </a:lnTo>
                      <a:lnTo>
                        <a:pt x="610" y="187"/>
                      </a:lnTo>
                      <a:lnTo>
                        <a:pt x="644" y="179"/>
                      </a:lnTo>
                      <a:lnTo>
                        <a:pt x="634" y="160"/>
                      </a:lnTo>
                      <a:lnTo>
                        <a:pt x="614" y="141"/>
                      </a:lnTo>
                      <a:lnTo>
                        <a:pt x="625" y="102"/>
                      </a:lnTo>
                      <a:lnTo>
                        <a:pt x="644" y="83"/>
                      </a:lnTo>
                      <a:lnTo>
                        <a:pt x="629" y="52"/>
                      </a:lnTo>
                      <a:lnTo>
                        <a:pt x="649" y="0"/>
                      </a:lnTo>
                      <a:lnTo>
                        <a:pt x="640" y="44"/>
                      </a:lnTo>
                      <a:lnTo>
                        <a:pt x="659" y="71"/>
                      </a:lnTo>
                      <a:lnTo>
                        <a:pt x="649" y="102"/>
                      </a:lnTo>
                      <a:lnTo>
                        <a:pt x="629" y="110"/>
                      </a:lnTo>
                      <a:lnTo>
                        <a:pt x="629" y="135"/>
                      </a:lnTo>
                      <a:lnTo>
                        <a:pt x="640" y="148"/>
                      </a:lnTo>
                      <a:lnTo>
                        <a:pt x="649" y="141"/>
                      </a:lnTo>
                      <a:lnTo>
                        <a:pt x="649" y="154"/>
                      </a:lnTo>
                      <a:lnTo>
                        <a:pt x="649" y="187"/>
                      </a:lnTo>
                      <a:lnTo>
                        <a:pt x="664" y="198"/>
                      </a:lnTo>
                      <a:lnTo>
                        <a:pt x="689" y="187"/>
                      </a:lnTo>
                      <a:lnTo>
                        <a:pt x="728" y="135"/>
                      </a:lnTo>
                      <a:lnTo>
                        <a:pt x="698" y="192"/>
                      </a:lnTo>
                      <a:lnTo>
                        <a:pt x="683" y="212"/>
                      </a:lnTo>
                      <a:lnTo>
                        <a:pt x="625" y="212"/>
                      </a:lnTo>
                      <a:lnTo>
                        <a:pt x="515" y="238"/>
                      </a:lnTo>
                      <a:lnTo>
                        <a:pt x="504" y="269"/>
                      </a:lnTo>
                      <a:lnTo>
                        <a:pt x="550" y="269"/>
                      </a:lnTo>
                      <a:lnTo>
                        <a:pt x="545" y="238"/>
                      </a:lnTo>
                      <a:lnTo>
                        <a:pt x="560" y="238"/>
                      </a:lnTo>
                      <a:lnTo>
                        <a:pt x="569" y="258"/>
                      </a:lnTo>
                      <a:lnTo>
                        <a:pt x="619" y="250"/>
                      </a:lnTo>
                      <a:lnTo>
                        <a:pt x="610" y="219"/>
                      </a:lnTo>
                      <a:lnTo>
                        <a:pt x="629" y="225"/>
                      </a:lnTo>
                      <a:lnTo>
                        <a:pt x="640" y="244"/>
                      </a:lnTo>
                      <a:lnTo>
                        <a:pt x="708" y="225"/>
                      </a:lnTo>
                      <a:lnTo>
                        <a:pt x="714" y="198"/>
                      </a:lnTo>
                      <a:lnTo>
                        <a:pt x="748" y="192"/>
                      </a:lnTo>
                      <a:lnTo>
                        <a:pt x="748" y="219"/>
                      </a:lnTo>
                      <a:lnTo>
                        <a:pt x="773" y="212"/>
                      </a:lnTo>
                      <a:lnTo>
                        <a:pt x="792" y="173"/>
                      </a:lnTo>
                      <a:lnTo>
                        <a:pt x="807" y="198"/>
                      </a:lnTo>
                      <a:lnTo>
                        <a:pt x="833" y="206"/>
                      </a:lnTo>
                      <a:lnTo>
                        <a:pt x="848" y="231"/>
                      </a:lnTo>
                      <a:lnTo>
                        <a:pt x="872" y="225"/>
                      </a:lnTo>
                      <a:lnTo>
                        <a:pt x="891" y="238"/>
                      </a:lnTo>
                      <a:lnTo>
                        <a:pt x="1026" y="187"/>
                      </a:lnTo>
                      <a:lnTo>
                        <a:pt x="986" y="219"/>
                      </a:lnTo>
                      <a:lnTo>
                        <a:pt x="921" y="238"/>
                      </a:lnTo>
                      <a:lnTo>
                        <a:pt x="872" y="244"/>
                      </a:lnTo>
                      <a:lnTo>
                        <a:pt x="837" y="244"/>
                      </a:lnTo>
                      <a:lnTo>
                        <a:pt x="807" y="244"/>
                      </a:lnTo>
                      <a:lnTo>
                        <a:pt x="812" y="269"/>
                      </a:lnTo>
                      <a:lnTo>
                        <a:pt x="818" y="283"/>
                      </a:lnTo>
                      <a:lnTo>
                        <a:pt x="792" y="289"/>
                      </a:lnTo>
                      <a:lnTo>
                        <a:pt x="797" y="231"/>
                      </a:lnTo>
                      <a:lnTo>
                        <a:pt x="768" y="225"/>
                      </a:lnTo>
                      <a:lnTo>
                        <a:pt x="762" y="250"/>
                      </a:lnTo>
                      <a:lnTo>
                        <a:pt x="733" y="231"/>
                      </a:lnTo>
                      <a:lnTo>
                        <a:pt x="719" y="269"/>
                      </a:lnTo>
                      <a:lnTo>
                        <a:pt x="698" y="258"/>
                      </a:lnTo>
                      <a:lnTo>
                        <a:pt x="629" y="269"/>
                      </a:lnTo>
                      <a:lnTo>
                        <a:pt x="649" y="277"/>
                      </a:lnTo>
                      <a:lnTo>
                        <a:pt x="625" y="289"/>
                      </a:lnTo>
                      <a:lnTo>
                        <a:pt x="610" y="269"/>
                      </a:lnTo>
                      <a:lnTo>
                        <a:pt x="580" y="289"/>
                      </a:lnTo>
                      <a:lnTo>
                        <a:pt x="619" y="296"/>
                      </a:lnTo>
                      <a:lnTo>
                        <a:pt x="619" y="315"/>
                      </a:lnTo>
                      <a:lnTo>
                        <a:pt x="590" y="302"/>
                      </a:lnTo>
                      <a:lnTo>
                        <a:pt x="569" y="315"/>
                      </a:lnTo>
                      <a:lnTo>
                        <a:pt x="595" y="340"/>
                      </a:lnTo>
                      <a:lnTo>
                        <a:pt x="565" y="355"/>
                      </a:lnTo>
                      <a:lnTo>
                        <a:pt x="560" y="327"/>
                      </a:lnTo>
                      <a:lnTo>
                        <a:pt x="541" y="308"/>
                      </a:lnTo>
                      <a:lnTo>
                        <a:pt x="525" y="355"/>
                      </a:lnTo>
                      <a:lnTo>
                        <a:pt x="534" y="361"/>
                      </a:lnTo>
                      <a:lnTo>
                        <a:pt x="515" y="374"/>
                      </a:lnTo>
                      <a:lnTo>
                        <a:pt x="518" y="311"/>
                      </a:lnTo>
                      <a:lnTo>
                        <a:pt x="468" y="298"/>
                      </a:lnTo>
                      <a:lnTo>
                        <a:pt x="461" y="367"/>
                      </a:lnTo>
                      <a:lnTo>
                        <a:pt x="470" y="399"/>
                      </a:lnTo>
                      <a:lnTo>
                        <a:pt x="485" y="367"/>
                      </a:lnTo>
                      <a:lnTo>
                        <a:pt x="510" y="374"/>
                      </a:lnTo>
                      <a:lnTo>
                        <a:pt x="525" y="387"/>
                      </a:lnTo>
                      <a:lnTo>
                        <a:pt x="580" y="327"/>
                      </a:lnTo>
                      <a:lnTo>
                        <a:pt x="610" y="340"/>
                      </a:lnTo>
                      <a:lnTo>
                        <a:pt x="640" y="327"/>
                      </a:lnTo>
                      <a:lnTo>
                        <a:pt x="698" y="321"/>
                      </a:lnTo>
                      <a:lnTo>
                        <a:pt x="683" y="348"/>
                      </a:lnTo>
                      <a:lnTo>
                        <a:pt x="738" y="340"/>
                      </a:lnTo>
                      <a:lnTo>
                        <a:pt x="743" y="296"/>
                      </a:lnTo>
                      <a:lnTo>
                        <a:pt x="762" y="289"/>
                      </a:lnTo>
                      <a:lnTo>
                        <a:pt x="758" y="315"/>
                      </a:lnTo>
                      <a:lnTo>
                        <a:pt x="788" y="302"/>
                      </a:lnTo>
                      <a:lnTo>
                        <a:pt x="783" y="283"/>
                      </a:lnTo>
                      <a:lnTo>
                        <a:pt x="803" y="296"/>
                      </a:lnTo>
                      <a:lnTo>
                        <a:pt x="862" y="263"/>
                      </a:lnTo>
                      <a:lnTo>
                        <a:pt x="917" y="219"/>
                      </a:lnTo>
                      <a:lnTo>
                        <a:pt x="936" y="231"/>
                      </a:lnTo>
                      <a:lnTo>
                        <a:pt x="951" y="206"/>
                      </a:lnTo>
                      <a:lnTo>
                        <a:pt x="1015" y="187"/>
                      </a:lnTo>
                      <a:lnTo>
                        <a:pt x="1081" y="160"/>
                      </a:lnTo>
                      <a:lnTo>
                        <a:pt x="912" y="238"/>
                      </a:lnTo>
                      <a:lnTo>
                        <a:pt x="897" y="263"/>
                      </a:lnTo>
                      <a:lnTo>
                        <a:pt x="917" y="277"/>
                      </a:lnTo>
                      <a:lnTo>
                        <a:pt x="867" y="283"/>
                      </a:lnTo>
                      <a:lnTo>
                        <a:pt x="822" y="321"/>
                      </a:lnTo>
                      <a:lnTo>
                        <a:pt x="743" y="361"/>
                      </a:lnTo>
                      <a:lnTo>
                        <a:pt x="674" y="393"/>
                      </a:lnTo>
                      <a:lnTo>
                        <a:pt x="595" y="418"/>
                      </a:lnTo>
                      <a:lnTo>
                        <a:pt x="515" y="438"/>
                      </a:lnTo>
                      <a:lnTo>
                        <a:pt x="405" y="509"/>
                      </a:lnTo>
                      <a:lnTo>
                        <a:pt x="381" y="587"/>
                      </a:lnTo>
                      <a:lnTo>
                        <a:pt x="356" y="593"/>
                      </a:lnTo>
                      <a:lnTo>
                        <a:pt x="347" y="618"/>
                      </a:lnTo>
                      <a:lnTo>
                        <a:pt x="405" y="612"/>
                      </a:lnTo>
                      <a:lnTo>
                        <a:pt x="500" y="593"/>
                      </a:lnTo>
                      <a:lnTo>
                        <a:pt x="489" y="612"/>
                      </a:lnTo>
                      <a:lnTo>
                        <a:pt x="356" y="657"/>
                      </a:lnTo>
                      <a:lnTo>
                        <a:pt x="306" y="657"/>
                      </a:lnTo>
                      <a:lnTo>
                        <a:pt x="291" y="683"/>
                      </a:lnTo>
                      <a:lnTo>
                        <a:pt x="306" y="689"/>
                      </a:lnTo>
                      <a:lnTo>
                        <a:pt x="336" y="695"/>
                      </a:lnTo>
                      <a:lnTo>
                        <a:pt x="366" y="695"/>
                      </a:lnTo>
                      <a:lnTo>
                        <a:pt x="405" y="702"/>
                      </a:lnTo>
                      <a:lnTo>
                        <a:pt x="390" y="715"/>
                      </a:lnTo>
                      <a:lnTo>
                        <a:pt x="431" y="742"/>
                      </a:lnTo>
                      <a:lnTo>
                        <a:pt x="381" y="723"/>
                      </a:lnTo>
                      <a:lnTo>
                        <a:pt x="356" y="723"/>
                      </a:lnTo>
                      <a:lnTo>
                        <a:pt x="347" y="735"/>
                      </a:lnTo>
                      <a:lnTo>
                        <a:pt x="287" y="723"/>
                      </a:lnTo>
                      <a:lnTo>
                        <a:pt x="232" y="798"/>
                      </a:lnTo>
                      <a:lnTo>
                        <a:pt x="154" y="902"/>
                      </a:lnTo>
                      <a:lnTo>
                        <a:pt x="69" y="1006"/>
                      </a:lnTo>
                      <a:lnTo>
                        <a:pt x="88" y="1006"/>
                      </a:lnTo>
                      <a:lnTo>
                        <a:pt x="281" y="1019"/>
                      </a:lnTo>
                      <a:lnTo>
                        <a:pt x="306" y="1012"/>
                      </a:lnTo>
                      <a:lnTo>
                        <a:pt x="351" y="1019"/>
                      </a:lnTo>
                      <a:lnTo>
                        <a:pt x="470" y="980"/>
                      </a:lnTo>
                      <a:lnTo>
                        <a:pt x="311" y="1044"/>
                      </a:lnTo>
                      <a:lnTo>
                        <a:pt x="242" y="1051"/>
                      </a:lnTo>
                      <a:lnTo>
                        <a:pt x="197" y="1025"/>
                      </a:lnTo>
                      <a:lnTo>
                        <a:pt x="178" y="1037"/>
                      </a:lnTo>
                      <a:lnTo>
                        <a:pt x="88" y="1037"/>
                      </a:lnTo>
                      <a:lnTo>
                        <a:pt x="45" y="1051"/>
                      </a:lnTo>
                      <a:lnTo>
                        <a:pt x="0" y="929"/>
                      </a:lnTo>
                    </a:path>
                  </a:pathLst>
                </a:custGeom>
                <a:solidFill>
                  <a:schemeClr val="bg2"/>
                </a:solidFill>
                <a:ln w="9525" cap="rnd">
                  <a:noFill/>
                  <a:round/>
                  <a:headEnd/>
                  <a:tailEnd/>
                </a:ln>
                <a:effectLst/>
              </p:spPr>
              <p:txBody>
                <a:bodyPr/>
                <a:lstStyle/>
                <a:p>
                  <a:endParaRPr lang="de-DE"/>
                </a:p>
              </p:txBody>
            </p:sp>
          </p:grpSp>
          <p:sp>
            <p:nvSpPr>
              <p:cNvPr id="2058" name="Freeform 10"/>
              <p:cNvSpPr>
                <a:spLocks/>
              </p:cNvSpPr>
              <p:nvPr/>
            </p:nvSpPr>
            <p:spPr bwMode="ltGray">
              <a:xfrm>
                <a:off x="2924" y="2827"/>
                <a:ext cx="754" cy="684"/>
              </a:xfrm>
              <a:custGeom>
                <a:avLst/>
                <a:gdLst/>
                <a:ahLst/>
                <a:cxnLst>
                  <a:cxn ang="0">
                    <a:pos x="445" y="530"/>
                  </a:cxn>
                  <a:cxn ang="0">
                    <a:pos x="461" y="318"/>
                  </a:cxn>
                  <a:cxn ang="0">
                    <a:pos x="598" y="241"/>
                  </a:cxn>
                  <a:cxn ang="0">
                    <a:pos x="569" y="256"/>
                  </a:cxn>
                  <a:cxn ang="0">
                    <a:pos x="477" y="318"/>
                  </a:cxn>
                  <a:cxn ang="0">
                    <a:pos x="522" y="226"/>
                  </a:cxn>
                  <a:cxn ang="0">
                    <a:pos x="645" y="180"/>
                  </a:cxn>
                  <a:cxn ang="0">
                    <a:pos x="692" y="151"/>
                  </a:cxn>
                  <a:cxn ang="0">
                    <a:pos x="661" y="151"/>
                  </a:cxn>
                  <a:cxn ang="0">
                    <a:pos x="598" y="151"/>
                  </a:cxn>
                  <a:cxn ang="0">
                    <a:pos x="706" y="121"/>
                  </a:cxn>
                  <a:cxn ang="0">
                    <a:pos x="721" y="44"/>
                  </a:cxn>
                  <a:cxn ang="0">
                    <a:pos x="645" y="44"/>
                  </a:cxn>
                  <a:cxn ang="0">
                    <a:pos x="614" y="90"/>
                  </a:cxn>
                  <a:cxn ang="0">
                    <a:pos x="553" y="121"/>
                  </a:cxn>
                  <a:cxn ang="0">
                    <a:pos x="477" y="180"/>
                  </a:cxn>
                  <a:cxn ang="0">
                    <a:pos x="445" y="151"/>
                  </a:cxn>
                  <a:cxn ang="0">
                    <a:pos x="506" y="121"/>
                  </a:cxn>
                  <a:cxn ang="0">
                    <a:pos x="553" y="61"/>
                  </a:cxn>
                  <a:cxn ang="0">
                    <a:pos x="506" y="61"/>
                  </a:cxn>
                  <a:cxn ang="0">
                    <a:pos x="491" y="61"/>
                  </a:cxn>
                  <a:cxn ang="0">
                    <a:pos x="506" y="0"/>
                  </a:cxn>
                  <a:cxn ang="0">
                    <a:pos x="477" y="44"/>
                  </a:cxn>
                  <a:cxn ang="0">
                    <a:pos x="430" y="44"/>
                  </a:cxn>
                  <a:cxn ang="0">
                    <a:pos x="383" y="44"/>
                  </a:cxn>
                  <a:cxn ang="0">
                    <a:pos x="399" y="90"/>
                  </a:cxn>
                  <a:cxn ang="0">
                    <a:pos x="399" y="136"/>
                  </a:cxn>
                  <a:cxn ang="0">
                    <a:pos x="369" y="151"/>
                  </a:cxn>
                  <a:cxn ang="0">
                    <a:pos x="230" y="136"/>
                  </a:cxn>
                  <a:cxn ang="0">
                    <a:pos x="184" y="105"/>
                  </a:cxn>
                  <a:cxn ang="0">
                    <a:pos x="123" y="75"/>
                  </a:cxn>
                  <a:cxn ang="0">
                    <a:pos x="47" y="61"/>
                  </a:cxn>
                  <a:cxn ang="0">
                    <a:pos x="123" y="121"/>
                  </a:cxn>
                  <a:cxn ang="0">
                    <a:pos x="61" y="136"/>
                  </a:cxn>
                  <a:cxn ang="0">
                    <a:pos x="123" y="165"/>
                  </a:cxn>
                  <a:cxn ang="0">
                    <a:pos x="230" y="211"/>
                  </a:cxn>
                  <a:cxn ang="0">
                    <a:pos x="369" y="318"/>
                  </a:cxn>
                  <a:cxn ang="0">
                    <a:pos x="184" y="196"/>
                  </a:cxn>
                  <a:cxn ang="0">
                    <a:pos x="199" y="241"/>
                  </a:cxn>
                  <a:cxn ang="0">
                    <a:pos x="262" y="287"/>
                  </a:cxn>
                  <a:cxn ang="0">
                    <a:pos x="399" y="545"/>
                  </a:cxn>
                  <a:cxn ang="0">
                    <a:pos x="445" y="605"/>
                  </a:cxn>
                  <a:cxn ang="0">
                    <a:pos x="517" y="579"/>
                  </a:cxn>
                </a:cxnLst>
                <a:rect l="0" t="0" r="r" b="b"/>
                <a:pathLst>
                  <a:path w="754" h="684">
                    <a:moveTo>
                      <a:pt x="517" y="579"/>
                    </a:moveTo>
                    <a:lnTo>
                      <a:pt x="461" y="545"/>
                    </a:lnTo>
                    <a:lnTo>
                      <a:pt x="445" y="530"/>
                    </a:lnTo>
                    <a:lnTo>
                      <a:pt x="430" y="515"/>
                    </a:lnTo>
                    <a:lnTo>
                      <a:pt x="369" y="348"/>
                    </a:lnTo>
                    <a:lnTo>
                      <a:pt x="461" y="318"/>
                    </a:lnTo>
                    <a:lnTo>
                      <a:pt x="553" y="287"/>
                    </a:lnTo>
                    <a:lnTo>
                      <a:pt x="614" y="256"/>
                    </a:lnTo>
                    <a:lnTo>
                      <a:pt x="598" y="241"/>
                    </a:lnTo>
                    <a:lnTo>
                      <a:pt x="584" y="272"/>
                    </a:lnTo>
                    <a:lnTo>
                      <a:pt x="569" y="241"/>
                    </a:lnTo>
                    <a:lnTo>
                      <a:pt x="569" y="256"/>
                    </a:lnTo>
                    <a:lnTo>
                      <a:pt x="553" y="226"/>
                    </a:lnTo>
                    <a:lnTo>
                      <a:pt x="538" y="272"/>
                    </a:lnTo>
                    <a:lnTo>
                      <a:pt x="477" y="318"/>
                    </a:lnTo>
                    <a:lnTo>
                      <a:pt x="383" y="301"/>
                    </a:lnTo>
                    <a:lnTo>
                      <a:pt x="430" y="256"/>
                    </a:lnTo>
                    <a:lnTo>
                      <a:pt x="522" y="226"/>
                    </a:lnTo>
                    <a:lnTo>
                      <a:pt x="553" y="196"/>
                    </a:lnTo>
                    <a:lnTo>
                      <a:pt x="598" y="211"/>
                    </a:lnTo>
                    <a:lnTo>
                      <a:pt x="645" y="180"/>
                    </a:lnTo>
                    <a:lnTo>
                      <a:pt x="721" y="165"/>
                    </a:lnTo>
                    <a:lnTo>
                      <a:pt x="737" y="151"/>
                    </a:lnTo>
                    <a:lnTo>
                      <a:pt x="692" y="151"/>
                    </a:lnTo>
                    <a:lnTo>
                      <a:pt x="676" y="151"/>
                    </a:lnTo>
                    <a:lnTo>
                      <a:pt x="676" y="136"/>
                    </a:lnTo>
                    <a:lnTo>
                      <a:pt x="661" y="151"/>
                    </a:lnTo>
                    <a:lnTo>
                      <a:pt x="630" y="136"/>
                    </a:lnTo>
                    <a:lnTo>
                      <a:pt x="614" y="165"/>
                    </a:lnTo>
                    <a:lnTo>
                      <a:pt x="598" y="151"/>
                    </a:lnTo>
                    <a:lnTo>
                      <a:pt x="630" y="151"/>
                    </a:lnTo>
                    <a:lnTo>
                      <a:pt x="630" y="121"/>
                    </a:lnTo>
                    <a:lnTo>
                      <a:pt x="706" y="121"/>
                    </a:lnTo>
                    <a:lnTo>
                      <a:pt x="676" y="105"/>
                    </a:lnTo>
                    <a:lnTo>
                      <a:pt x="753" y="61"/>
                    </a:lnTo>
                    <a:lnTo>
                      <a:pt x="721" y="44"/>
                    </a:lnTo>
                    <a:lnTo>
                      <a:pt x="706" y="61"/>
                    </a:lnTo>
                    <a:lnTo>
                      <a:pt x="676" y="30"/>
                    </a:lnTo>
                    <a:lnTo>
                      <a:pt x="645" y="44"/>
                    </a:lnTo>
                    <a:lnTo>
                      <a:pt x="661" y="61"/>
                    </a:lnTo>
                    <a:lnTo>
                      <a:pt x="630" y="61"/>
                    </a:lnTo>
                    <a:lnTo>
                      <a:pt x="614" y="90"/>
                    </a:lnTo>
                    <a:lnTo>
                      <a:pt x="598" y="90"/>
                    </a:lnTo>
                    <a:lnTo>
                      <a:pt x="569" y="121"/>
                    </a:lnTo>
                    <a:lnTo>
                      <a:pt x="553" y="121"/>
                    </a:lnTo>
                    <a:lnTo>
                      <a:pt x="538" y="136"/>
                    </a:lnTo>
                    <a:lnTo>
                      <a:pt x="506" y="151"/>
                    </a:lnTo>
                    <a:lnTo>
                      <a:pt x="477" y="180"/>
                    </a:lnTo>
                    <a:lnTo>
                      <a:pt x="445" y="180"/>
                    </a:lnTo>
                    <a:lnTo>
                      <a:pt x="430" y="196"/>
                    </a:lnTo>
                    <a:lnTo>
                      <a:pt x="445" y="151"/>
                    </a:lnTo>
                    <a:lnTo>
                      <a:pt x="477" y="151"/>
                    </a:lnTo>
                    <a:lnTo>
                      <a:pt x="477" y="121"/>
                    </a:lnTo>
                    <a:lnTo>
                      <a:pt x="506" y="121"/>
                    </a:lnTo>
                    <a:lnTo>
                      <a:pt x="522" y="90"/>
                    </a:lnTo>
                    <a:lnTo>
                      <a:pt x="614" y="61"/>
                    </a:lnTo>
                    <a:lnTo>
                      <a:pt x="553" y="61"/>
                    </a:lnTo>
                    <a:lnTo>
                      <a:pt x="569" y="44"/>
                    </a:lnTo>
                    <a:lnTo>
                      <a:pt x="522" y="61"/>
                    </a:lnTo>
                    <a:lnTo>
                      <a:pt x="506" y="61"/>
                    </a:lnTo>
                    <a:lnTo>
                      <a:pt x="477" y="90"/>
                    </a:lnTo>
                    <a:lnTo>
                      <a:pt x="477" y="75"/>
                    </a:lnTo>
                    <a:lnTo>
                      <a:pt x="491" y="61"/>
                    </a:lnTo>
                    <a:lnTo>
                      <a:pt x="491" y="44"/>
                    </a:lnTo>
                    <a:lnTo>
                      <a:pt x="522" y="15"/>
                    </a:lnTo>
                    <a:lnTo>
                      <a:pt x="506" y="0"/>
                    </a:lnTo>
                    <a:lnTo>
                      <a:pt x="491" y="0"/>
                    </a:lnTo>
                    <a:lnTo>
                      <a:pt x="461" y="30"/>
                    </a:lnTo>
                    <a:lnTo>
                      <a:pt x="477" y="44"/>
                    </a:lnTo>
                    <a:lnTo>
                      <a:pt x="445" y="44"/>
                    </a:lnTo>
                    <a:lnTo>
                      <a:pt x="399" y="30"/>
                    </a:lnTo>
                    <a:lnTo>
                      <a:pt x="430" y="44"/>
                    </a:lnTo>
                    <a:lnTo>
                      <a:pt x="399" y="61"/>
                    </a:lnTo>
                    <a:lnTo>
                      <a:pt x="383" y="30"/>
                    </a:lnTo>
                    <a:lnTo>
                      <a:pt x="383" y="44"/>
                    </a:lnTo>
                    <a:lnTo>
                      <a:pt x="369" y="30"/>
                    </a:lnTo>
                    <a:lnTo>
                      <a:pt x="383" y="90"/>
                    </a:lnTo>
                    <a:lnTo>
                      <a:pt x="399" y="90"/>
                    </a:lnTo>
                    <a:lnTo>
                      <a:pt x="414" y="136"/>
                    </a:lnTo>
                    <a:lnTo>
                      <a:pt x="414" y="151"/>
                    </a:lnTo>
                    <a:lnTo>
                      <a:pt x="399" y="136"/>
                    </a:lnTo>
                    <a:lnTo>
                      <a:pt x="369" y="136"/>
                    </a:lnTo>
                    <a:lnTo>
                      <a:pt x="383" y="151"/>
                    </a:lnTo>
                    <a:lnTo>
                      <a:pt x="369" y="151"/>
                    </a:lnTo>
                    <a:lnTo>
                      <a:pt x="338" y="165"/>
                    </a:lnTo>
                    <a:lnTo>
                      <a:pt x="246" y="136"/>
                    </a:lnTo>
                    <a:lnTo>
                      <a:pt x="230" y="136"/>
                    </a:lnTo>
                    <a:lnTo>
                      <a:pt x="215" y="136"/>
                    </a:lnTo>
                    <a:lnTo>
                      <a:pt x="215" y="105"/>
                    </a:lnTo>
                    <a:lnTo>
                      <a:pt x="184" y="105"/>
                    </a:lnTo>
                    <a:lnTo>
                      <a:pt x="184" y="90"/>
                    </a:lnTo>
                    <a:lnTo>
                      <a:pt x="154" y="105"/>
                    </a:lnTo>
                    <a:lnTo>
                      <a:pt x="123" y="75"/>
                    </a:lnTo>
                    <a:lnTo>
                      <a:pt x="108" y="61"/>
                    </a:lnTo>
                    <a:lnTo>
                      <a:pt x="76" y="44"/>
                    </a:lnTo>
                    <a:lnTo>
                      <a:pt x="47" y="61"/>
                    </a:lnTo>
                    <a:lnTo>
                      <a:pt x="15" y="44"/>
                    </a:lnTo>
                    <a:lnTo>
                      <a:pt x="0" y="75"/>
                    </a:lnTo>
                    <a:lnTo>
                      <a:pt x="123" y="121"/>
                    </a:lnTo>
                    <a:lnTo>
                      <a:pt x="76" y="121"/>
                    </a:lnTo>
                    <a:lnTo>
                      <a:pt x="15" y="105"/>
                    </a:lnTo>
                    <a:lnTo>
                      <a:pt x="61" y="136"/>
                    </a:lnTo>
                    <a:lnTo>
                      <a:pt x="47" y="151"/>
                    </a:lnTo>
                    <a:lnTo>
                      <a:pt x="92" y="180"/>
                    </a:lnTo>
                    <a:lnTo>
                      <a:pt x="123" y="165"/>
                    </a:lnTo>
                    <a:lnTo>
                      <a:pt x="123" y="180"/>
                    </a:lnTo>
                    <a:lnTo>
                      <a:pt x="215" y="165"/>
                    </a:lnTo>
                    <a:lnTo>
                      <a:pt x="230" y="211"/>
                    </a:lnTo>
                    <a:lnTo>
                      <a:pt x="246" y="241"/>
                    </a:lnTo>
                    <a:lnTo>
                      <a:pt x="369" y="287"/>
                    </a:lnTo>
                    <a:lnTo>
                      <a:pt x="369" y="318"/>
                    </a:lnTo>
                    <a:lnTo>
                      <a:pt x="262" y="256"/>
                    </a:lnTo>
                    <a:lnTo>
                      <a:pt x="230" y="256"/>
                    </a:lnTo>
                    <a:lnTo>
                      <a:pt x="184" y="196"/>
                    </a:lnTo>
                    <a:lnTo>
                      <a:pt x="108" y="180"/>
                    </a:lnTo>
                    <a:lnTo>
                      <a:pt x="154" y="211"/>
                    </a:lnTo>
                    <a:lnTo>
                      <a:pt x="199" y="241"/>
                    </a:lnTo>
                    <a:lnTo>
                      <a:pt x="184" y="226"/>
                    </a:lnTo>
                    <a:lnTo>
                      <a:pt x="215" y="272"/>
                    </a:lnTo>
                    <a:lnTo>
                      <a:pt x="262" y="287"/>
                    </a:lnTo>
                    <a:lnTo>
                      <a:pt x="307" y="318"/>
                    </a:lnTo>
                    <a:lnTo>
                      <a:pt x="414" y="530"/>
                    </a:lnTo>
                    <a:lnTo>
                      <a:pt x="399" y="545"/>
                    </a:lnTo>
                    <a:lnTo>
                      <a:pt x="430" y="559"/>
                    </a:lnTo>
                    <a:lnTo>
                      <a:pt x="416" y="570"/>
                    </a:lnTo>
                    <a:lnTo>
                      <a:pt x="445" y="605"/>
                    </a:lnTo>
                    <a:lnTo>
                      <a:pt x="461" y="620"/>
                    </a:lnTo>
                    <a:lnTo>
                      <a:pt x="477" y="683"/>
                    </a:lnTo>
                    <a:lnTo>
                      <a:pt x="517" y="579"/>
                    </a:lnTo>
                  </a:path>
                </a:pathLst>
              </a:custGeom>
              <a:solidFill>
                <a:schemeClr val="bg2"/>
              </a:solidFill>
              <a:ln w="9525" cap="rnd">
                <a:noFill/>
                <a:round/>
                <a:headEnd/>
                <a:tailEnd/>
              </a:ln>
              <a:effectLst/>
            </p:spPr>
            <p:txBody>
              <a:bodyPr/>
              <a:lstStyle/>
              <a:p>
                <a:endParaRPr lang="de-DE"/>
              </a:p>
            </p:txBody>
          </p:sp>
          <p:sp>
            <p:nvSpPr>
              <p:cNvPr id="2059" name="Freeform 11"/>
              <p:cNvSpPr>
                <a:spLocks/>
              </p:cNvSpPr>
              <p:nvPr/>
            </p:nvSpPr>
            <p:spPr bwMode="ltGray">
              <a:xfrm>
                <a:off x="1208" y="3083"/>
                <a:ext cx="4563" cy="1115"/>
              </a:xfrm>
              <a:custGeom>
                <a:avLst/>
                <a:gdLst/>
                <a:ahLst/>
                <a:cxnLst>
                  <a:cxn ang="0">
                    <a:pos x="4490" y="0"/>
                  </a:cxn>
                  <a:cxn ang="0">
                    <a:pos x="4292" y="93"/>
                  </a:cxn>
                  <a:cxn ang="0">
                    <a:pos x="4049" y="93"/>
                  </a:cxn>
                  <a:cxn ang="0">
                    <a:pos x="3697" y="14"/>
                  </a:cxn>
                  <a:cxn ang="0">
                    <a:pos x="3520" y="14"/>
                  </a:cxn>
                  <a:cxn ang="0">
                    <a:pos x="3410" y="78"/>
                  </a:cxn>
                  <a:cxn ang="0">
                    <a:pos x="3211" y="7"/>
                  </a:cxn>
                  <a:cxn ang="0">
                    <a:pos x="3078" y="72"/>
                  </a:cxn>
                  <a:cxn ang="0">
                    <a:pos x="2969" y="101"/>
                  </a:cxn>
                  <a:cxn ang="0">
                    <a:pos x="2814" y="42"/>
                  </a:cxn>
                  <a:cxn ang="0">
                    <a:pos x="2726" y="150"/>
                  </a:cxn>
                  <a:cxn ang="0">
                    <a:pos x="2602" y="194"/>
                  </a:cxn>
                  <a:cxn ang="0">
                    <a:pos x="2461" y="128"/>
                  </a:cxn>
                  <a:cxn ang="0">
                    <a:pos x="2263" y="116"/>
                  </a:cxn>
                  <a:cxn ang="0">
                    <a:pos x="2197" y="93"/>
                  </a:cxn>
                  <a:cxn ang="0">
                    <a:pos x="2088" y="121"/>
                  </a:cxn>
                  <a:cxn ang="0">
                    <a:pos x="1887" y="201"/>
                  </a:cxn>
                  <a:cxn ang="0">
                    <a:pos x="1735" y="273"/>
                  </a:cxn>
                  <a:cxn ang="0">
                    <a:pos x="1647" y="351"/>
                  </a:cxn>
                  <a:cxn ang="0">
                    <a:pos x="1579" y="366"/>
                  </a:cxn>
                  <a:cxn ang="0">
                    <a:pos x="1579" y="437"/>
                  </a:cxn>
                  <a:cxn ang="0">
                    <a:pos x="1404" y="496"/>
                  </a:cxn>
                  <a:cxn ang="0">
                    <a:pos x="1248" y="516"/>
                  </a:cxn>
                  <a:cxn ang="0">
                    <a:pos x="1269" y="561"/>
                  </a:cxn>
                  <a:cxn ang="0">
                    <a:pos x="1204" y="740"/>
                  </a:cxn>
                  <a:cxn ang="0">
                    <a:pos x="985" y="834"/>
                  </a:cxn>
                  <a:cxn ang="0">
                    <a:pos x="0" y="986"/>
                  </a:cxn>
                  <a:cxn ang="0">
                    <a:pos x="1072" y="1005"/>
                  </a:cxn>
                  <a:cxn ang="0">
                    <a:pos x="1116" y="956"/>
                  </a:cxn>
                  <a:cxn ang="0">
                    <a:pos x="1293" y="985"/>
                  </a:cxn>
                  <a:cxn ang="0">
                    <a:pos x="1915" y="1012"/>
                  </a:cxn>
                  <a:cxn ang="0">
                    <a:pos x="1452" y="1077"/>
                  </a:cxn>
                  <a:cxn ang="0">
                    <a:pos x="1739" y="1092"/>
                  </a:cxn>
                  <a:cxn ang="0">
                    <a:pos x="2802" y="1112"/>
                  </a:cxn>
                  <a:cxn ang="0">
                    <a:pos x="3373" y="1082"/>
                  </a:cxn>
                  <a:cxn ang="0">
                    <a:pos x="4562" y="1055"/>
                  </a:cxn>
                  <a:cxn ang="0">
                    <a:pos x="4315" y="1005"/>
                  </a:cxn>
                  <a:cxn ang="0">
                    <a:pos x="4562" y="948"/>
                  </a:cxn>
                </a:cxnLst>
                <a:rect l="0" t="0" r="r" b="b"/>
                <a:pathLst>
                  <a:path w="4563" h="1115">
                    <a:moveTo>
                      <a:pt x="4562" y="74"/>
                    </a:moveTo>
                    <a:lnTo>
                      <a:pt x="4490" y="0"/>
                    </a:lnTo>
                    <a:lnTo>
                      <a:pt x="4380" y="21"/>
                    </a:lnTo>
                    <a:lnTo>
                      <a:pt x="4292" y="93"/>
                    </a:lnTo>
                    <a:lnTo>
                      <a:pt x="4159" y="64"/>
                    </a:lnTo>
                    <a:lnTo>
                      <a:pt x="4049" y="93"/>
                    </a:lnTo>
                    <a:lnTo>
                      <a:pt x="3806" y="36"/>
                    </a:lnTo>
                    <a:lnTo>
                      <a:pt x="3697" y="14"/>
                    </a:lnTo>
                    <a:lnTo>
                      <a:pt x="3608" y="42"/>
                    </a:lnTo>
                    <a:lnTo>
                      <a:pt x="3520" y="14"/>
                    </a:lnTo>
                    <a:lnTo>
                      <a:pt x="3454" y="0"/>
                    </a:lnTo>
                    <a:lnTo>
                      <a:pt x="3410" y="78"/>
                    </a:lnTo>
                    <a:lnTo>
                      <a:pt x="3278" y="49"/>
                    </a:lnTo>
                    <a:lnTo>
                      <a:pt x="3211" y="7"/>
                    </a:lnTo>
                    <a:lnTo>
                      <a:pt x="3078" y="21"/>
                    </a:lnTo>
                    <a:lnTo>
                      <a:pt x="3078" y="72"/>
                    </a:lnTo>
                    <a:lnTo>
                      <a:pt x="3078" y="128"/>
                    </a:lnTo>
                    <a:lnTo>
                      <a:pt x="2969" y="101"/>
                    </a:lnTo>
                    <a:lnTo>
                      <a:pt x="2881" y="21"/>
                    </a:lnTo>
                    <a:lnTo>
                      <a:pt x="2814" y="42"/>
                    </a:lnTo>
                    <a:lnTo>
                      <a:pt x="2838" y="101"/>
                    </a:lnTo>
                    <a:lnTo>
                      <a:pt x="2726" y="150"/>
                    </a:lnTo>
                    <a:lnTo>
                      <a:pt x="2673" y="201"/>
                    </a:lnTo>
                    <a:lnTo>
                      <a:pt x="2602" y="194"/>
                    </a:lnTo>
                    <a:lnTo>
                      <a:pt x="2531" y="186"/>
                    </a:lnTo>
                    <a:lnTo>
                      <a:pt x="2461" y="128"/>
                    </a:lnTo>
                    <a:lnTo>
                      <a:pt x="2329" y="86"/>
                    </a:lnTo>
                    <a:lnTo>
                      <a:pt x="2263" y="116"/>
                    </a:lnTo>
                    <a:lnTo>
                      <a:pt x="2220" y="128"/>
                    </a:lnTo>
                    <a:lnTo>
                      <a:pt x="2197" y="93"/>
                    </a:lnTo>
                    <a:lnTo>
                      <a:pt x="2110" y="93"/>
                    </a:lnTo>
                    <a:lnTo>
                      <a:pt x="2088" y="121"/>
                    </a:lnTo>
                    <a:lnTo>
                      <a:pt x="2175" y="194"/>
                    </a:lnTo>
                    <a:lnTo>
                      <a:pt x="1887" y="201"/>
                    </a:lnTo>
                    <a:lnTo>
                      <a:pt x="1822" y="209"/>
                    </a:lnTo>
                    <a:lnTo>
                      <a:pt x="1735" y="273"/>
                    </a:lnTo>
                    <a:lnTo>
                      <a:pt x="1712" y="317"/>
                    </a:lnTo>
                    <a:lnTo>
                      <a:pt x="1647" y="351"/>
                    </a:lnTo>
                    <a:lnTo>
                      <a:pt x="1602" y="338"/>
                    </a:lnTo>
                    <a:lnTo>
                      <a:pt x="1579" y="366"/>
                    </a:lnTo>
                    <a:lnTo>
                      <a:pt x="1556" y="402"/>
                    </a:lnTo>
                    <a:lnTo>
                      <a:pt x="1579" y="437"/>
                    </a:lnTo>
                    <a:lnTo>
                      <a:pt x="1491" y="516"/>
                    </a:lnTo>
                    <a:lnTo>
                      <a:pt x="1404" y="496"/>
                    </a:lnTo>
                    <a:lnTo>
                      <a:pt x="1269" y="481"/>
                    </a:lnTo>
                    <a:lnTo>
                      <a:pt x="1248" y="516"/>
                    </a:lnTo>
                    <a:lnTo>
                      <a:pt x="1226" y="545"/>
                    </a:lnTo>
                    <a:lnTo>
                      <a:pt x="1269" y="561"/>
                    </a:lnTo>
                    <a:lnTo>
                      <a:pt x="1293" y="646"/>
                    </a:lnTo>
                    <a:lnTo>
                      <a:pt x="1204" y="740"/>
                    </a:lnTo>
                    <a:lnTo>
                      <a:pt x="1116" y="834"/>
                    </a:lnTo>
                    <a:lnTo>
                      <a:pt x="985" y="834"/>
                    </a:lnTo>
                    <a:lnTo>
                      <a:pt x="692" y="919"/>
                    </a:lnTo>
                    <a:lnTo>
                      <a:pt x="0" y="986"/>
                    </a:lnTo>
                    <a:lnTo>
                      <a:pt x="841" y="1017"/>
                    </a:lnTo>
                    <a:lnTo>
                      <a:pt x="1072" y="1005"/>
                    </a:lnTo>
                    <a:lnTo>
                      <a:pt x="963" y="977"/>
                    </a:lnTo>
                    <a:lnTo>
                      <a:pt x="1116" y="956"/>
                    </a:lnTo>
                    <a:lnTo>
                      <a:pt x="1360" y="963"/>
                    </a:lnTo>
                    <a:lnTo>
                      <a:pt x="1293" y="985"/>
                    </a:lnTo>
                    <a:lnTo>
                      <a:pt x="1688" y="997"/>
                    </a:lnTo>
                    <a:lnTo>
                      <a:pt x="1915" y="1012"/>
                    </a:lnTo>
                    <a:lnTo>
                      <a:pt x="1695" y="1049"/>
                    </a:lnTo>
                    <a:lnTo>
                      <a:pt x="1452" y="1077"/>
                    </a:lnTo>
                    <a:lnTo>
                      <a:pt x="1298" y="1098"/>
                    </a:lnTo>
                    <a:lnTo>
                      <a:pt x="1739" y="1092"/>
                    </a:lnTo>
                    <a:lnTo>
                      <a:pt x="2333" y="1114"/>
                    </a:lnTo>
                    <a:lnTo>
                      <a:pt x="2802" y="1112"/>
                    </a:lnTo>
                    <a:lnTo>
                      <a:pt x="3117" y="1086"/>
                    </a:lnTo>
                    <a:lnTo>
                      <a:pt x="3373" y="1082"/>
                    </a:lnTo>
                    <a:lnTo>
                      <a:pt x="4027" y="1092"/>
                    </a:lnTo>
                    <a:lnTo>
                      <a:pt x="4562" y="1055"/>
                    </a:lnTo>
                    <a:lnTo>
                      <a:pt x="4562" y="1003"/>
                    </a:lnTo>
                    <a:lnTo>
                      <a:pt x="4315" y="1005"/>
                    </a:lnTo>
                    <a:lnTo>
                      <a:pt x="4116" y="963"/>
                    </a:lnTo>
                    <a:lnTo>
                      <a:pt x="4562" y="948"/>
                    </a:lnTo>
                    <a:lnTo>
                      <a:pt x="4562" y="74"/>
                    </a:lnTo>
                  </a:path>
                </a:pathLst>
              </a:custGeom>
              <a:solidFill>
                <a:schemeClr val="bg2"/>
              </a:solidFill>
              <a:ln w="9525" cap="rnd">
                <a:noFill/>
                <a:round/>
                <a:headEnd/>
                <a:tailEnd/>
              </a:ln>
              <a:effectLst/>
            </p:spPr>
            <p:txBody>
              <a:bodyPr/>
              <a:lstStyle/>
              <a:p>
                <a:endParaRPr lang="de-DE"/>
              </a:p>
            </p:txBody>
          </p:sp>
        </p:grpSp>
      </p:grpSp>
      <p:sp>
        <p:nvSpPr>
          <p:cNvPr id="2062" name="Rectangle 14"/>
          <p:cNvSpPr>
            <a:spLocks noGrp="1" noChangeArrowheads="1"/>
          </p:cNvSpPr>
          <p:nvPr>
            <p:ph type="ctrTitle" sz="quarter"/>
          </p:nvPr>
        </p:nvSpPr>
        <p:spPr>
          <a:xfrm>
            <a:off x="533400" y="1828800"/>
            <a:ext cx="7772400" cy="1143000"/>
          </a:xfrm>
        </p:spPr>
        <p:txBody>
          <a:bodyPr/>
          <a:lstStyle>
            <a:lvl1pPr>
              <a:defRPr/>
            </a:lvl1pPr>
          </a:lstStyle>
          <a:p>
            <a:r>
              <a:rPr lang="de-DE" smtClean="0"/>
              <a:t>Titelmasterformat durch Klicken bearbeiten</a:t>
            </a:r>
            <a:endParaRPr lang="de-DE"/>
          </a:p>
        </p:txBody>
      </p:sp>
      <p:sp>
        <p:nvSpPr>
          <p:cNvPr id="2063" name="Rectangle 15"/>
          <p:cNvSpPr>
            <a:spLocks noGrp="1" noChangeArrowheads="1"/>
          </p:cNvSpPr>
          <p:nvPr>
            <p:ph type="subTitle" sz="quarter" idx="1"/>
          </p:nvPr>
        </p:nvSpPr>
        <p:spPr>
          <a:xfrm>
            <a:off x="533400" y="3505200"/>
            <a:ext cx="6400800" cy="1752600"/>
          </a:xfrm>
        </p:spPr>
        <p:txBody>
          <a:bodyPr anchor="ctr"/>
          <a:lstStyle>
            <a:lvl1pPr marL="0" indent="0" algn="ctr">
              <a:buFontTx/>
              <a:buNone/>
              <a:defRPr/>
            </a:lvl1pPr>
          </a:lstStyle>
          <a:p>
            <a:r>
              <a:rPr lang="de-DE" smtClean="0"/>
              <a:t>Formatvorlage des Untertitelmasters durch Klicken bearbeiten</a:t>
            </a:r>
            <a:endParaRPr lang="de-DE"/>
          </a:p>
        </p:txBody>
      </p:sp>
      <p:sp>
        <p:nvSpPr>
          <p:cNvPr id="2064" name="Rectangle 16"/>
          <p:cNvSpPr>
            <a:spLocks noGrp="1" noChangeArrowheads="1"/>
          </p:cNvSpPr>
          <p:nvPr>
            <p:ph type="dt" sz="quarter" idx="2"/>
          </p:nvPr>
        </p:nvSpPr>
        <p:spPr>
          <a:xfrm>
            <a:off x="533400" y="6248400"/>
            <a:ext cx="1905000" cy="457200"/>
          </a:xfrm>
        </p:spPr>
        <p:txBody>
          <a:bodyPr/>
          <a:lstStyle>
            <a:lvl1pPr>
              <a:defRPr/>
            </a:lvl1pPr>
          </a:lstStyle>
          <a:p>
            <a:fld id="{07EF07E9-1DB5-4921-A185-A915EE9BA261}" type="datetimeFigureOut">
              <a:rPr lang="de-DE" smtClean="0"/>
              <a:pPr/>
              <a:t>11.09.2013</a:t>
            </a:fld>
            <a:endParaRPr lang="de-DE"/>
          </a:p>
        </p:txBody>
      </p:sp>
      <p:sp>
        <p:nvSpPr>
          <p:cNvPr id="2065" name="Rectangle 17"/>
          <p:cNvSpPr>
            <a:spLocks noGrp="1" noChangeArrowheads="1"/>
          </p:cNvSpPr>
          <p:nvPr>
            <p:ph type="ftr" sz="quarter" idx="3"/>
          </p:nvPr>
        </p:nvSpPr>
        <p:spPr>
          <a:xfrm>
            <a:off x="3048000" y="6248400"/>
            <a:ext cx="2895600" cy="457200"/>
          </a:xfrm>
        </p:spPr>
        <p:txBody>
          <a:bodyPr/>
          <a:lstStyle>
            <a:lvl1pPr>
              <a:defRPr/>
            </a:lvl1pPr>
          </a:lstStyle>
          <a:p>
            <a:endParaRPr lang="de-DE"/>
          </a:p>
        </p:txBody>
      </p:sp>
      <p:sp>
        <p:nvSpPr>
          <p:cNvPr id="2066" name="Rectangle 18"/>
          <p:cNvSpPr>
            <a:spLocks noGrp="1" noChangeArrowheads="1"/>
          </p:cNvSpPr>
          <p:nvPr>
            <p:ph type="sldNum" sz="quarter" idx="4"/>
          </p:nvPr>
        </p:nvSpPr>
        <p:spPr>
          <a:xfrm>
            <a:off x="6553200" y="6246813"/>
            <a:ext cx="1905000" cy="457200"/>
          </a:xfrm>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4572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457200"/>
            <a:ext cx="5676900" cy="54864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07EF07E9-1DB5-4921-A185-A915EE9BA261}" type="datetimeFigureOut">
              <a:rPr lang="de-DE" smtClean="0"/>
              <a:pPr/>
              <a:t>11.09.2013</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56FC3053-48B5-4A26-B6D2-4E5B67C23FEA}"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grpSp>
        <p:nvGrpSpPr>
          <p:cNvPr id="2" name="Group 13"/>
          <p:cNvGrpSpPr>
            <a:grpSpLocks/>
          </p:cNvGrpSpPr>
          <p:nvPr/>
        </p:nvGrpSpPr>
        <p:grpSpPr bwMode="auto">
          <a:xfrm>
            <a:off x="0" y="2895600"/>
            <a:ext cx="9161463" cy="3960813"/>
            <a:chOff x="0" y="1824"/>
            <a:chExt cx="5771" cy="2495"/>
          </a:xfrm>
        </p:grpSpPr>
        <p:sp>
          <p:nvSpPr>
            <p:cNvPr id="1026" name="Rectangle 2"/>
            <p:cNvSpPr>
              <a:spLocks noChangeArrowheads="1"/>
            </p:cNvSpPr>
            <p:nvPr/>
          </p:nvSpPr>
          <p:spPr bwMode="invGray">
            <a:xfrm>
              <a:off x="0" y="3894"/>
              <a:ext cx="5759" cy="425"/>
            </a:xfrm>
            <a:prstGeom prst="rect">
              <a:avLst/>
            </a:prstGeom>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ln w="9525">
              <a:noFill/>
              <a:miter lim="800000"/>
              <a:headEnd/>
              <a:tailEnd/>
            </a:ln>
            <a:effectLst/>
          </p:spPr>
          <p:txBody>
            <a:bodyPr wrap="none" anchor="ctr"/>
            <a:lstStyle/>
            <a:p>
              <a:endParaRPr lang="de-DE"/>
            </a:p>
          </p:txBody>
        </p:sp>
        <p:grpSp>
          <p:nvGrpSpPr>
            <p:cNvPr id="3" name="Group 12"/>
            <p:cNvGrpSpPr>
              <a:grpSpLocks/>
            </p:cNvGrpSpPr>
            <p:nvPr/>
          </p:nvGrpSpPr>
          <p:grpSpPr bwMode="auto">
            <a:xfrm>
              <a:off x="2680" y="1824"/>
              <a:ext cx="3091" cy="2422"/>
              <a:chOff x="2680" y="1824"/>
              <a:chExt cx="3091" cy="2422"/>
            </a:xfrm>
          </p:grpSpPr>
          <p:grpSp>
            <p:nvGrpSpPr>
              <p:cNvPr id="4" name="Group 9"/>
              <p:cNvGrpSpPr>
                <a:grpSpLocks/>
              </p:cNvGrpSpPr>
              <p:nvPr/>
            </p:nvGrpSpPr>
            <p:grpSpPr bwMode="auto">
              <a:xfrm>
                <a:off x="4106" y="1824"/>
                <a:ext cx="1665" cy="1700"/>
                <a:chOff x="4106" y="1824"/>
                <a:chExt cx="1665" cy="1700"/>
              </a:xfrm>
            </p:grpSpPr>
            <p:sp>
              <p:nvSpPr>
                <p:cNvPr id="1027" name="Freeform 3"/>
                <p:cNvSpPr>
                  <a:spLocks/>
                </p:cNvSpPr>
                <p:nvPr/>
              </p:nvSpPr>
              <p:spPr bwMode="ltGray">
                <a:xfrm>
                  <a:off x="4106" y="1826"/>
                  <a:ext cx="942" cy="760"/>
                </a:xfrm>
                <a:custGeom>
                  <a:avLst/>
                  <a:gdLst/>
                  <a:ahLst/>
                  <a:cxnLst>
                    <a:cxn ang="0">
                      <a:pos x="618" y="605"/>
                    </a:cxn>
                    <a:cxn ang="0">
                      <a:pos x="699" y="478"/>
                    </a:cxn>
                    <a:cxn ang="0">
                      <a:pos x="739" y="478"/>
                    </a:cxn>
                    <a:cxn ang="0">
                      <a:pos x="719" y="583"/>
                    </a:cxn>
                    <a:cxn ang="0">
                      <a:pos x="759" y="552"/>
                    </a:cxn>
                    <a:cxn ang="0">
                      <a:pos x="776" y="517"/>
                    </a:cxn>
                    <a:cxn ang="0">
                      <a:pos x="797" y="487"/>
                    </a:cxn>
                    <a:cxn ang="0">
                      <a:pos x="867" y="523"/>
                    </a:cxn>
                    <a:cxn ang="0">
                      <a:pos x="880" y="461"/>
                    </a:cxn>
                    <a:cxn ang="0">
                      <a:pos x="820" y="431"/>
                    </a:cxn>
                    <a:cxn ang="0">
                      <a:pos x="769" y="412"/>
                    </a:cxn>
                    <a:cxn ang="0">
                      <a:pos x="789" y="347"/>
                    </a:cxn>
                    <a:cxn ang="0">
                      <a:pos x="776" y="302"/>
                    </a:cxn>
                    <a:cxn ang="0">
                      <a:pos x="941" y="110"/>
                    </a:cxn>
                    <a:cxn ang="0">
                      <a:pos x="417" y="110"/>
                    </a:cxn>
                    <a:cxn ang="0">
                      <a:pos x="343" y="114"/>
                    </a:cxn>
                    <a:cxn ang="0">
                      <a:pos x="261" y="136"/>
                    </a:cxn>
                    <a:cxn ang="0">
                      <a:pos x="245" y="136"/>
                    </a:cxn>
                    <a:cxn ang="0">
                      <a:pos x="161" y="180"/>
                    </a:cxn>
                    <a:cxn ang="0">
                      <a:pos x="235" y="193"/>
                    </a:cxn>
                    <a:cxn ang="0">
                      <a:pos x="261" y="210"/>
                    </a:cxn>
                    <a:cxn ang="0">
                      <a:pos x="275" y="220"/>
                    </a:cxn>
                    <a:cxn ang="0">
                      <a:pos x="127" y="259"/>
                    </a:cxn>
                    <a:cxn ang="0">
                      <a:pos x="97" y="312"/>
                    </a:cxn>
                    <a:cxn ang="0">
                      <a:pos x="204" y="285"/>
                    </a:cxn>
                    <a:cxn ang="0">
                      <a:pos x="151" y="338"/>
                    </a:cxn>
                    <a:cxn ang="0">
                      <a:pos x="84" y="347"/>
                    </a:cxn>
                    <a:cxn ang="0">
                      <a:pos x="13" y="382"/>
                    </a:cxn>
                    <a:cxn ang="0">
                      <a:pos x="87" y="421"/>
                    </a:cxn>
                    <a:cxn ang="0">
                      <a:pos x="134" y="431"/>
                    </a:cxn>
                    <a:cxn ang="0">
                      <a:pos x="44" y="478"/>
                    </a:cxn>
                    <a:cxn ang="0">
                      <a:pos x="0" y="504"/>
                    </a:cxn>
                    <a:cxn ang="0">
                      <a:pos x="63" y="523"/>
                    </a:cxn>
                    <a:cxn ang="0">
                      <a:pos x="134" y="500"/>
                    </a:cxn>
                    <a:cxn ang="0">
                      <a:pos x="130" y="527"/>
                    </a:cxn>
                    <a:cxn ang="0">
                      <a:pos x="187" y="540"/>
                    </a:cxn>
                    <a:cxn ang="0">
                      <a:pos x="187" y="474"/>
                    </a:cxn>
                    <a:cxn ang="0">
                      <a:pos x="285" y="469"/>
                    </a:cxn>
                    <a:cxn ang="0">
                      <a:pos x="272" y="548"/>
                    </a:cxn>
                    <a:cxn ang="0">
                      <a:pos x="316" y="527"/>
                    </a:cxn>
                    <a:cxn ang="0">
                      <a:pos x="389" y="496"/>
                    </a:cxn>
                    <a:cxn ang="0">
                      <a:pos x="419" y="575"/>
                    </a:cxn>
                    <a:cxn ang="0">
                      <a:pos x="523" y="583"/>
                    </a:cxn>
                    <a:cxn ang="0">
                      <a:pos x="517" y="605"/>
                    </a:cxn>
                    <a:cxn ang="0">
                      <a:pos x="467" y="618"/>
                    </a:cxn>
                    <a:cxn ang="0">
                      <a:pos x="353" y="650"/>
                    </a:cxn>
                    <a:cxn ang="0">
                      <a:pos x="484" y="640"/>
                    </a:cxn>
                    <a:cxn ang="0">
                      <a:pos x="426" y="671"/>
                    </a:cxn>
                    <a:cxn ang="0">
                      <a:pos x="440" y="684"/>
                    </a:cxn>
                    <a:cxn ang="0">
                      <a:pos x="517" y="715"/>
                    </a:cxn>
                    <a:cxn ang="0">
                      <a:pos x="662" y="724"/>
                    </a:cxn>
                    <a:cxn ang="0">
                      <a:pos x="578" y="741"/>
                    </a:cxn>
                  </a:cxnLst>
                  <a:rect l="0" t="0" r="r" b="b"/>
                  <a:pathLst>
                    <a:path w="942" h="760">
                      <a:moveTo>
                        <a:pt x="713" y="702"/>
                      </a:moveTo>
                      <a:lnTo>
                        <a:pt x="685" y="680"/>
                      </a:lnTo>
                      <a:lnTo>
                        <a:pt x="648" y="627"/>
                      </a:lnTo>
                      <a:lnTo>
                        <a:pt x="625" y="627"/>
                      </a:lnTo>
                      <a:lnTo>
                        <a:pt x="618" y="605"/>
                      </a:lnTo>
                      <a:lnTo>
                        <a:pt x="638" y="593"/>
                      </a:lnTo>
                      <a:lnTo>
                        <a:pt x="638" y="562"/>
                      </a:lnTo>
                      <a:lnTo>
                        <a:pt x="656" y="552"/>
                      </a:lnTo>
                      <a:lnTo>
                        <a:pt x="705" y="491"/>
                      </a:lnTo>
                      <a:lnTo>
                        <a:pt x="699" y="478"/>
                      </a:lnTo>
                      <a:lnTo>
                        <a:pt x="732" y="435"/>
                      </a:lnTo>
                      <a:lnTo>
                        <a:pt x="746" y="439"/>
                      </a:lnTo>
                      <a:lnTo>
                        <a:pt x="753" y="461"/>
                      </a:lnTo>
                      <a:lnTo>
                        <a:pt x="746" y="474"/>
                      </a:lnTo>
                      <a:lnTo>
                        <a:pt x="739" y="478"/>
                      </a:lnTo>
                      <a:lnTo>
                        <a:pt x="739" y="500"/>
                      </a:lnTo>
                      <a:lnTo>
                        <a:pt x="746" y="496"/>
                      </a:lnTo>
                      <a:lnTo>
                        <a:pt x="729" y="540"/>
                      </a:lnTo>
                      <a:lnTo>
                        <a:pt x="713" y="562"/>
                      </a:lnTo>
                      <a:lnTo>
                        <a:pt x="719" y="583"/>
                      </a:lnTo>
                      <a:lnTo>
                        <a:pt x="725" y="552"/>
                      </a:lnTo>
                      <a:lnTo>
                        <a:pt x="739" y="566"/>
                      </a:lnTo>
                      <a:lnTo>
                        <a:pt x="742" y="544"/>
                      </a:lnTo>
                      <a:lnTo>
                        <a:pt x="753" y="540"/>
                      </a:lnTo>
                      <a:lnTo>
                        <a:pt x="759" y="552"/>
                      </a:lnTo>
                      <a:lnTo>
                        <a:pt x="766" y="540"/>
                      </a:lnTo>
                      <a:lnTo>
                        <a:pt x="766" y="527"/>
                      </a:lnTo>
                      <a:lnTo>
                        <a:pt x="793" y="540"/>
                      </a:lnTo>
                      <a:lnTo>
                        <a:pt x="803" y="531"/>
                      </a:lnTo>
                      <a:lnTo>
                        <a:pt x="776" y="517"/>
                      </a:lnTo>
                      <a:lnTo>
                        <a:pt x="772" y="504"/>
                      </a:lnTo>
                      <a:lnTo>
                        <a:pt x="793" y="504"/>
                      </a:lnTo>
                      <a:lnTo>
                        <a:pt x="799" y="523"/>
                      </a:lnTo>
                      <a:lnTo>
                        <a:pt x="822" y="504"/>
                      </a:lnTo>
                      <a:lnTo>
                        <a:pt x="797" y="487"/>
                      </a:lnTo>
                      <a:lnTo>
                        <a:pt x="803" y="474"/>
                      </a:lnTo>
                      <a:lnTo>
                        <a:pt x="822" y="482"/>
                      </a:lnTo>
                      <a:lnTo>
                        <a:pt x="833" y="496"/>
                      </a:lnTo>
                      <a:lnTo>
                        <a:pt x="833" y="504"/>
                      </a:lnTo>
                      <a:lnTo>
                        <a:pt x="867" y="523"/>
                      </a:lnTo>
                      <a:lnTo>
                        <a:pt x="867" y="500"/>
                      </a:lnTo>
                      <a:lnTo>
                        <a:pt x="894" y="513"/>
                      </a:lnTo>
                      <a:lnTo>
                        <a:pt x="890" y="482"/>
                      </a:lnTo>
                      <a:lnTo>
                        <a:pt x="894" y="457"/>
                      </a:lnTo>
                      <a:lnTo>
                        <a:pt x="880" y="461"/>
                      </a:lnTo>
                      <a:lnTo>
                        <a:pt x="877" y="474"/>
                      </a:lnTo>
                      <a:lnTo>
                        <a:pt x="860" y="465"/>
                      </a:lnTo>
                      <a:lnTo>
                        <a:pt x="833" y="457"/>
                      </a:lnTo>
                      <a:lnTo>
                        <a:pt x="822" y="461"/>
                      </a:lnTo>
                      <a:lnTo>
                        <a:pt x="820" y="431"/>
                      </a:lnTo>
                      <a:lnTo>
                        <a:pt x="810" y="452"/>
                      </a:lnTo>
                      <a:lnTo>
                        <a:pt x="803" y="435"/>
                      </a:lnTo>
                      <a:lnTo>
                        <a:pt x="793" y="421"/>
                      </a:lnTo>
                      <a:lnTo>
                        <a:pt x="776" y="431"/>
                      </a:lnTo>
                      <a:lnTo>
                        <a:pt x="769" y="412"/>
                      </a:lnTo>
                      <a:lnTo>
                        <a:pt x="772" y="403"/>
                      </a:lnTo>
                      <a:lnTo>
                        <a:pt x="803" y="399"/>
                      </a:lnTo>
                      <a:lnTo>
                        <a:pt x="836" y="390"/>
                      </a:lnTo>
                      <a:lnTo>
                        <a:pt x="810" y="355"/>
                      </a:lnTo>
                      <a:lnTo>
                        <a:pt x="789" y="347"/>
                      </a:lnTo>
                      <a:lnTo>
                        <a:pt x="789" y="329"/>
                      </a:lnTo>
                      <a:lnTo>
                        <a:pt x="786" y="338"/>
                      </a:lnTo>
                      <a:lnTo>
                        <a:pt x="810" y="325"/>
                      </a:lnTo>
                      <a:lnTo>
                        <a:pt x="803" y="312"/>
                      </a:lnTo>
                      <a:lnTo>
                        <a:pt x="776" y="302"/>
                      </a:lnTo>
                      <a:lnTo>
                        <a:pt x="776" y="289"/>
                      </a:lnTo>
                      <a:lnTo>
                        <a:pt x="816" y="289"/>
                      </a:lnTo>
                      <a:lnTo>
                        <a:pt x="860" y="268"/>
                      </a:lnTo>
                      <a:lnTo>
                        <a:pt x="920" y="229"/>
                      </a:lnTo>
                      <a:lnTo>
                        <a:pt x="941" y="110"/>
                      </a:lnTo>
                      <a:lnTo>
                        <a:pt x="860" y="0"/>
                      </a:lnTo>
                      <a:lnTo>
                        <a:pt x="732" y="8"/>
                      </a:lnTo>
                      <a:lnTo>
                        <a:pt x="521" y="106"/>
                      </a:lnTo>
                      <a:lnTo>
                        <a:pt x="497" y="74"/>
                      </a:lnTo>
                      <a:lnTo>
                        <a:pt x="417" y="110"/>
                      </a:lnTo>
                      <a:lnTo>
                        <a:pt x="369" y="106"/>
                      </a:lnTo>
                      <a:lnTo>
                        <a:pt x="373" y="70"/>
                      </a:lnTo>
                      <a:lnTo>
                        <a:pt x="353" y="93"/>
                      </a:lnTo>
                      <a:lnTo>
                        <a:pt x="322" y="93"/>
                      </a:lnTo>
                      <a:lnTo>
                        <a:pt x="343" y="114"/>
                      </a:lnTo>
                      <a:lnTo>
                        <a:pt x="336" y="127"/>
                      </a:lnTo>
                      <a:lnTo>
                        <a:pt x="329" y="114"/>
                      </a:lnTo>
                      <a:lnTo>
                        <a:pt x="316" y="118"/>
                      </a:lnTo>
                      <a:lnTo>
                        <a:pt x="278" y="110"/>
                      </a:lnTo>
                      <a:lnTo>
                        <a:pt x="261" y="136"/>
                      </a:lnTo>
                      <a:lnTo>
                        <a:pt x="282" y="136"/>
                      </a:lnTo>
                      <a:lnTo>
                        <a:pt x="295" y="149"/>
                      </a:lnTo>
                      <a:lnTo>
                        <a:pt x="272" y="149"/>
                      </a:lnTo>
                      <a:lnTo>
                        <a:pt x="255" y="149"/>
                      </a:lnTo>
                      <a:lnTo>
                        <a:pt x="245" y="136"/>
                      </a:lnTo>
                      <a:lnTo>
                        <a:pt x="225" y="162"/>
                      </a:lnTo>
                      <a:lnTo>
                        <a:pt x="215" y="184"/>
                      </a:lnTo>
                      <a:lnTo>
                        <a:pt x="195" y="149"/>
                      </a:lnTo>
                      <a:lnTo>
                        <a:pt x="195" y="171"/>
                      </a:lnTo>
                      <a:lnTo>
                        <a:pt x="161" y="180"/>
                      </a:lnTo>
                      <a:lnTo>
                        <a:pt x="187" y="206"/>
                      </a:lnTo>
                      <a:lnTo>
                        <a:pt x="208" y="210"/>
                      </a:lnTo>
                      <a:lnTo>
                        <a:pt x="222" y="233"/>
                      </a:lnTo>
                      <a:lnTo>
                        <a:pt x="251" y="229"/>
                      </a:lnTo>
                      <a:lnTo>
                        <a:pt x="235" y="193"/>
                      </a:lnTo>
                      <a:lnTo>
                        <a:pt x="248" y="171"/>
                      </a:lnTo>
                      <a:lnTo>
                        <a:pt x="259" y="189"/>
                      </a:lnTo>
                      <a:lnTo>
                        <a:pt x="248" y="210"/>
                      </a:lnTo>
                      <a:lnTo>
                        <a:pt x="259" y="229"/>
                      </a:lnTo>
                      <a:lnTo>
                        <a:pt x="261" y="210"/>
                      </a:lnTo>
                      <a:lnTo>
                        <a:pt x="278" y="197"/>
                      </a:lnTo>
                      <a:lnTo>
                        <a:pt x="302" y="184"/>
                      </a:lnTo>
                      <a:lnTo>
                        <a:pt x="312" y="193"/>
                      </a:lnTo>
                      <a:lnTo>
                        <a:pt x="295" y="206"/>
                      </a:lnTo>
                      <a:lnTo>
                        <a:pt x="275" y="220"/>
                      </a:lnTo>
                      <a:lnTo>
                        <a:pt x="265" y="246"/>
                      </a:lnTo>
                      <a:lnTo>
                        <a:pt x="235" y="254"/>
                      </a:lnTo>
                      <a:lnTo>
                        <a:pt x="195" y="233"/>
                      </a:lnTo>
                      <a:lnTo>
                        <a:pt x="187" y="254"/>
                      </a:lnTo>
                      <a:lnTo>
                        <a:pt x="127" y="259"/>
                      </a:lnTo>
                      <a:lnTo>
                        <a:pt x="94" y="276"/>
                      </a:lnTo>
                      <a:lnTo>
                        <a:pt x="73" y="268"/>
                      </a:lnTo>
                      <a:lnTo>
                        <a:pt x="73" y="289"/>
                      </a:lnTo>
                      <a:lnTo>
                        <a:pt x="94" y="285"/>
                      </a:lnTo>
                      <a:lnTo>
                        <a:pt x="97" y="312"/>
                      </a:lnTo>
                      <a:lnTo>
                        <a:pt x="124" y="308"/>
                      </a:lnTo>
                      <a:lnTo>
                        <a:pt x="134" y="289"/>
                      </a:lnTo>
                      <a:lnTo>
                        <a:pt x="137" y="302"/>
                      </a:lnTo>
                      <a:lnTo>
                        <a:pt x="181" y="298"/>
                      </a:lnTo>
                      <a:lnTo>
                        <a:pt x="204" y="285"/>
                      </a:lnTo>
                      <a:lnTo>
                        <a:pt x="212" y="312"/>
                      </a:lnTo>
                      <a:lnTo>
                        <a:pt x="198" y="308"/>
                      </a:lnTo>
                      <a:lnTo>
                        <a:pt x="191" y="316"/>
                      </a:lnTo>
                      <a:lnTo>
                        <a:pt x="195" y="333"/>
                      </a:lnTo>
                      <a:lnTo>
                        <a:pt x="151" y="338"/>
                      </a:lnTo>
                      <a:lnTo>
                        <a:pt x="127" y="343"/>
                      </a:lnTo>
                      <a:lnTo>
                        <a:pt x="134" y="364"/>
                      </a:lnTo>
                      <a:lnTo>
                        <a:pt x="120" y="355"/>
                      </a:lnTo>
                      <a:lnTo>
                        <a:pt x="110" y="368"/>
                      </a:lnTo>
                      <a:lnTo>
                        <a:pt x="84" y="347"/>
                      </a:lnTo>
                      <a:lnTo>
                        <a:pt x="77" y="368"/>
                      </a:lnTo>
                      <a:lnTo>
                        <a:pt x="50" y="360"/>
                      </a:lnTo>
                      <a:lnTo>
                        <a:pt x="36" y="373"/>
                      </a:lnTo>
                      <a:lnTo>
                        <a:pt x="30" y="382"/>
                      </a:lnTo>
                      <a:lnTo>
                        <a:pt x="13" y="382"/>
                      </a:lnTo>
                      <a:lnTo>
                        <a:pt x="6" y="403"/>
                      </a:lnTo>
                      <a:lnTo>
                        <a:pt x="26" y="412"/>
                      </a:lnTo>
                      <a:lnTo>
                        <a:pt x="54" y="408"/>
                      </a:lnTo>
                      <a:lnTo>
                        <a:pt x="67" y="425"/>
                      </a:lnTo>
                      <a:lnTo>
                        <a:pt x="87" y="421"/>
                      </a:lnTo>
                      <a:lnTo>
                        <a:pt x="114" y="412"/>
                      </a:lnTo>
                      <a:lnTo>
                        <a:pt x="137" y="421"/>
                      </a:lnTo>
                      <a:lnTo>
                        <a:pt x="147" y="408"/>
                      </a:lnTo>
                      <a:lnTo>
                        <a:pt x="151" y="416"/>
                      </a:lnTo>
                      <a:lnTo>
                        <a:pt x="134" y="431"/>
                      </a:lnTo>
                      <a:lnTo>
                        <a:pt x="100" y="435"/>
                      </a:lnTo>
                      <a:lnTo>
                        <a:pt x="117" y="452"/>
                      </a:lnTo>
                      <a:lnTo>
                        <a:pt x="67" y="457"/>
                      </a:lnTo>
                      <a:lnTo>
                        <a:pt x="67" y="474"/>
                      </a:lnTo>
                      <a:lnTo>
                        <a:pt x="44" y="478"/>
                      </a:lnTo>
                      <a:lnTo>
                        <a:pt x="30" y="478"/>
                      </a:lnTo>
                      <a:lnTo>
                        <a:pt x="26" y="482"/>
                      </a:lnTo>
                      <a:lnTo>
                        <a:pt x="3" y="474"/>
                      </a:lnTo>
                      <a:lnTo>
                        <a:pt x="6" y="482"/>
                      </a:lnTo>
                      <a:lnTo>
                        <a:pt x="0" y="504"/>
                      </a:lnTo>
                      <a:lnTo>
                        <a:pt x="23" y="504"/>
                      </a:lnTo>
                      <a:lnTo>
                        <a:pt x="26" y="517"/>
                      </a:lnTo>
                      <a:lnTo>
                        <a:pt x="46" y="508"/>
                      </a:lnTo>
                      <a:lnTo>
                        <a:pt x="61" y="508"/>
                      </a:lnTo>
                      <a:lnTo>
                        <a:pt x="63" y="523"/>
                      </a:lnTo>
                      <a:lnTo>
                        <a:pt x="80" y="517"/>
                      </a:lnTo>
                      <a:lnTo>
                        <a:pt x="73" y="491"/>
                      </a:lnTo>
                      <a:lnTo>
                        <a:pt x="107" y="491"/>
                      </a:lnTo>
                      <a:lnTo>
                        <a:pt x="110" y="504"/>
                      </a:lnTo>
                      <a:lnTo>
                        <a:pt x="134" y="500"/>
                      </a:lnTo>
                      <a:lnTo>
                        <a:pt x="158" y="504"/>
                      </a:lnTo>
                      <a:lnTo>
                        <a:pt x="164" y="478"/>
                      </a:lnTo>
                      <a:lnTo>
                        <a:pt x="171" y="491"/>
                      </a:lnTo>
                      <a:lnTo>
                        <a:pt x="158" y="508"/>
                      </a:lnTo>
                      <a:lnTo>
                        <a:pt x="130" y="527"/>
                      </a:lnTo>
                      <a:lnTo>
                        <a:pt x="114" y="540"/>
                      </a:lnTo>
                      <a:lnTo>
                        <a:pt x="141" y="535"/>
                      </a:lnTo>
                      <a:lnTo>
                        <a:pt x="144" y="552"/>
                      </a:lnTo>
                      <a:lnTo>
                        <a:pt x="147" y="562"/>
                      </a:lnTo>
                      <a:lnTo>
                        <a:pt x="187" y="540"/>
                      </a:lnTo>
                      <a:lnTo>
                        <a:pt x="225" y="500"/>
                      </a:lnTo>
                      <a:lnTo>
                        <a:pt x="191" y="517"/>
                      </a:lnTo>
                      <a:lnTo>
                        <a:pt x="175" y="491"/>
                      </a:lnTo>
                      <a:lnTo>
                        <a:pt x="215" y="482"/>
                      </a:lnTo>
                      <a:lnTo>
                        <a:pt x="187" y="474"/>
                      </a:lnTo>
                      <a:lnTo>
                        <a:pt x="212" y="452"/>
                      </a:lnTo>
                      <a:lnTo>
                        <a:pt x="238" y="500"/>
                      </a:lnTo>
                      <a:lnTo>
                        <a:pt x="245" y="474"/>
                      </a:lnTo>
                      <a:lnTo>
                        <a:pt x="259" y="496"/>
                      </a:lnTo>
                      <a:lnTo>
                        <a:pt x="285" y="469"/>
                      </a:lnTo>
                      <a:lnTo>
                        <a:pt x="272" y="517"/>
                      </a:lnTo>
                      <a:lnTo>
                        <a:pt x="275" y="540"/>
                      </a:lnTo>
                      <a:lnTo>
                        <a:pt x="228" y="548"/>
                      </a:lnTo>
                      <a:lnTo>
                        <a:pt x="309" y="552"/>
                      </a:lnTo>
                      <a:lnTo>
                        <a:pt x="272" y="548"/>
                      </a:lnTo>
                      <a:lnTo>
                        <a:pt x="289" y="504"/>
                      </a:lnTo>
                      <a:lnTo>
                        <a:pt x="329" y="496"/>
                      </a:lnTo>
                      <a:lnTo>
                        <a:pt x="343" y="478"/>
                      </a:lnTo>
                      <a:lnTo>
                        <a:pt x="353" y="517"/>
                      </a:lnTo>
                      <a:lnTo>
                        <a:pt x="316" y="527"/>
                      </a:lnTo>
                      <a:lnTo>
                        <a:pt x="346" y="531"/>
                      </a:lnTo>
                      <a:lnTo>
                        <a:pt x="376" y="535"/>
                      </a:lnTo>
                      <a:lnTo>
                        <a:pt x="359" y="513"/>
                      </a:lnTo>
                      <a:lnTo>
                        <a:pt x="369" y="478"/>
                      </a:lnTo>
                      <a:lnTo>
                        <a:pt x="389" y="496"/>
                      </a:lnTo>
                      <a:lnTo>
                        <a:pt x="382" y="531"/>
                      </a:lnTo>
                      <a:lnTo>
                        <a:pt x="413" y="544"/>
                      </a:lnTo>
                      <a:lnTo>
                        <a:pt x="336" y="566"/>
                      </a:lnTo>
                      <a:lnTo>
                        <a:pt x="410" y="562"/>
                      </a:lnTo>
                      <a:lnTo>
                        <a:pt x="419" y="575"/>
                      </a:lnTo>
                      <a:lnTo>
                        <a:pt x="440" y="557"/>
                      </a:lnTo>
                      <a:lnTo>
                        <a:pt x="453" y="575"/>
                      </a:lnTo>
                      <a:lnTo>
                        <a:pt x="490" y="513"/>
                      </a:lnTo>
                      <a:lnTo>
                        <a:pt x="510" y="523"/>
                      </a:lnTo>
                      <a:lnTo>
                        <a:pt x="523" y="583"/>
                      </a:lnTo>
                      <a:lnTo>
                        <a:pt x="467" y="544"/>
                      </a:lnTo>
                      <a:lnTo>
                        <a:pt x="484" y="566"/>
                      </a:lnTo>
                      <a:lnTo>
                        <a:pt x="517" y="557"/>
                      </a:lnTo>
                      <a:lnTo>
                        <a:pt x="521" y="583"/>
                      </a:lnTo>
                      <a:lnTo>
                        <a:pt x="517" y="605"/>
                      </a:lnTo>
                      <a:lnTo>
                        <a:pt x="490" y="557"/>
                      </a:lnTo>
                      <a:lnTo>
                        <a:pt x="447" y="605"/>
                      </a:lnTo>
                      <a:lnTo>
                        <a:pt x="402" y="579"/>
                      </a:lnTo>
                      <a:lnTo>
                        <a:pt x="426" y="610"/>
                      </a:lnTo>
                      <a:lnTo>
                        <a:pt x="467" y="618"/>
                      </a:lnTo>
                      <a:lnTo>
                        <a:pt x="500" y="622"/>
                      </a:lnTo>
                      <a:lnTo>
                        <a:pt x="531" y="680"/>
                      </a:lnTo>
                      <a:lnTo>
                        <a:pt x="433" y="622"/>
                      </a:lnTo>
                      <a:lnTo>
                        <a:pt x="433" y="644"/>
                      </a:lnTo>
                      <a:lnTo>
                        <a:pt x="353" y="650"/>
                      </a:lnTo>
                      <a:lnTo>
                        <a:pt x="329" y="631"/>
                      </a:lnTo>
                      <a:lnTo>
                        <a:pt x="305" y="650"/>
                      </a:lnTo>
                      <a:lnTo>
                        <a:pt x="349" y="650"/>
                      </a:lnTo>
                      <a:lnTo>
                        <a:pt x="443" y="650"/>
                      </a:lnTo>
                      <a:lnTo>
                        <a:pt x="484" y="640"/>
                      </a:lnTo>
                      <a:lnTo>
                        <a:pt x="521" y="650"/>
                      </a:lnTo>
                      <a:lnTo>
                        <a:pt x="523" y="676"/>
                      </a:lnTo>
                      <a:lnTo>
                        <a:pt x="443" y="676"/>
                      </a:lnTo>
                      <a:lnTo>
                        <a:pt x="440" y="684"/>
                      </a:lnTo>
                      <a:lnTo>
                        <a:pt x="426" y="671"/>
                      </a:lnTo>
                      <a:lnTo>
                        <a:pt x="393" y="676"/>
                      </a:lnTo>
                      <a:lnTo>
                        <a:pt x="410" y="680"/>
                      </a:lnTo>
                      <a:lnTo>
                        <a:pt x="376" y="706"/>
                      </a:lnTo>
                      <a:lnTo>
                        <a:pt x="419" y="680"/>
                      </a:lnTo>
                      <a:lnTo>
                        <a:pt x="440" y="684"/>
                      </a:lnTo>
                      <a:lnTo>
                        <a:pt x="487" y="680"/>
                      </a:lnTo>
                      <a:lnTo>
                        <a:pt x="531" y="684"/>
                      </a:lnTo>
                      <a:lnTo>
                        <a:pt x="500" y="693"/>
                      </a:lnTo>
                      <a:lnTo>
                        <a:pt x="504" y="715"/>
                      </a:lnTo>
                      <a:lnTo>
                        <a:pt x="517" y="715"/>
                      </a:lnTo>
                      <a:lnTo>
                        <a:pt x="514" y="702"/>
                      </a:lnTo>
                      <a:lnTo>
                        <a:pt x="548" y="698"/>
                      </a:lnTo>
                      <a:lnTo>
                        <a:pt x="615" y="680"/>
                      </a:lnTo>
                      <a:lnTo>
                        <a:pt x="662" y="711"/>
                      </a:lnTo>
                      <a:lnTo>
                        <a:pt x="662" y="724"/>
                      </a:lnTo>
                      <a:lnTo>
                        <a:pt x="574" y="728"/>
                      </a:lnTo>
                      <a:lnTo>
                        <a:pt x="544" y="719"/>
                      </a:lnTo>
                      <a:lnTo>
                        <a:pt x="523" y="728"/>
                      </a:lnTo>
                      <a:lnTo>
                        <a:pt x="541" y="732"/>
                      </a:lnTo>
                      <a:lnTo>
                        <a:pt x="578" y="741"/>
                      </a:lnTo>
                      <a:lnTo>
                        <a:pt x="618" y="732"/>
                      </a:lnTo>
                      <a:lnTo>
                        <a:pt x="685" y="741"/>
                      </a:lnTo>
                      <a:lnTo>
                        <a:pt x="685" y="759"/>
                      </a:lnTo>
                      <a:lnTo>
                        <a:pt x="713" y="702"/>
                      </a:lnTo>
                    </a:path>
                  </a:pathLst>
                </a:custGeom>
                <a:solidFill>
                  <a:schemeClr val="bg2"/>
                </a:solidFill>
                <a:ln w="9525" cap="rnd">
                  <a:noFill/>
                  <a:round/>
                  <a:headEnd/>
                  <a:tailEnd/>
                </a:ln>
                <a:effectLst/>
              </p:spPr>
              <p:txBody>
                <a:bodyPr/>
                <a:lstStyle/>
                <a:p>
                  <a:endParaRPr lang="de-DE"/>
                </a:p>
              </p:txBody>
            </p:sp>
            <p:sp>
              <p:nvSpPr>
                <p:cNvPr id="1028" name="Freeform 4"/>
                <p:cNvSpPr>
                  <a:spLocks/>
                </p:cNvSpPr>
                <p:nvPr/>
              </p:nvSpPr>
              <p:spPr bwMode="ltGray">
                <a:xfrm>
                  <a:off x="4209" y="2480"/>
                  <a:ext cx="732" cy="1044"/>
                </a:xfrm>
                <a:custGeom>
                  <a:avLst/>
                  <a:gdLst/>
                  <a:ahLst/>
                  <a:cxnLst>
                    <a:cxn ang="0">
                      <a:pos x="452" y="796"/>
                    </a:cxn>
                    <a:cxn ang="0">
                      <a:pos x="268" y="740"/>
                    </a:cxn>
                    <a:cxn ang="0">
                      <a:pos x="107" y="722"/>
                    </a:cxn>
                    <a:cxn ang="0">
                      <a:pos x="84" y="678"/>
                    </a:cxn>
                    <a:cxn ang="0">
                      <a:pos x="144" y="700"/>
                    </a:cxn>
                    <a:cxn ang="0">
                      <a:pos x="271" y="696"/>
                    </a:cxn>
                    <a:cxn ang="0">
                      <a:pos x="268" y="665"/>
                    </a:cxn>
                    <a:cxn ang="0">
                      <a:pos x="211" y="647"/>
                    </a:cxn>
                    <a:cxn ang="0">
                      <a:pos x="248" y="590"/>
                    </a:cxn>
                    <a:cxn ang="0">
                      <a:pos x="268" y="594"/>
                    </a:cxn>
                    <a:cxn ang="0">
                      <a:pos x="299" y="607"/>
                    </a:cxn>
                    <a:cxn ang="0">
                      <a:pos x="315" y="639"/>
                    </a:cxn>
                    <a:cxn ang="0">
                      <a:pos x="335" y="696"/>
                    </a:cxn>
                    <a:cxn ang="0">
                      <a:pos x="322" y="586"/>
                    </a:cxn>
                    <a:cxn ang="0">
                      <a:pos x="348" y="594"/>
                    </a:cxn>
                    <a:cxn ang="0">
                      <a:pos x="392" y="616"/>
                    </a:cxn>
                    <a:cxn ang="0">
                      <a:pos x="419" y="643"/>
                    </a:cxn>
                    <a:cxn ang="0">
                      <a:pos x="412" y="682"/>
                    </a:cxn>
                    <a:cxn ang="0">
                      <a:pos x="449" y="696"/>
                    </a:cxn>
                    <a:cxn ang="0">
                      <a:pos x="490" y="709"/>
                    </a:cxn>
                    <a:cxn ang="0">
                      <a:pos x="459" y="652"/>
                    </a:cxn>
                    <a:cxn ang="0">
                      <a:pos x="315" y="410"/>
                    </a:cxn>
                    <a:cxn ang="0">
                      <a:pos x="318" y="287"/>
                    </a:cxn>
                    <a:cxn ang="0">
                      <a:pos x="318" y="375"/>
                    </a:cxn>
                    <a:cxn ang="0">
                      <a:pos x="332" y="345"/>
                    </a:cxn>
                    <a:cxn ang="0">
                      <a:pos x="348" y="332"/>
                    </a:cxn>
                    <a:cxn ang="0">
                      <a:pos x="301" y="314"/>
                    </a:cxn>
                    <a:cxn ang="0">
                      <a:pos x="278" y="253"/>
                    </a:cxn>
                    <a:cxn ang="0">
                      <a:pos x="307" y="199"/>
                    </a:cxn>
                    <a:cxn ang="0">
                      <a:pos x="291" y="191"/>
                    </a:cxn>
                    <a:cxn ang="0">
                      <a:pos x="322" y="112"/>
                    </a:cxn>
                    <a:cxn ang="0">
                      <a:pos x="248" y="91"/>
                    </a:cxn>
                    <a:cxn ang="0">
                      <a:pos x="311" y="21"/>
                    </a:cxn>
                    <a:cxn ang="0">
                      <a:pos x="379" y="91"/>
                    </a:cxn>
                    <a:cxn ang="0">
                      <a:pos x="446" y="85"/>
                    </a:cxn>
                    <a:cxn ang="0">
                      <a:pos x="543" y="95"/>
                    </a:cxn>
                    <a:cxn ang="0">
                      <a:pos x="583" y="95"/>
                    </a:cxn>
                    <a:cxn ang="0">
                      <a:pos x="660" y="99"/>
                    </a:cxn>
                    <a:cxn ang="0">
                      <a:pos x="660" y="151"/>
                    </a:cxn>
                    <a:cxn ang="0">
                      <a:pos x="707" y="91"/>
                    </a:cxn>
                    <a:cxn ang="0">
                      <a:pos x="674" y="178"/>
                    </a:cxn>
                    <a:cxn ang="0">
                      <a:pos x="589" y="151"/>
                    </a:cxn>
                    <a:cxn ang="0">
                      <a:pos x="439" y="112"/>
                    </a:cxn>
                    <a:cxn ang="0">
                      <a:pos x="405" y="191"/>
                    </a:cxn>
                    <a:cxn ang="0">
                      <a:pos x="509" y="143"/>
                    </a:cxn>
                    <a:cxn ang="0">
                      <a:pos x="623" y="208"/>
                    </a:cxn>
                    <a:cxn ang="0">
                      <a:pos x="459" y="204"/>
                    </a:cxn>
                    <a:cxn ang="0">
                      <a:pos x="513" y="279"/>
                    </a:cxn>
                    <a:cxn ang="0">
                      <a:pos x="462" y="305"/>
                    </a:cxn>
                    <a:cxn ang="0">
                      <a:pos x="462" y="371"/>
                    </a:cxn>
                    <a:cxn ang="0">
                      <a:pos x="519" y="568"/>
                    </a:cxn>
                    <a:cxn ang="0">
                      <a:pos x="543" y="556"/>
                    </a:cxn>
                    <a:cxn ang="0">
                      <a:pos x="583" y="603"/>
                    </a:cxn>
                    <a:cxn ang="0">
                      <a:pos x="633" y="740"/>
                    </a:cxn>
                    <a:cxn ang="0">
                      <a:pos x="596" y="810"/>
                    </a:cxn>
                    <a:cxn ang="0">
                      <a:pos x="676" y="924"/>
                    </a:cxn>
                    <a:cxn ang="0">
                      <a:pos x="720" y="893"/>
                    </a:cxn>
                    <a:cxn ang="0">
                      <a:pos x="593" y="998"/>
                    </a:cxn>
                  </a:cxnLst>
                  <a:rect l="0" t="0" r="r" b="b"/>
                  <a:pathLst>
                    <a:path w="732" h="1044">
                      <a:moveTo>
                        <a:pt x="523" y="1016"/>
                      </a:moveTo>
                      <a:lnTo>
                        <a:pt x="516" y="968"/>
                      </a:lnTo>
                      <a:lnTo>
                        <a:pt x="509" y="945"/>
                      </a:lnTo>
                      <a:lnTo>
                        <a:pt x="509" y="932"/>
                      </a:lnTo>
                      <a:lnTo>
                        <a:pt x="496" y="871"/>
                      </a:lnTo>
                      <a:lnTo>
                        <a:pt x="490" y="867"/>
                      </a:lnTo>
                      <a:lnTo>
                        <a:pt x="490" y="862"/>
                      </a:lnTo>
                      <a:lnTo>
                        <a:pt x="490" y="853"/>
                      </a:lnTo>
                      <a:lnTo>
                        <a:pt x="476" y="814"/>
                      </a:lnTo>
                      <a:lnTo>
                        <a:pt x="465" y="805"/>
                      </a:lnTo>
                      <a:lnTo>
                        <a:pt x="452" y="796"/>
                      </a:lnTo>
                      <a:lnTo>
                        <a:pt x="442" y="775"/>
                      </a:lnTo>
                      <a:lnTo>
                        <a:pt x="425" y="762"/>
                      </a:lnTo>
                      <a:lnTo>
                        <a:pt x="398" y="753"/>
                      </a:lnTo>
                      <a:lnTo>
                        <a:pt x="358" y="743"/>
                      </a:lnTo>
                      <a:lnTo>
                        <a:pt x="348" y="753"/>
                      </a:lnTo>
                      <a:lnTo>
                        <a:pt x="328" y="753"/>
                      </a:lnTo>
                      <a:lnTo>
                        <a:pt x="322" y="740"/>
                      </a:lnTo>
                      <a:lnTo>
                        <a:pt x="311" y="736"/>
                      </a:lnTo>
                      <a:lnTo>
                        <a:pt x="294" y="740"/>
                      </a:lnTo>
                      <a:lnTo>
                        <a:pt x="282" y="730"/>
                      </a:lnTo>
                      <a:lnTo>
                        <a:pt x="268" y="740"/>
                      </a:lnTo>
                      <a:lnTo>
                        <a:pt x="258" y="740"/>
                      </a:lnTo>
                      <a:lnTo>
                        <a:pt x="251" y="743"/>
                      </a:lnTo>
                      <a:lnTo>
                        <a:pt x="235" y="753"/>
                      </a:lnTo>
                      <a:lnTo>
                        <a:pt x="245" y="743"/>
                      </a:lnTo>
                      <a:lnTo>
                        <a:pt x="245" y="740"/>
                      </a:lnTo>
                      <a:lnTo>
                        <a:pt x="245" y="736"/>
                      </a:lnTo>
                      <a:lnTo>
                        <a:pt x="241" y="726"/>
                      </a:lnTo>
                      <a:lnTo>
                        <a:pt x="160" y="718"/>
                      </a:lnTo>
                      <a:lnTo>
                        <a:pt x="144" y="718"/>
                      </a:lnTo>
                      <a:lnTo>
                        <a:pt x="127" y="718"/>
                      </a:lnTo>
                      <a:lnTo>
                        <a:pt x="107" y="722"/>
                      </a:lnTo>
                      <a:lnTo>
                        <a:pt x="97" y="736"/>
                      </a:lnTo>
                      <a:lnTo>
                        <a:pt x="64" y="740"/>
                      </a:lnTo>
                      <a:lnTo>
                        <a:pt x="74" y="730"/>
                      </a:lnTo>
                      <a:lnTo>
                        <a:pt x="80" y="726"/>
                      </a:lnTo>
                      <a:lnTo>
                        <a:pt x="87" y="726"/>
                      </a:lnTo>
                      <a:lnTo>
                        <a:pt x="87" y="722"/>
                      </a:lnTo>
                      <a:lnTo>
                        <a:pt x="90" y="718"/>
                      </a:lnTo>
                      <a:lnTo>
                        <a:pt x="101" y="713"/>
                      </a:lnTo>
                      <a:lnTo>
                        <a:pt x="101" y="709"/>
                      </a:lnTo>
                      <a:lnTo>
                        <a:pt x="94" y="700"/>
                      </a:lnTo>
                      <a:lnTo>
                        <a:pt x="84" y="678"/>
                      </a:lnTo>
                      <a:lnTo>
                        <a:pt x="74" y="674"/>
                      </a:lnTo>
                      <a:lnTo>
                        <a:pt x="44" y="691"/>
                      </a:lnTo>
                      <a:lnTo>
                        <a:pt x="0" y="691"/>
                      </a:lnTo>
                      <a:lnTo>
                        <a:pt x="17" y="687"/>
                      </a:lnTo>
                      <a:lnTo>
                        <a:pt x="27" y="687"/>
                      </a:lnTo>
                      <a:lnTo>
                        <a:pt x="37" y="687"/>
                      </a:lnTo>
                      <a:lnTo>
                        <a:pt x="77" y="665"/>
                      </a:lnTo>
                      <a:lnTo>
                        <a:pt x="94" y="682"/>
                      </a:lnTo>
                      <a:lnTo>
                        <a:pt x="111" y="700"/>
                      </a:lnTo>
                      <a:lnTo>
                        <a:pt x="124" y="705"/>
                      </a:lnTo>
                      <a:lnTo>
                        <a:pt x="144" y="700"/>
                      </a:lnTo>
                      <a:lnTo>
                        <a:pt x="154" y="705"/>
                      </a:lnTo>
                      <a:lnTo>
                        <a:pt x="170" y="700"/>
                      </a:lnTo>
                      <a:lnTo>
                        <a:pt x="184" y="705"/>
                      </a:lnTo>
                      <a:lnTo>
                        <a:pt x="184" y="687"/>
                      </a:lnTo>
                      <a:lnTo>
                        <a:pt x="198" y="674"/>
                      </a:lnTo>
                      <a:lnTo>
                        <a:pt x="191" y="687"/>
                      </a:lnTo>
                      <a:lnTo>
                        <a:pt x="194" y="696"/>
                      </a:lnTo>
                      <a:lnTo>
                        <a:pt x="198" y="700"/>
                      </a:lnTo>
                      <a:lnTo>
                        <a:pt x="221" y="709"/>
                      </a:lnTo>
                      <a:lnTo>
                        <a:pt x="241" y="705"/>
                      </a:lnTo>
                      <a:lnTo>
                        <a:pt x="271" y="696"/>
                      </a:lnTo>
                      <a:lnTo>
                        <a:pt x="294" y="682"/>
                      </a:lnTo>
                      <a:lnTo>
                        <a:pt x="299" y="687"/>
                      </a:lnTo>
                      <a:lnTo>
                        <a:pt x="288" y="691"/>
                      </a:lnTo>
                      <a:lnTo>
                        <a:pt x="275" y="696"/>
                      </a:lnTo>
                      <a:lnTo>
                        <a:pt x="241" y="705"/>
                      </a:lnTo>
                      <a:lnTo>
                        <a:pt x="278" y="713"/>
                      </a:lnTo>
                      <a:lnTo>
                        <a:pt x="294" y="718"/>
                      </a:lnTo>
                      <a:lnTo>
                        <a:pt x="307" y="713"/>
                      </a:lnTo>
                      <a:lnTo>
                        <a:pt x="301" y="682"/>
                      </a:lnTo>
                      <a:lnTo>
                        <a:pt x="291" y="674"/>
                      </a:lnTo>
                      <a:lnTo>
                        <a:pt x="268" y="665"/>
                      </a:lnTo>
                      <a:lnTo>
                        <a:pt x="258" y="665"/>
                      </a:lnTo>
                      <a:lnTo>
                        <a:pt x="261" y="674"/>
                      </a:lnTo>
                      <a:lnTo>
                        <a:pt x="245" y="678"/>
                      </a:lnTo>
                      <a:lnTo>
                        <a:pt x="241" y="674"/>
                      </a:lnTo>
                      <a:lnTo>
                        <a:pt x="245" y="661"/>
                      </a:lnTo>
                      <a:lnTo>
                        <a:pt x="225" y="656"/>
                      </a:lnTo>
                      <a:lnTo>
                        <a:pt x="204" y="656"/>
                      </a:lnTo>
                      <a:lnTo>
                        <a:pt x="201" y="665"/>
                      </a:lnTo>
                      <a:lnTo>
                        <a:pt x="194" y="656"/>
                      </a:lnTo>
                      <a:lnTo>
                        <a:pt x="211" y="652"/>
                      </a:lnTo>
                      <a:lnTo>
                        <a:pt x="211" y="647"/>
                      </a:lnTo>
                      <a:lnTo>
                        <a:pt x="217" y="639"/>
                      </a:lnTo>
                      <a:lnTo>
                        <a:pt x="225" y="630"/>
                      </a:lnTo>
                      <a:lnTo>
                        <a:pt x="225" y="616"/>
                      </a:lnTo>
                      <a:lnTo>
                        <a:pt x="221" y="612"/>
                      </a:lnTo>
                      <a:lnTo>
                        <a:pt x="211" y="603"/>
                      </a:lnTo>
                      <a:lnTo>
                        <a:pt x="181" y="582"/>
                      </a:lnTo>
                      <a:lnTo>
                        <a:pt x="207" y="590"/>
                      </a:lnTo>
                      <a:lnTo>
                        <a:pt x="217" y="599"/>
                      </a:lnTo>
                      <a:lnTo>
                        <a:pt x="227" y="603"/>
                      </a:lnTo>
                      <a:lnTo>
                        <a:pt x="238" y="603"/>
                      </a:lnTo>
                      <a:lnTo>
                        <a:pt x="248" y="590"/>
                      </a:lnTo>
                      <a:lnTo>
                        <a:pt x="238" y="603"/>
                      </a:lnTo>
                      <a:lnTo>
                        <a:pt x="231" y="622"/>
                      </a:lnTo>
                      <a:lnTo>
                        <a:pt x="227" y="639"/>
                      </a:lnTo>
                      <a:lnTo>
                        <a:pt x="231" y="643"/>
                      </a:lnTo>
                      <a:lnTo>
                        <a:pt x="238" y="639"/>
                      </a:lnTo>
                      <a:lnTo>
                        <a:pt x="248" y="643"/>
                      </a:lnTo>
                      <a:lnTo>
                        <a:pt x="255" y="643"/>
                      </a:lnTo>
                      <a:lnTo>
                        <a:pt x="265" y="643"/>
                      </a:lnTo>
                      <a:lnTo>
                        <a:pt x="275" y="643"/>
                      </a:lnTo>
                      <a:lnTo>
                        <a:pt x="291" y="647"/>
                      </a:lnTo>
                      <a:lnTo>
                        <a:pt x="268" y="594"/>
                      </a:lnTo>
                      <a:lnTo>
                        <a:pt x="258" y="594"/>
                      </a:lnTo>
                      <a:lnTo>
                        <a:pt x="282" y="594"/>
                      </a:lnTo>
                      <a:lnTo>
                        <a:pt x="301" y="568"/>
                      </a:lnTo>
                      <a:lnTo>
                        <a:pt x="341" y="534"/>
                      </a:lnTo>
                      <a:lnTo>
                        <a:pt x="322" y="551"/>
                      </a:lnTo>
                      <a:lnTo>
                        <a:pt x="307" y="573"/>
                      </a:lnTo>
                      <a:lnTo>
                        <a:pt x="294" y="590"/>
                      </a:lnTo>
                      <a:lnTo>
                        <a:pt x="288" y="599"/>
                      </a:lnTo>
                      <a:lnTo>
                        <a:pt x="294" y="603"/>
                      </a:lnTo>
                      <a:lnTo>
                        <a:pt x="294" y="616"/>
                      </a:lnTo>
                      <a:lnTo>
                        <a:pt x="299" y="607"/>
                      </a:lnTo>
                      <a:lnTo>
                        <a:pt x="307" y="599"/>
                      </a:lnTo>
                      <a:lnTo>
                        <a:pt x="315" y="599"/>
                      </a:lnTo>
                      <a:lnTo>
                        <a:pt x="318" y="607"/>
                      </a:lnTo>
                      <a:lnTo>
                        <a:pt x="307" y="607"/>
                      </a:lnTo>
                      <a:lnTo>
                        <a:pt x="301" y="612"/>
                      </a:lnTo>
                      <a:lnTo>
                        <a:pt x="301" y="626"/>
                      </a:lnTo>
                      <a:lnTo>
                        <a:pt x="305" y="639"/>
                      </a:lnTo>
                      <a:lnTo>
                        <a:pt x="311" y="630"/>
                      </a:lnTo>
                      <a:lnTo>
                        <a:pt x="318" y="630"/>
                      </a:lnTo>
                      <a:lnTo>
                        <a:pt x="318" y="635"/>
                      </a:lnTo>
                      <a:lnTo>
                        <a:pt x="315" y="639"/>
                      </a:lnTo>
                      <a:lnTo>
                        <a:pt x="307" y="643"/>
                      </a:lnTo>
                      <a:lnTo>
                        <a:pt x="307" y="652"/>
                      </a:lnTo>
                      <a:lnTo>
                        <a:pt x="311" y="656"/>
                      </a:lnTo>
                      <a:lnTo>
                        <a:pt x="318" y="656"/>
                      </a:lnTo>
                      <a:lnTo>
                        <a:pt x="322" y="656"/>
                      </a:lnTo>
                      <a:lnTo>
                        <a:pt x="322" y="652"/>
                      </a:lnTo>
                      <a:lnTo>
                        <a:pt x="332" y="674"/>
                      </a:lnTo>
                      <a:lnTo>
                        <a:pt x="328" y="682"/>
                      </a:lnTo>
                      <a:lnTo>
                        <a:pt x="325" y="687"/>
                      </a:lnTo>
                      <a:lnTo>
                        <a:pt x="325" y="696"/>
                      </a:lnTo>
                      <a:lnTo>
                        <a:pt x="335" y="696"/>
                      </a:lnTo>
                      <a:lnTo>
                        <a:pt x="335" y="687"/>
                      </a:lnTo>
                      <a:lnTo>
                        <a:pt x="318" y="635"/>
                      </a:lnTo>
                      <a:lnTo>
                        <a:pt x="311" y="599"/>
                      </a:lnTo>
                      <a:lnTo>
                        <a:pt x="315" y="582"/>
                      </a:lnTo>
                      <a:lnTo>
                        <a:pt x="307" y="568"/>
                      </a:lnTo>
                      <a:lnTo>
                        <a:pt x="284" y="560"/>
                      </a:lnTo>
                      <a:lnTo>
                        <a:pt x="311" y="568"/>
                      </a:lnTo>
                      <a:lnTo>
                        <a:pt x="325" y="547"/>
                      </a:lnTo>
                      <a:lnTo>
                        <a:pt x="318" y="560"/>
                      </a:lnTo>
                      <a:lnTo>
                        <a:pt x="325" y="573"/>
                      </a:lnTo>
                      <a:lnTo>
                        <a:pt x="322" y="586"/>
                      </a:lnTo>
                      <a:lnTo>
                        <a:pt x="328" y="594"/>
                      </a:lnTo>
                      <a:lnTo>
                        <a:pt x="322" y="603"/>
                      </a:lnTo>
                      <a:lnTo>
                        <a:pt x="328" y="626"/>
                      </a:lnTo>
                      <a:lnTo>
                        <a:pt x="332" y="647"/>
                      </a:lnTo>
                      <a:lnTo>
                        <a:pt x="348" y="665"/>
                      </a:lnTo>
                      <a:lnTo>
                        <a:pt x="362" y="661"/>
                      </a:lnTo>
                      <a:lnTo>
                        <a:pt x="351" y="647"/>
                      </a:lnTo>
                      <a:lnTo>
                        <a:pt x="348" y="630"/>
                      </a:lnTo>
                      <a:lnTo>
                        <a:pt x="338" y="622"/>
                      </a:lnTo>
                      <a:lnTo>
                        <a:pt x="341" y="607"/>
                      </a:lnTo>
                      <a:lnTo>
                        <a:pt x="348" y="594"/>
                      </a:lnTo>
                      <a:lnTo>
                        <a:pt x="356" y="607"/>
                      </a:lnTo>
                      <a:lnTo>
                        <a:pt x="351" y="612"/>
                      </a:lnTo>
                      <a:lnTo>
                        <a:pt x="351" y="622"/>
                      </a:lnTo>
                      <a:lnTo>
                        <a:pt x="356" y="639"/>
                      </a:lnTo>
                      <a:lnTo>
                        <a:pt x="362" y="643"/>
                      </a:lnTo>
                      <a:lnTo>
                        <a:pt x="368" y="643"/>
                      </a:lnTo>
                      <a:lnTo>
                        <a:pt x="372" y="639"/>
                      </a:lnTo>
                      <a:lnTo>
                        <a:pt x="379" y="630"/>
                      </a:lnTo>
                      <a:lnTo>
                        <a:pt x="375" y="616"/>
                      </a:lnTo>
                      <a:lnTo>
                        <a:pt x="379" y="612"/>
                      </a:lnTo>
                      <a:lnTo>
                        <a:pt x="392" y="616"/>
                      </a:lnTo>
                      <a:lnTo>
                        <a:pt x="392" y="626"/>
                      </a:lnTo>
                      <a:lnTo>
                        <a:pt x="389" y="622"/>
                      </a:lnTo>
                      <a:lnTo>
                        <a:pt x="385" y="630"/>
                      </a:lnTo>
                      <a:lnTo>
                        <a:pt x="379" y="639"/>
                      </a:lnTo>
                      <a:lnTo>
                        <a:pt x="379" y="652"/>
                      </a:lnTo>
                      <a:lnTo>
                        <a:pt x="382" y="665"/>
                      </a:lnTo>
                      <a:lnTo>
                        <a:pt x="402" y="652"/>
                      </a:lnTo>
                      <a:lnTo>
                        <a:pt x="408" y="647"/>
                      </a:lnTo>
                      <a:lnTo>
                        <a:pt x="402" y="626"/>
                      </a:lnTo>
                      <a:lnTo>
                        <a:pt x="415" y="635"/>
                      </a:lnTo>
                      <a:lnTo>
                        <a:pt x="419" y="643"/>
                      </a:lnTo>
                      <a:lnTo>
                        <a:pt x="419" y="652"/>
                      </a:lnTo>
                      <a:lnTo>
                        <a:pt x="415" y="656"/>
                      </a:lnTo>
                      <a:lnTo>
                        <a:pt x="423" y="665"/>
                      </a:lnTo>
                      <a:lnTo>
                        <a:pt x="415" y="670"/>
                      </a:lnTo>
                      <a:lnTo>
                        <a:pt x="412" y="661"/>
                      </a:lnTo>
                      <a:lnTo>
                        <a:pt x="398" y="665"/>
                      </a:lnTo>
                      <a:lnTo>
                        <a:pt x="398" y="674"/>
                      </a:lnTo>
                      <a:lnTo>
                        <a:pt x="405" y="674"/>
                      </a:lnTo>
                      <a:lnTo>
                        <a:pt x="412" y="670"/>
                      </a:lnTo>
                      <a:lnTo>
                        <a:pt x="419" y="678"/>
                      </a:lnTo>
                      <a:lnTo>
                        <a:pt x="412" y="682"/>
                      </a:lnTo>
                      <a:lnTo>
                        <a:pt x="412" y="691"/>
                      </a:lnTo>
                      <a:lnTo>
                        <a:pt x="419" y="691"/>
                      </a:lnTo>
                      <a:lnTo>
                        <a:pt x="419" y="709"/>
                      </a:lnTo>
                      <a:lnTo>
                        <a:pt x="423" y="718"/>
                      </a:lnTo>
                      <a:lnTo>
                        <a:pt x="429" y="722"/>
                      </a:lnTo>
                      <a:lnTo>
                        <a:pt x="432" y="718"/>
                      </a:lnTo>
                      <a:lnTo>
                        <a:pt x="429" y="709"/>
                      </a:lnTo>
                      <a:lnTo>
                        <a:pt x="419" y="705"/>
                      </a:lnTo>
                      <a:lnTo>
                        <a:pt x="425" y="696"/>
                      </a:lnTo>
                      <a:lnTo>
                        <a:pt x="436" y="696"/>
                      </a:lnTo>
                      <a:lnTo>
                        <a:pt x="449" y="696"/>
                      </a:lnTo>
                      <a:lnTo>
                        <a:pt x="459" y="709"/>
                      </a:lnTo>
                      <a:lnTo>
                        <a:pt x="472" y="726"/>
                      </a:lnTo>
                      <a:lnTo>
                        <a:pt x="476" y="740"/>
                      </a:lnTo>
                      <a:lnTo>
                        <a:pt x="496" y="762"/>
                      </a:lnTo>
                      <a:lnTo>
                        <a:pt x="506" y="770"/>
                      </a:lnTo>
                      <a:lnTo>
                        <a:pt x="506" y="757"/>
                      </a:lnTo>
                      <a:lnTo>
                        <a:pt x="506" y="747"/>
                      </a:lnTo>
                      <a:lnTo>
                        <a:pt x="496" y="713"/>
                      </a:lnTo>
                      <a:lnTo>
                        <a:pt x="490" y="722"/>
                      </a:lnTo>
                      <a:lnTo>
                        <a:pt x="486" y="713"/>
                      </a:lnTo>
                      <a:lnTo>
                        <a:pt x="490" y="709"/>
                      </a:lnTo>
                      <a:lnTo>
                        <a:pt x="492" y="696"/>
                      </a:lnTo>
                      <a:lnTo>
                        <a:pt x="486" y="674"/>
                      </a:lnTo>
                      <a:lnTo>
                        <a:pt x="476" y="665"/>
                      </a:lnTo>
                      <a:lnTo>
                        <a:pt x="442" y="647"/>
                      </a:lnTo>
                      <a:lnTo>
                        <a:pt x="439" y="652"/>
                      </a:lnTo>
                      <a:lnTo>
                        <a:pt x="423" y="639"/>
                      </a:lnTo>
                      <a:lnTo>
                        <a:pt x="429" y="635"/>
                      </a:lnTo>
                      <a:lnTo>
                        <a:pt x="446" y="647"/>
                      </a:lnTo>
                      <a:lnTo>
                        <a:pt x="465" y="656"/>
                      </a:lnTo>
                      <a:lnTo>
                        <a:pt x="462" y="647"/>
                      </a:lnTo>
                      <a:lnTo>
                        <a:pt x="459" y="652"/>
                      </a:lnTo>
                      <a:lnTo>
                        <a:pt x="452" y="647"/>
                      </a:lnTo>
                      <a:lnTo>
                        <a:pt x="456" y="643"/>
                      </a:lnTo>
                      <a:lnTo>
                        <a:pt x="459" y="639"/>
                      </a:lnTo>
                      <a:lnTo>
                        <a:pt x="456" y="630"/>
                      </a:lnTo>
                      <a:lnTo>
                        <a:pt x="446" y="630"/>
                      </a:lnTo>
                      <a:lnTo>
                        <a:pt x="432" y="635"/>
                      </a:lnTo>
                      <a:lnTo>
                        <a:pt x="439" y="622"/>
                      </a:lnTo>
                      <a:lnTo>
                        <a:pt x="452" y="612"/>
                      </a:lnTo>
                      <a:lnTo>
                        <a:pt x="408" y="499"/>
                      </a:lnTo>
                      <a:lnTo>
                        <a:pt x="382" y="420"/>
                      </a:lnTo>
                      <a:lnTo>
                        <a:pt x="315" y="410"/>
                      </a:lnTo>
                      <a:lnTo>
                        <a:pt x="214" y="410"/>
                      </a:lnTo>
                      <a:lnTo>
                        <a:pt x="258" y="405"/>
                      </a:lnTo>
                      <a:lnTo>
                        <a:pt x="291" y="405"/>
                      </a:lnTo>
                      <a:lnTo>
                        <a:pt x="299" y="388"/>
                      </a:lnTo>
                      <a:lnTo>
                        <a:pt x="307" y="384"/>
                      </a:lnTo>
                      <a:lnTo>
                        <a:pt x="307" y="371"/>
                      </a:lnTo>
                      <a:lnTo>
                        <a:pt x="307" y="358"/>
                      </a:lnTo>
                      <a:lnTo>
                        <a:pt x="318" y="349"/>
                      </a:lnTo>
                      <a:lnTo>
                        <a:pt x="315" y="336"/>
                      </a:lnTo>
                      <a:lnTo>
                        <a:pt x="318" y="305"/>
                      </a:lnTo>
                      <a:lnTo>
                        <a:pt x="318" y="287"/>
                      </a:lnTo>
                      <a:lnTo>
                        <a:pt x="328" y="293"/>
                      </a:lnTo>
                      <a:lnTo>
                        <a:pt x="332" y="305"/>
                      </a:lnTo>
                      <a:lnTo>
                        <a:pt x="325" y="305"/>
                      </a:lnTo>
                      <a:lnTo>
                        <a:pt x="328" y="322"/>
                      </a:lnTo>
                      <a:lnTo>
                        <a:pt x="335" y="332"/>
                      </a:lnTo>
                      <a:lnTo>
                        <a:pt x="328" y="341"/>
                      </a:lnTo>
                      <a:lnTo>
                        <a:pt x="332" y="349"/>
                      </a:lnTo>
                      <a:lnTo>
                        <a:pt x="328" y="362"/>
                      </a:lnTo>
                      <a:lnTo>
                        <a:pt x="328" y="371"/>
                      </a:lnTo>
                      <a:lnTo>
                        <a:pt x="322" y="371"/>
                      </a:lnTo>
                      <a:lnTo>
                        <a:pt x="318" y="375"/>
                      </a:lnTo>
                      <a:lnTo>
                        <a:pt x="307" y="393"/>
                      </a:lnTo>
                      <a:lnTo>
                        <a:pt x="307" y="397"/>
                      </a:lnTo>
                      <a:lnTo>
                        <a:pt x="328" y="401"/>
                      </a:lnTo>
                      <a:lnTo>
                        <a:pt x="335" y="401"/>
                      </a:lnTo>
                      <a:lnTo>
                        <a:pt x="345" y="405"/>
                      </a:lnTo>
                      <a:lnTo>
                        <a:pt x="382" y="405"/>
                      </a:lnTo>
                      <a:lnTo>
                        <a:pt x="379" y="371"/>
                      </a:lnTo>
                      <a:lnTo>
                        <a:pt x="368" y="354"/>
                      </a:lnTo>
                      <a:lnTo>
                        <a:pt x="356" y="345"/>
                      </a:lnTo>
                      <a:lnTo>
                        <a:pt x="341" y="341"/>
                      </a:lnTo>
                      <a:lnTo>
                        <a:pt x="332" y="345"/>
                      </a:lnTo>
                      <a:lnTo>
                        <a:pt x="322" y="345"/>
                      </a:lnTo>
                      <a:lnTo>
                        <a:pt x="318" y="332"/>
                      </a:lnTo>
                      <a:lnTo>
                        <a:pt x="318" y="318"/>
                      </a:lnTo>
                      <a:lnTo>
                        <a:pt x="315" y="318"/>
                      </a:lnTo>
                      <a:lnTo>
                        <a:pt x="318" y="293"/>
                      </a:lnTo>
                      <a:lnTo>
                        <a:pt x="328" y="293"/>
                      </a:lnTo>
                      <a:lnTo>
                        <a:pt x="335" y="305"/>
                      </a:lnTo>
                      <a:lnTo>
                        <a:pt x="328" y="310"/>
                      </a:lnTo>
                      <a:lnTo>
                        <a:pt x="332" y="318"/>
                      </a:lnTo>
                      <a:lnTo>
                        <a:pt x="341" y="327"/>
                      </a:lnTo>
                      <a:lnTo>
                        <a:pt x="348" y="332"/>
                      </a:lnTo>
                      <a:lnTo>
                        <a:pt x="356" y="327"/>
                      </a:lnTo>
                      <a:lnTo>
                        <a:pt x="351" y="322"/>
                      </a:lnTo>
                      <a:lnTo>
                        <a:pt x="351" y="314"/>
                      </a:lnTo>
                      <a:lnTo>
                        <a:pt x="341" y="310"/>
                      </a:lnTo>
                      <a:lnTo>
                        <a:pt x="332" y="297"/>
                      </a:lnTo>
                      <a:lnTo>
                        <a:pt x="322" y="293"/>
                      </a:lnTo>
                      <a:lnTo>
                        <a:pt x="315" y="297"/>
                      </a:lnTo>
                      <a:lnTo>
                        <a:pt x="311" y="301"/>
                      </a:lnTo>
                      <a:lnTo>
                        <a:pt x="307" y="305"/>
                      </a:lnTo>
                      <a:lnTo>
                        <a:pt x="305" y="310"/>
                      </a:lnTo>
                      <a:lnTo>
                        <a:pt x="301" y="314"/>
                      </a:lnTo>
                      <a:lnTo>
                        <a:pt x="294" y="327"/>
                      </a:lnTo>
                      <a:lnTo>
                        <a:pt x="282" y="336"/>
                      </a:lnTo>
                      <a:lnTo>
                        <a:pt x="278" y="327"/>
                      </a:lnTo>
                      <a:lnTo>
                        <a:pt x="291" y="318"/>
                      </a:lnTo>
                      <a:lnTo>
                        <a:pt x="291" y="310"/>
                      </a:lnTo>
                      <a:lnTo>
                        <a:pt x="299" y="305"/>
                      </a:lnTo>
                      <a:lnTo>
                        <a:pt x="301" y="297"/>
                      </a:lnTo>
                      <a:lnTo>
                        <a:pt x="299" y="287"/>
                      </a:lnTo>
                      <a:lnTo>
                        <a:pt x="288" y="283"/>
                      </a:lnTo>
                      <a:lnTo>
                        <a:pt x="278" y="270"/>
                      </a:lnTo>
                      <a:lnTo>
                        <a:pt x="278" y="253"/>
                      </a:lnTo>
                      <a:lnTo>
                        <a:pt x="282" y="270"/>
                      </a:lnTo>
                      <a:lnTo>
                        <a:pt x="288" y="279"/>
                      </a:lnTo>
                      <a:lnTo>
                        <a:pt x="301" y="257"/>
                      </a:lnTo>
                      <a:lnTo>
                        <a:pt x="299" y="239"/>
                      </a:lnTo>
                      <a:lnTo>
                        <a:pt x="301" y="226"/>
                      </a:lnTo>
                      <a:lnTo>
                        <a:pt x="307" y="231"/>
                      </a:lnTo>
                      <a:lnTo>
                        <a:pt x="311" y="244"/>
                      </a:lnTo>
                      <a:lnTo>
                        <a:pt x="328" y="248"/>
                      </a:lnTo>
                      <a:lnTo>
                        <a:pt x="335" y="231"/>
                      </a:lnTo>
                      <a:lnTo>
                        <a:pt x="315" y="218"/>
                      </a:lnTo>
                      <a:lnTo>
                        <a:pt x="307" y="199"/>
                      </a:lnTo>
                      <a:lnTo>
                        <a:pt x="315" y="199"/>
                      </a:lnTo>
                      <a:lnTo>
                        <a:pt x="322" y="214"/>
                      </a:lnTo>
                      <a:lnTo>
                        <a:pt x="332" y="222"/>
                      </a:lnTo>
                      <a:lnTo>
                        <a:pt x="328" y="199"/>
                      </a:lnTo>
                      <a:lnTo>
                        <a:pt x="311" y="195"/>
                      </a:lnTo>
                      <a:lnTo>
                        <a:pt x="299" y="199"/>
                      </a:lnTo>
                      <a:lnTo>
                        <a:pt x="301" y="218"/>
                      </a:lnTo>
                      <a:lnTo>
                        <a:pt x="301" y="239"/>
                      </a:lnTo>
                      <a:lnTo>
                        <a:pt x="291" y="239"/>
                      </a:lnTo>
                      <a:lnTo>
                        <a:pt x="288" y="222"/>
                      </a:lnTo>
                      <a:lnTo>
                        <a:pt x="291" y="191"/>
                      </a:lnTo>
                      <a:lnTo>
                        <a:pt x="305" y="182"/>
                      </a:lnTo>
                      <a:lnTo>
                        <a:pt x="322" y="187"/>
                      </a:lnTo>
                      <a:lnTo>
                        <a:pt x="328" y="169"/>
                      </a:lnTo>
                      <a:lnTo>
                        <a:pt x="322" y="160"/>
                      </a:lnTo>
                      <a:lnTo>
                        <a:pt x="311" y="169"/>
                      </a:lnTo>
                      <a:lnTo>
                        <a:pt x="305" y="182"/>
                      </a:lnTo>
                      <a:lnTo>
                        <a:pt x="301" y="169"/>
                      </a:lnTo>
                      <a:lnTo>
                        <a:pt x="301" y="151"/>
                      </a:lnTo>
                      <a:lnTo>
                        <a:pt x="305" y="125"/>
                      </a:lnTo>
                      <a:lnTo>
                        <a:pt x="307" y="112"/>
                      </a:lnTo>
                      <a:lnTo>
                        <a:pt x="322" y="112"/>
                      </a:lnTo>
                      <a:lnTo>
                        <a:pt x="332" y="121"/>
                      </a:lnTo>
                      <a:lnTo>
                        <a:pt x="325" y="64"/>
                      </a:lnTo>
                      <a:lnTo>
                        <a:pt x="307" y="73"/>
                      </a:lnTo>
                      <a:lnTo>
                        <a:pt x="291" y="81"/>
                      </a:lnTo>
                      <a:lnTo>
                        <a:pt x="291" y="99"/>
                      </a:lnTo>
                      <a:lnTo>
                        <a:pt x="284" y="95"/>
                      </a:lnTo>
                      <a:lnTo>
                        <a:pt x="265" y="95"/>
                      </a:lnTo>
                      <a:lnTo>
                        <a:pt x="251" y="104"/>
                      </a:lnTo>
                      <a:lnTo>
                        <a:pt x="248" y="108"/>
                      </a:lnTo>
                      <a:lnTo>
                        <a:pt x="245" y="99"/>
                      </a:lnTo>
                      <a:lnTo>
                        <a:pt x="248" y="91"/>
                      </a:lnTo>
                      <a:lnTo>
                        <a:pt x="255" y="81"/>
                      </a:lnTo>
                      <a:lnTo>
                        <a:pt x="265" y="91"/>
                      </a:lnTo>
                      <a:lnTo>
                        <a:pt x="275" y="91"/>
                      </a:lnTo>
                      <a:lnTo>
                        <a:pt x="282" y="85"/>
                      </a:lnTo>
                      <a:lnTo>
                        <a:pt x="282" y="77"/>
                      </a:lnTo>
                      <a:lnTo>
                        <a:pt x="288" y="73"/>
                      </a:lnTo>
                      <a:lnTo>
                        <a:pt x="301" y="73"/>
                      </a:lnTo>
                      <a:lnTo>
                        <a:pt x="305" y="64"/>
                      </a:lnTo>
                      <a:lnTo>
                        <a:pt x="311" y="68"/>
                      </a:lnTo>
                      <a:lnTo>
                        <a:pt x="318" y="64"/>
                      </a:lnTo>
                      <a:lnTo>
                        <a:pt x="311" y="21"/>
                      </a:lnTo>
                      <a:lnTo>
                        <a:pt x="375" y="0"/>
                      </a:lnTo>
                      <a:lnTo>
                        <a:pt x="368" y="50"/>
                      </a:lnTo>
                      <a:lnTo>
                        <a:pt x="366" y="64"/>
                      </a:lnTo>
                      <a:lnTo>
                        <a:pt x="372" y="64"/>
                      </a:lnTo>
                      <a:lnTo>
                        <a:pt x="379" y="55"/>
                      </a:lnTo>
                      <a:lnTo>
                        <a:pt x="382" y="55"/>
                      </a:lnTo>
                      <a:lnTo>
                        <a:pt x="385" y="68"/>
                      </a:lnTo>
                      <a:lnTo>
                        <a:pt x="379" y="73"/>
                      </a:lnTo>
                      <a:lnTo>
                        <a:pt x="372" y="77"/>
                      </a:lnTo>
                      <a:lnTo>
                        <a:pt x="375" y="91"/>
                      </a:lnTo>
                      <a:lnTo>
                        <a:pt x="379" y="91"/>
                      </a:lnTo>
                      <a:lnTo>
                        <a:pt x="382" y="85"/>
                      </a:lnTo>
                      <a:lnTo>
                        <a:pt x="382" y="81"/>
                      </a:lnTo>
                      <a:lnTo>
                        <a:pt x="382" y="68"/>
                      </a:lnTo>
                      <a:lnTo>
                        <a:pt x="389" y="64"/>
                      </a:lnTo>
                      <a:lnTo>
                        <a:pt x="389" y="81"/>
                      </a:lnTo>
                      <a:lnTo>
                        <a:pt x="398" y="85"/>
                      </a:lnTo>
                      <a:lnTo>
                        <a:pt x="392" y="99"/>
                      </a:lnTo>
                      <a:lnTo>
                        <a:pt x="405" y="95"/>
                      </a:lnTo>
                      <a:lnTo>
                        <a:pt x="419" y="91"/>
                      </a:lnTo>
                      <a:lnTo>
                        <a:pt x="436" y="85"/>
                      </a:lnTo>
                      <a:lnTo>
                        <a:pt x="446" y="85"/>
                      </a:lnTo>
                      <a:lnTo>
                        <a:pt x="449" y="95"/>
                      </a:lnTo>
                      <a:lnTo>
                        <a:pt x="465" y="91"/>
                      </a:lnTo>
                      <a:lnTo>
                        <a:pt x="469" y="95"/>
                      </a:lnTo>
                      <a:lnTo>
                        <a:pt x="490" y="91"/>
                      </a:lnTo>
                      <a:lnTo>
                        <a:pt x="503" y="99"/>
                      </a:lnTo>
                      <a:lnTo>
                        <a:pt x="519" y="99"/>
                      </a:lnTo>
                      <a:lnTo>
                        <a:pt x="519" y="73"/>
                      </a:lnTo>
                      <a:lnTo>
                        <a:pt x="523" y="73"/>
                      </a:lnTo>
                      <a:lnTo>
                        <a:pt x="523" y="95"/>
                      </a:lnTo>
                      <a:lnTo>
                        <a:pt x="537" y="104"/>
                      </a:lnTo>
                      <a:lnTo>
                        <a:pt x="543" y="95"/>
                      </a:lnTo>
                      <a:lnTo>
                        <a:pt x="549" y="95"/>
                      </a:lnTo>
                      <a:lnTo>
                        <a:pt x="556" y="108"/>
                      </a:lnTo>
                      <a:lnTo>
                        <a:pt x="573" y="108"/>
                      </a:lnTo>
                      <a:lnTo>
                        <a:pt x="570" y="95"/>
                      </a:lnTo>
                      <a:lnTo>
                        <a:pt x="580" y="95"/>
                      </a:lnTo>
                      <a:lnTo>
                        <a:pt x="576" y="104"/>
                      </a:lnTo>
                      <a:lnTo>
                        <a:pt x="570" y="104"/>
                      </a:lnTo>
                      <a:lnTo>
                        <a:pt x="576" y="112"/>
                      </a:lnTo>
                      <a:lnTo>
                        <a:pt x="586" y="112"/>
                      </a:lnTo>
                      <a:lnTo>
                        <a:pt x="586" y="104"/>
                      </a:lnTo>
                      <a:lnTo>
                        <a:pt x="583" y="95"/>
                      </a:lnTo>
                      <a:lnTo>
                        <a:pt x="589" y="95"/>
                      </a:lnTo>
                      <a:lnTo>
                        <a:pt x="589" y="68"/>
                      </a:lnTo>
                      <a:lnTo>
                        <a:pt x="600" y="95"/>
                      </a:lnTo>
                      <a:lnTo>
                        <a:pt x="609" y="108"/>
                      </a:lnTo>
                      <a:lnTo>
                        <a:pt x="619" y="112"/>
                      </a:lnTo>
                      <a:lnTo>
                        <a:pt x="627" y="104"/>
                      </a:lnTo>
                      <a:lnTo>
                        <a:pt x="640" y="116"/>
                      </a:lnTo>
                      <a:lnTo>
                        <a:pt x="640" y="73"/>
                      </a:lnTo>
                      <a:lnTo>
                        <a:pt x="657" y="64"/>
                      </a:lnTo>
                      <a:lnTo>
                        <a:pt x="657" y="91"/>
                      </a:lnTo>
                      <a:lnTo>
                        <a:pt x="660" y="99"/>
                      </a:lnTo>
                      <a:lnTo>
                        <a:pt x="667" y="112"/>
                      </a:lnTo>
                      <a:lnTo>
                        <a:pt x="663" y="121"/>
                      </a:lnTo>
                      <a:lnTo>
                        <a:pt x="657" y="112"/>
                      </a:lnTo>
                      <a:lnTo>
                        <a:pt x="650" y="121"/>
                      </a:lnTo>
                      <a:lnTo>
                        <a:pt x="640" y="116"/>
                      </a:lnTo>
                      <a:lnTo>
                        <a:pt x="627" y="112"/>
                      </a:lnTo>
                      <a:lnTo>
                        <a:pt x="623" y="125"/>
                      </a:lnTo>
                      <a:lnTo>
                        <a:pt x="633" y="130"/>
                      </a:lnTo>
                      <a:lnTo>
                        <a:pt x="647" y="130"/>
                      </a:lnTo>
                      <a:lnTo>
                        <a:pt x="650" y="143"/>
                      </a:lnTo>
                      <a:lnTo>
                        <a:pt x="660" y="151"/>
                      </a:lnTo>
                      <a:lnTo>
                        <a:pt x="670" y="143"/>
                      </a:lnTo>
                      <a:lnTo>
                        <a:pt x="667" y="130"/>
                      </a:lnTo>
                      <a:lnTo>
                        <a:pt x="674" y="116"/>
                      </a:lnTo>
                      <a:lnTo>
                        <a:pt x="667" y="95"/>
                      </a:lnTo>
                      <a:lnTo>
                        <a:pt x="674" y="68"/>
                      </a:lnTo>
                      <a:lnTo>
                        <a:pt x="676" y="68"/>
                      </a:lnTo>
                      <a:lnTo>
                        <a:pt x="684" y="81"/>
                      </a:lnTo>
                      <a:lnTo>
                        <a:pt x="676" y="85"/>
                      </a:lnTo>
                      <a:lnTo>
                        <a:pt x="684" y="95"/>
                      </a:lnTo>
                      <a:lnTo>
                        <a:pt x="697" y="91"/>
                      </a:lnTo>
                      <a:lnTo>
                        <a:pt x="707" y="91"/>
                      </a:lnTo>
                      <a:lnTo>
                        <a:pt x="700" y="104"/>
                      </a:lnTo>
                      <a:lnTo>
                        <a:pt x="703" y="112"/>
                      </a:lnTo>
                      <a:lnTo>
                        <a:pt x="690" y="116"/>
                      </a:lnTo>
                      <a:lnTo>
                        <a:pt x="700" y="130"/>
                      </a:lnTo>
                      <a:lnTo>
                        <a:pt x="707" y="143"/>
                      </a:lnTo>
                      <a:lnTo>
                        <a:pt x="697" y="165"/>
                      </a:lnTo>
                      <a:lnTo>
                        <a:pt x="680" y="156"/>
                      </a:lnTo>
                      <a:lnTo>
                        <a:pt x="676" y="178"/>
                      </a:lnTo>
                      <a:lnTo>
                        <a:pt x="690" y="182"/>
                      </a:lnTo>
                      <a:lnTo>
                        <a:pt x="684" y="191"/>
                      </a:lnTo>
                      <a:lnTo>
                        <a:pt x="674" y="178"/>
                      </a:lnTo>
                      <a:lnTo>
                        <a:pt x="674" y="191"/>
                      </a:lnTo>
                      <a:lnTo>
                        <a:pt x="684" y="199"/>
                      </a:lnTo>
                      <a:lnTo>
                        <a:pt x="653" y="187"/>
                      </a:lnTo>
                      <a:lnTo>
                        <a:pt x="633" y="169"/>
                      </a:lnTo>
                      <a:lnTo>
                        <a:pt x="617" y="178"/>
                      </a:lnTo>
                      <a:lnTo>
                        <a:pt x="596" y="169"/>
                      </a:lnTo>
                      <a:lnTo>
                        <a:pt x="593" y="160"/>
                      </a:lnTo>
                      <a:lnTo>
                        <a:pt x="613" y="151"/>
                      </a:lnTo>
                      <a:lnTo>
                        <a:pt x="609" y="139"/>
                      </a:lnTo>
                      <a:lnTo>
                        <a:pt x="593" y="134"/>
                      </a:lnTo>
                      <a:lnTo>
                        <a:pt x="589" y="151"/>
                      </a:lnTo>
                      <a:lnTo>
                        <a:pt x="576" y="147"/>
                      </a:lnTo>
                      <a:lnTo>
                        <a:pt x="573" y="134"/>
                      </a:lnTo>
                      <a:lnTo>
                        <a:pt x="570" y="156"/>
                      </a:lnTo>
                      <a:lnTo>
                        <a:pt x="553" y="173"/>
                      </a:lnTo>
                      <a:lnTo>
                        <a:pt x="543" y="165"/>
                      </a:lnTo>
                      <a:lnTo>
                        <a:pt x="546" y="139"/>
                      </a:lnTo>
                      <a:lnTo>
                        <a:pt x="543" y="121"/>
                      </a:lnTo>
                      <a:lnTo>
                        <a:pt x="529" y="125"/>
                      </a:lnTo>
                      <a:lnTo>
                        <a:pt x="509" y="121"/>
                      </a:lnTo>
                      <a:lnTo>
                        <a:pt x="482" y="112"/>
                      </a:lnTo>
                      <a:lnTo>
                        <a:pt x="439" y="112"/>
                      </a:lnTo>
                      <a:lnTo>
                        <a:pt x="425" y="112"/>
                      </a:lnTo>
                      <a:lnTo>
                        <a:pt x="429" y="121"/>
                      </a:lnTo>
                      <a:lnTo>
                        <a:pt x="429" y="130"/>
                      </a:lnTo>
                      <a:lnTo>
                        <a:pt x="425" y="151"/>
                      </a:lnTo>
                      <a:lnTo>
                        <a:pt x="412" y="151"/>
                      </a:lnTo>
                      <a:lnTo>
                        <a:pt x="405" y="139"/>
                      </a:lnTo>
                      <a:lnTo>
                        <a:pt x="395" y="143"/>
                      </a:lnTo>
                      <a:lnTo>
                        <a:pt x="392" y="169"/>
                      </a:lnTo>
                      <a:lnTo>
                        <a:pt x="402" y="160"/>
                      </a:lnTo>
                      <a:lnTo>
                        <a:pt x="412" y="173"/>
                      </a:lnTo>
                      <a:lnTo>
                        <a:pt x="405" y="191"/>
                      </a:lnTo>
                      <a:lnTo>
                        <a:pt x="408" y="204"/>
                      </a:lnTo>
                      <a:lnTo>
                        <a:pt x="429" y="199"/>
                      </a:lnTo>
                      <a:lnTo>
                        <a:pt x="449" y="195"/>
                      </a:lnTo>
                      <a:lnTo>
                        <a:pt x="449" y="178"/>
                      </a:lnTo>
                      <a:lnTo>
                        <a:pt x="425" y="169"/>
                      </a:lnTo>
                      <a:lnTo>
                        <a:pt x="456" y="165"/>
                      </a:lnTo>
                      <a:lnTo>
                        <a:pt x="459" y="169"/>
                      </a:lnTo>
                      <a:lnTo>
                        <a:pt x="469" y="160"/>
                      </a:lnTo>
                      <a:lnTo>
                        <a:pt x="479" y="165"/>
                      </a:lnTo>
                      <a:lnTo>
                        <a:pt x="499" y="160"/>
                      </a:lnTo>
                      <a:lnTo>
                        <a:pt x="509" y="143"/>
                      </a:lnTo>
                      <a:lnTo>
                        <a:pt x="506" y="116"/>
                      </a:lnTo>
                      <a:lnTo>
                        <a:pt x="513" y="143"/>
                      </a:lnTo>
                      <a:lnTo>
                        <a:pt x="519" y="160"/>
                      </a:lnTo>
                      <a:lnTo>
                        <a:pt x="546" y="160"/>
                      </a:lnTo>
                      <a:lnTo>
                        <a:pt x="549" y="125"/>
                      </a:lnTo>
                      <a:lnTo>
                        <a:pt x="560" y="125"/>
                      </a:lnTo>
                      <a:lnTo>
                        <a:pt x="553" y="156"/>
                      </a:lnTo>
                      <a:lnTo>
                        <a:pt x="570" y="156"/>
                      </a:lnTo>
                      <a:lnTo>
                        <a:pt x="606" y="169"/>
                      </a:lnTo>
                      <a:lnTo>
                        <a:pt x="583" y="187"/>
                      </a:lnTo>
                      <a:lnTo>
                        <a:pt x="623" y="208"/>
                      </a:lnTo>
                      <a:lnTo>
                        <a:pt x="663" y="222"/>
                      </a:lnTo>
                      <a:lnTo>
                        <a:pt x="676" y="239"/>
                      </a:lnTo>
                      <a:lnTo>
                        <a:pt x="670" y="248"/>
                      </a:lnTo>
                      <a:lnTo>
                        <a:pt x="657" y="235"/>
                      </a:lnTo>
                      <a:lnTo>
                        <a:pt x="623" y="218"/>
                      </a:lnTo>
                      <a:lnTo>
                        <a:pt x="596" y="214"/>
                      </a:lnTo>
                      <a:lnTo>
                        <a:pt x="570" y="204"/>
                      </a:lnTo>
                      <a:lnTo>
                        <a:pt x="560" y="191"/>
                      </a:lnTo>
                      <a:lnTo>
                        <a:pt x="519" y="182"/>
                      </a:lnTo>
                      <a:lnTo>
                        <a:pt x="486" y="191"/>
                      </a:lnTo>
                      <a:lnTo>
                        <a:pt x="459" y="204"/>
                      </a:lnTo>
                      <a:lnTo>
                        <a:pt x="432" y="226"/>
                      </a:lnTo>
                      <a:lnTo>
                        <a:pt x="419" y="248"/>
                      </a:lnTo>
                      <a:lnTo>
                        <a:pt x="423" y="265"/>
                      </a:lnTo>
                      <a:lnTo>
                        <a:pt x="436" y="287"/>
                      </a:lnTo>
                      <a:lnTo>
                        <a:pt x="449" y="283"/>
                      </a:lnTo>
                      <a:lnTo>
                        <a:pt x="469" y="270"/>
                      </a:lnTo>
                      <a:lnTo>
                        <a:pt x="482" y="261"/>
                      </a:lnTo>
                      <a:lnTo>
                        <a:pt x="482" y="235"/>
                      </a:lnTo>
                      <a:lnTo>
                        <a:pt x="496" y="239"/>
                      </a:lnTo>
                      <a:lnTo>
                        <a:pt x="486" y="261"/>
                      </a:lnTo>
                      <a:lnTo>
                        <a:pt x="513" y="279"/>
                      </a:lnTo>
                      <a:lnTo>
                        <a:pt x="516" y="301"/>
                      </a:lnTo>
                      <a:lnTo>
                        <a:pt x="560" y="270"/>
                      </a:lnTo>
                      <a:lnTo>
                        <a:pt x="563" y="283"/>
                      </a:lnTo>
                      <a:lnTo>
                        <a:pt x="549" y="297"/>
                      </a:lnTo>
                      <a:lnTo>
                        <a:pt x="573" y="301"/>
                      </a:lnTo>
                      <a:lnTo>
                        <a:pt x="573" y="314"/>
                      </a:lnTo>
                      <a:lnTo>
                        <a:pt x="553" y="318"/>
                      </a:lnTo>
                      <a:lnTo>
                        <a:pt x="529" y="297"/>
                      </a:lnTo>
                      <a:lnTo>
                        <a:pt x="496" y="305"/>
                      </a:lnTo>
                      <a:lnTo>
                        <a:pt x="476" y="310"/>
                      </a:lnTo>
                      <a:lnTo>
                        <a:pt x="462" y="305"/>
                      </a:lnTo>
                      <a:lnTo>
                        <a:pt x="436" y="297"/>
                      </a:lnTo>
                      <a:lnTo>
                        <a:pt x="459" y="322"/>
                      </a:lnTo>
                      <a:lnTo>
                        <a:pt x="482" y="345"/>
                      </a:lnTo>
                      <a:lnTo>
                        <a:pt x="509" y="341"/>
                      </a:lnTo>
                      <a:lnTo>
                        <a:pt x="529" y="345"/>
                      </a:lnTo>
                      <a:lnTo>
                        <a:pt x="529" y="358"/>
                      </a:lnTo>
                      <a:lnTo>
                        <a:pt x="509" y="358"/>
                      </a:lnTo>
                      <a:lnTo>
                        <a:pt x="490" y="345"/>
                      </a:lnTo>
                      <a:lnTo>
                        <a:pt x="476" y="345"/>
                      </a:lnTo>
                      <a:lnTo>
                        <a:pt x="479" y="367"/>
                      </a:lnTo>
                      <a:lnTo>
                        <a:pt x="462" y="371"/>
                      </a:lnTo>
                      <a:lnTo>
                        <a:pt x="439" y="362"/>
                      </a:lnTo>
                      <a:lnTo>
                        <a:pt x="442" y="341"/>
                      </a:lnTo>
                      <a:lnTo>
                        <a:pt x="456" y="362"/>
                      </a:lnTo>
                      <a:lnTo>
                        <a:pt x="459" y="349"/>
                      </a:lnTo>
                      <a:lnTo>
                        <a:pt x="436" y="327"/>
                      </a:lnTo>
                      <a:lnTo>
                        <a:pt x="412" y="332"/>
                      </a:lnTo>
                      <a:lnTo>
                        <a:pt x="415" y="354"/>
                      </a:lnTo>
                      <a:lnTo>
                        <a:pt x="429" y="393"/>
                      </a:lnTo>
                      <a:lnTo>
                        <a:pt x="459" y="481"/>
                      </a:lnTo>
                      <a:lnTo>
                        <a:pt x="496" y="538"/>
                      </a:lnTo>
                      <a:lnTo>
                        <a:pt x="519" y="568"/>
                      </a:lnTo>
                      <a:lnTo>
                        <a:pt x="529" y="582"/>
                      </a:lnTo>
                      <a:lnTo>
                        <a:pt x="532" y="582"/>
                      </a:lnTo>
                      <a:lnTo>
                        <a:pt x="526" y="564"/>
                      </a:lnTo>
                      <a:lnTo>
                        <a:pt x="519" y="547"/>
                      </a:lnTo>
                      <a:lnTo>
                        <a:pt x="523" y="551"/>
                      </a:lnTo>
                      <a:lnTo>
                        <a:pt x="537" y="541"/>
                      </a:lnTo>
                      <a:lnTo>
                        <a:pt x="553" y="541"/>
                      </a:lnTo>
                      <a:lnTo>
                        <a:pt x="593" y="528"/>
                      </a:lnTo>
                      <a:lnTo>
                        <a:pt x="600" y="520"/>
                      </a:lnTo>
                      <a:lnTo>
                        <a:pt x="596" y="538"/>
                      </a:lnTo>
                      <a:lnTo>
                        <a:pt x="543" y="556"/>
                      </a:lnTo>
                      <a:lnTo>
                        <a:pt x="539" y="568"/>
                      </a:lnTo>
                      <a:lnTo>
                        <a:pt x="546" y="577"/>
                      </a:lnTo>
                      <a:lnTo>
                        <a:pt x="549" y="586"/>
                      </a:lnTo>
                      <a:lnTo>
                        <a:pt x="546" y="599"/>
                      </a:lnTo>
                      <a:lnTo>
                        <a:pt x="553" y="626"/>
                      </a:lnTo>
                      <a:lnTo>
                        <a:pt x="576" y="643"/>
                      </a:lnTo>
                      <a:lnTo>
                        <a:pt x="580" y="626"/>
                      </a:lnTo>
                      <a:lnTo>
                        <a:pt x="573" y="603"/>
                      </a:lnTo>
                      <a:lnTo>
                        <a:pt x="570" y="599"/>
                      </a:lnTo>
                      <a:lnTo>
                        <a:pt x="583" y="594"/>
                      </a:lnTo>
                      <a:lnTo>
                        <a:pt x="583" y="603"/>
                      </a:lnTo>
                      <a:lnTo>
                        <a:pt x="580" y="616"/>
                      </a:lnTo>
                      <a:lnTo>
                        <a:pt x="583" y="635"/>
                      </a:lnTo>
                      <a:lnTo>
                        <a:pt x="589" y="639"/>
                      </a:lnTo>
                      <a:lnTo>
                        <a:pt x="606" y="687"/>
                      </a:lnTo>
                      <a:lnTo>
                        <a:pt x="609" y="713"/>
                      </a:lnTo>
                      <a:lnTo>
                        <a:pt x="589" y="743"/>
                      </a:lnTo>
                      <a:lnTo>
                        <a:pt x="586" y="753"/>
                      </a:lnTo>
                      <a:lnTo>
                        <a:pt x="603" y="736"/>
                      </a:lnTo>
                      <a:lnTo>
                        <a:pt x="613" y="730"/>
                      </a:lnTo>
                      <a:lnTo>
                        <a:pt x="623" y="730"/>
                      </a:lnTo>
                      <a:lnTo>
                        <a:pt x="633" y="740"/>
                      </a:lnTo>
                      <a:lnTo>
                        <a:pt x="643" y="730"/>
                      </a:lnTo>
                      <a:lnTo>
                        <a:pt x="629" y="757"/>
                      </a:lnTo>
                      <a:lnTo>
                        <a:pt x="619" y="753"/>
                      </a:lnTo>
                      <a:lnTo>
                        <a:pt x="613" y="753"/>
                      </a:lnTo>
                      <a:lnTo>
                        <a:pt x="609" y="766"/>
                      </a:lnTo>
                      <a:lnTo>
                        <a:pt x="600" y="779"/>
                      </a:lnTo>
                      <a:lnTo>
                        <a:pt x="589" y="784"/>
                      </a:lnTo>
                      <a:lnTo>
                        <a:pt x="593" y="796"/>
                      </a:lnTo>
                      <a:lnTo>
                        <a:pt x="600" y="796"/>
                      </a:lnTo>
                      <a:lnTo>
                        <a:pt x="603" y="810"/>
                      </a:lnTo>
                      <a:lnTo>
                        <a:pt x="596" y="810"/>
                      </a:lnTo>
                      <a:lnTo>
                        <a:pt x="589" y="805"/>
                      </a:lnTo>
                      <a:lnTo>
                        <a:pt x="583" y="788"/>
                      </a:lnTo>
                      <a:lnTo>
                        <a:pt x="576" y="792"/>
                      </a:lnTo>
                      <a:lnTo>
                        <a:pt x="570" y="818"/>
                      </a:lnTo>
                      <a:lnTo>
                        <a:pt x="570" y="841"/>
                      </a:lnTo>
                      <a:lnTo>
                        <a:pt x="573" y="871"/>
                      </a:lnTo>
                      <a:lnTo>
                        <a:pt x="573" y="893"/>
                      </a:lnTo>
                      <a:lnTo>
                        <a:pt x="573" y="910"/>
                      </a:lnTo>
                      <a:lnTo>
                        <a:pt x="586" y="942"/>
                      </a:lnTo>
                      <a:lnTo>
                        <a:pt x="589" y="951"/>
                      </a:lnTo>
                      <a:lnTo>
                        <a:pt x="676" y="924"/>
                      </a:lnTo>
                      <a:lnTo>
                        <a:pt x="690" y="910"/>
                      </a:lnTo>
                      <a:lnTo>
                        <a:pt x="697" y="880"/>
                      </a:lnTo>
                      <a:lnTo>
                        <a:pt x="694" y="867"/>
                      </a:lnTo>
                      <a:lnTo>
                        <a:pt x="697" y="853"/>
                      </a:lnTo>
                      <a:lnTo>
                        <a:pt x="697" y="867"/>
                      </a:lnTo>
                      <a:lnTo>
                        <a:pt x="720" y="845"/>
                      </a:lnTo>
                      <a:lnTo>
                        <a:pt x="731" y="845"/>
                      </a:lnTo>
                      <a:lnTo>
                        <a:pt x="731" y="867"/>
                      </a:lnTo>
                      <a:lnTo>
                        <a:pt x="720" y="876"/>
                      </a:lnTo>
                      <a:lnTo>
                        <a:pt x="713" y="893"/>
                      </a:lnTo>
                      <a:lnTo>
                        <a:pt x="720" y="893"/>
                      </a:lnTo>
                      <a:lnTo>
                        <a:pt x="710" y="938"/>
                      </a:lnTo>
                      <a:lnTo>
                        <a:pt x="703" y="955"/>
                      </a:lnTo>
                      <a:lnTo>
                        <a:pt x="700" y="945"/>
                      </a:lnTo>
                      <a:lnTo>
                        <a:pt x="686" y="955"/>
                      </a:lnTo>
                      <a:lnTo>
                        <a:pt x="680" y="964"/>
                      </a:lnTo>
                      <a:lnTo>
                        <a:pt x="663" y="964"/>
                      </a:lnTo>
                      <a:lnTo>
                        <a:pt x="663" y="972"/>
                      </a:lnTo>
                      <a:lnTo>
                        <a:pt x="647" y="964"/>
                      </a:lnTo>
                      <a:lnTo>
                        <a:pt x="623" y="964"/>
                      </a:lnTo>
                      <a:lnTo>
                        <a:pt x="600" y="981"/>
                      </a:lnTo>
                      <a:lnTo>
                        <a:pt x="593" y="998"/>
                      </a:lnTo>
                      <a:lnTo>
                        <a:pt x="593" y="1016"/>
                      </a:lnTo>
                      <a:lnTo>
                        <a:pt x="596" y="1043"/>
                      </a:lnTo>
                      <a:lnTo>
                        <a:pt x="523" y="1016"/>
                      </a:lnTo>
                    </a:path>
                  </a:pathLst>
                </a:custGeom>
                <a:solidFill>
                  <a:schemeClr val="bg2"/>
                </a:solidFill>
                <a:ln w="9525" cap="rnd">
                  <a:noFill/>
                  <a:round/>
                  <a:headEnd/>
                  <a:tailEnd/>
                </a:ln>
                <a:effectLst/>
              </p:spPr>
              <p:txBody>
                <a:bodyPr/>
                <a:lstStyle/>
                <a:p>
                  <a:endParaRPr lang="de-DE"/>
                </a:p>
              </p:txBody>
            </p:sp>
            <p:sp>
              <p:nvSpPr>
                <p:cNvPr id="1029" name="Freeform 5"/>
                <p:cNvSpPr>
                  <a:spLocks/>
                </p:cNvSpPr>
                <p:nvPr/>
              </p:nvSpPr>
              <p:spPr bwMode="ltGray">
                <a:xfrm>
                  <a:off x="4782" y="1824"/>
                  <a:ext cx="684" cy="1697"/>
                </a:xfrm>
                <a:custGeom>
                  <a:avLst/>
                  <a:gdLst/>
                  <a:ahLst/>
                  <a:cxnLst>
                    <a:cxn ang="0">
                      <a:pos x="174" y="1431"/>
                    </a:cxn>
                    <a:cxn ang="0">
                      <a:pos x="147" y="1334"/>
                    </a:cxn>
                    <a:cxn ang="0">
                      <a:pos x="177" y="1330"/>
                    </a:cxn>
                    <a:cxn ang="0">
                      <a:pos x="257" y="1365"/>
                    </a:cxn>
                    <a:cxn ang="0">
                      <a:pos x="301" y="1232"/>
                    </a:cxn>
                    <a:cxn ang="0">
                      <a:pos x="220" y="1127"/>
                    </a:cxn>
                    <a:cxn ang="0">
                      <a:pos x="123" y="1141"/>
                    </a:cxn>
                    <a:cxn ang="0">
                      <a:pos x="157" y="1069"/>
                    </a:cxn>
                    <a:cxn ang="0">
                      <a:pos x="136" y="1030"/>
                    </a:cxn>
                    <a:cxn ang="0">
                      <a:pos x="163" y="1017"/>
                    </a:cxn>
                    <a:cxn ang="0">
                      <a:pos x="177" y="1060"/>
                    </a:cxn>
                    <a:cxn ang="0">
                      <a:pos x="267" y="1145"/>
                    </a:cxn>
                    <a:cxn ang="0">
                      <a:pos x="308" y="1075"/>
                    </a:cxn>
                    <a:cxn ang="0">
                      <a:pos x="130" y="924"/>
                    </a:cxn>
                    <a:cxn ang="0">
                      <a:pos x="143" y="753"/>
                    </a:cxn>
                    <a:cxn ang="0">
                      <a:pos x="140" y="669"/>
                    </a:cxn>
                    <a:cxn ang="0">
                      <a:pos x="116" y="634"/>
                    </a:cxn>
                    <a:cxn ang="0">
                      <a:pos x="67" y="554"/>
                    </a:cxn>
                    <a:cxn ang="0">
                      <a:pos x="140" y="519"/>
                    </a:cxn>
                    <a:cxn ang="0">
                      <a:pos x="116" y="467"/>
                    </a:cxn>
                    <a:cxn ang="0">
                      <a:pos x="23" y="378"/>
                    </a:cxn>
                    <a:cxn ang="0">
                      <a:pos x="254" y="0"/>
                    </a:cxn>
                    <a:cxn ang="0">
                      <a:pos x="301" y="44"/>
                    </a:cxn>
                    <a:cxn ang="0">
                      <a:pos x="355" y="39"/>
                    </a:cxn>
                    <a:cxn ang="0">
                      <a:pos x="395" y="8"/>
                    </a:cxn>
                    <a:cxn ang="0">
                      <a:pos x="441" y="22"/>
                    </a:cxn>
                    <a:cxn ang="0">
                      <a:pos x="508" y="18"/>
                    </a:cxn>
                    <a:cxn ang="0">
                      <a:pos x="515" y="74"/>
                    </a:cxn>
                    <a:cxn ang="0">
                      <a:pos x="535" y="118"/>
                    </a:cxn>
                    <a:cxn ang="0">
                      <a:pos x="479" y="92"/>
                    </a:cxn>
                    <a:cxn ang="0">
                      <a:pos x="538" y="132"/>
                    </a:cxn>
                    <a:cxn ang="0">
                      <a:pos x="589" y="159"/>
                    </a:cxn>
                    <a:cxn ang="0">
                      <a:pos x="605" y="233"/>
                    </a:cxn>
                    <a:cxn ang="0">
                      <a:pos x="669" y="281"/>
                    </a:cxn>
                    <a:cxn ang="0">
                      <a:pos x="633" y="260"/>
                    </a:cxn>
                    <a:cxn ang="0">
                      <a:pos x="572" y="295"/>
                    </a:cxn>
                    <a:cxn ang="0">
                      <a:pos x="528" y="264"/>
                    </a:cxn>
                    <a:cxn ang="0">
                      <a:pos x="528" y="281"/>
                    </a:cxn>
                    <a:cxn ang="0">
                      <a:pos x="552" y="308"/>
                    </a:cxn>
                    <a:cxn ang="0">
                      <a:pos x="569" y="320"/>
                    </a:cxn>
                    <a:cxn ang="0">
                      <a:pos x="629" y="365"/>
                    </a:cxn>
                    <a:cxn ang="0">
                      <a:pos x="672" y="384"/>
                    </a:cxn>
                    <a:cxn ang="0">
                      <a:pos x="234" y="392"/>
                    </a:cxn>
                    <a:cxn ang="0">
                      <a:pos x="275" y="585"/>
                    </a:cxn>
                    <a:cxn ang="0">
                      <a:pos x="301" y="643"/>
                    </a:cxn>
                    <a:cxn ang="0">
                      <a:pos x="231" y="696"/>
                    </a:cxn>
                    <a:cxn ang="0">
                      <a:pos x="220" y="643"/>
                    </a:cxn>
                    <a:cxn ang="0">
                      <a:pos x="231" y="722"/>
                    </a:cxn>
                    <a:cxn ang="0">
                      <a:pos x="208" y="775"/>
                    </a:cxn>
                    <a:cxn ang="0">
                      <a:pos x="214" y="819"/>
                    </a:cxn>
                    <a:cxn ang="0">
                      <a:pos x="197" y="890"/>
                    </a:cxn>
                    <a:cxn ang="0">
                      <a:pos x="275" y="951"/>
                    </a:cxn>
                    <a:cxn ang="0">
                      <a:pos x="445" y="1048"/>
                    </a:cxn>
                    <a:cxn ang="0">
                      <a:pos x="415" y="1197"/>
                    </a:cxn>
                    <a:cxn ang="0">
                      <a:pos x="425" y="1184"/>
                    </a:cxn>
                    <a:cxn ang="0">
                      <a:pos x="451" y="1189"/>
                    </a:cxn>
                    <a:cxn ang="0">
                      <a:pos x="451" y="1096"/>
                    </a:cxn>
                    <a:cxn ang="0">
                      <a:pos x="432" y="1215"/>
                    </a:cxn>
                    <a:cxn ang="0">
                      <a:pos x="401" y="1249"/>
                    </a:cxn>
                    <a:cxn ang="0">
                      <a:pos x="348" y="1317"/>
                    </a:cxn>
                    <a:cxn ang="0">
                      <a:pos x="411" y="1375"/>
                    </a:cxn>
                    <a:cxn ang="0">
                      <a:pos x="241" y="1536"/>
                    </a:cxn>
                    <a:cxn ang="0">
                      <a:pos x="275" y="1696"/>
                    </a:cxn>
                  </a:cxnLst>
                  <a:rect l="0" t="0" r="r" b="b"/>
                  <a:pathLst>
                    <a:path w="684" h="1697">
                      <a:moveTo>
                        <a:pt x="147" y="1660"/>
                      </a:moveTo>
                      <a:lnTo>
                        <a:pt x="123" y="1647"/>
                      </a:lnTo>
                      <a:lnTo>
                        <a:pt x="170" y="1497"/>
                      </a:lnTo>
                      <a:lnTo>
                        <a:pt x="174" y="1431"/>
                      </a:lnTo>
                      <a:lnTo>
                        <a:pt x="177" y="1426"/>
                      </a:lnTo>
                      <a:lnTo>
                        <a:pt x="220" y="1392"/>
                      </a:lnTo>
                      <a:lnTo>
                        <a:pt x="214" y="1375"/>
                      </a:lnTo>
                      <a:lnTo>
                        <a:pt x="147" y="1334"/>
                      </a:lnTo>
                      <a:lnTo>
                        <a:pt x="163" y="1338"/>
                      </a:lnTo>
                      <a:lnTo>
                        <a:pt x="167" y="1326"/>
                      </a:lnTo>
                      <a:lnTo>
                        <a:pt x="167" y="1290"/>
                      </a:lnTo>
                      <a:lnTo>
                        <a:pt x="177" y="1330"/>
                      </a:lnTo>
                      <a:lnTo>
                        <a:pt x="208" y="1360"/>
                      </a:lnTo>
                      <a:lnTo>
                        <a:pt x="220" y="1356"/>
                      </a:lnTo>
                      <a:lnTo>
                        <a:pt x="231" y="1379"/>
                      </a:lnTo>
                      <a:lnTo>
                        <a:pt x="257" y="1365"/>
                      </a:lnTo>
                      <a:lnTo>
                        <a:pt x="275" y="1334"/>
                      </a:lnTo>
                      <a:lnTo>
                        <a:pt x="291" y="1281"/>
                      </a:lnTo>
                      <a:lnTo>
                        <a:pt x="294" y="1272"/>
                      </a:lnTo>
                      <a:lnTo>
                        <a:pt x="301" y="1232"/>
                      </a:lnTo>
                      <a:lnTo>
                        <a:pt x="294" y="1211"/>
                      </a:lnTo>
                      <a:lnTo>
                        <a:pt x="287" y="1202"/>
                      </a:lnTo>
                      <a:lnTo>
                        <a:pt x="291" y="1189"/>
                      </a:lnTo>
                      <a:lnTo>
                        <a:pt x="220" y="1127"/>
                      </a:lnTo>
                      <a:lnTo>
                        <a:pt x="197" y="1127"/>
                      </a:lnTo>
                      <a:lnTo>
                        <a:pt x="200" y="1118"/>
                      </a:lnTo>
                      <a:lnTo>
                        <a:pt x="107" y="1158"/>
                      </a:lnTo>
                      <a:lnTo>
                        <a:pt x="123" y="1141"/>
                      </a:lnTo>
                      <a:lnTo>
                        <a:pt x="197" y="1114"/>
                      </a:lnTo>
                      <a:lnTo>
                        <a:pt x="177" y="1100"/>
                      </a:lnTo>
                      <a:lnTo>
                        <a:pt x="163" y="1092"/>
                      </a:lnTo>
                      <a:lnTo>
                        <a:pt x="157" y="1069"/>
                      </a:lnTo>
                      <a:lnTo>
                        <a:pt x="126" y="1056"/>
                      </a:lnTo>
                      <a:lnTo>
                        <a:pt x="120" y="1034"/>
                      </a:lnTo>
                      <a:lnTo>
                        <a:pt x="133" y="1052"/>
                      </a:lnTo>
                      <a:lnTo>
                        <a:pt x="136" y="1030"/>
                      </a:lnTo>
                      <a:lnTo>
                        <a:pt x="136" y="951"/>
                      </a:lnTo>
                      <a:lnTo>
                        <a:pt x="157" y="968"/>
                      </a:lnTo>
                      <a:lnTo>
                        <a:pt x="167" y="1003"/>
                      </a:lnTo>
                      <a:lnTo>
                        <a:pt x="163" y="1017"/>
                      </a:lnTo>
                      <a:lnTo>
                        <a:pt x="163" y="1030"/>
                      </a:lnTo>
                      <a:lnTo>
                        <a:pt x="183" y="1026"/>
                      </a:lnTo>
                      <a:lnTo>
                        <a:pt x="174" y="1048"/>
                      </a:lnTo>
                      <a:lnTo>
                        <a:pt x="177" y="1060"/>
                      </a:lnTo>
                      <a:lnTo>
                        <a:pt x="203" y="1088"/>
                      </a:lnTo>
                      <a:lnTo>
                        <a:pt x="208" y="1079"/>
                      </a:lnTo>
                      <a:lnTo>
                        <a:pt x="214" y="1100"/>
                      </a:lnTo>
                      <a:lnTo>
                        <a:pt x="267" y="1145"/>
                      </a:lnTo>
                      <a:lnTo>
                        <a:pt x="301" y="1158"/>
                      </a:lnTo>
                      <a:lnTo>
                        <a:pt x="327" y="1118"/>
                      </a:lnTo>
                      <a:lnTo>
                        <a:pt x="327" y="1100"/>
                      </a:lnTo>
                      <a:lnTo>
                        <a:pt x="308" y="1075"/>
                      </a:lnTo>
                      <a:lnTo>
                        <a:pt x="271" y="1043"/>
                      </a:lnTo>
                      <a:lnTo>
                        <a:pt x="214" y="1003"/>
                      </a:lnTo>
                      <a:lnTo>
                        <a:pt x="167" y="955"/>
                      </a:lnTo>
                      <a:lnTo>
                        <a:pt x="130" y="924"/>
                      </a:lnTo>
                      <a:lnTo>
                        <a:pt x="116" y="880"/>
                      </a:lnTo>
                      <a:lnTo>
                        <a:pt x="113" y="827"/>
                      </a:lnTo>
                      <a:lnTo>
                        <a:pt x="126" y="784"/>
                      </a:lnTo>
                      <a:lnTo>
                        <a:pt x="143" y="753"/>
                      </a:lnTo>
                      <a:lnTo>
                        <a:pt x="157" y="735"/>
                      </a:lnTo>
                      <a:lnTo>
                        <a:pt x="177" y="669"/>
                      </a:lnTo>
                      <a:lnTo>
                        <a:pt x="167" y="656"/>
                      </a:lnTo>
                      <a:lnTo>
                        <a:pt x="140" y="669"/>
                      </a:lnTo>
                      <a:lnTo>
                        <a:pt x="113" y="673"/>
                      </a:lnTo>
                      <a:lnTo>
                        <a:pt x="67" y="669"/>
                      </a:lnTo>
                      <a:lnTo>
                        <a:pt x="113" y="647"/>
                      </a:lnTo>
                      <a:lnTo>
                        <a:pt x="116" y="634"/>
                      </a:lnTo>
                      <a:lnTo>
                        <a:pt x="154" y="630"/>
                      </a:lnTo>
                      <a:lnTo>
                        <a:pt x="154" y="616"/>
                      </a:lnTo>
                      <a:lnTo>
                        <a:pt x="97" y="603"/>
                      </a:lnTo>
                      <a:lnTo>
                        <a:pt x="67" y="554"/>
                      </a:lnTo>
                      <a:lnTo>
                        <a:pt x="87" y="506"/>
                      </a:lnTo>
                      <a:lnTo>
                        <a:pt x="150" y="564"/>
                      </a:lnTo>
                      <a:lnTo>
                        <a:pt x="157" y="546"/>
                      </a:lnTo>
                      <a:lnTo>
                        <a:pt x="140" y="519"/>
                      </a:lnTo>
                      <a:lnTo>
                        <a:pt x="147" y="502"/>
                      </a:lnTo>
                      <a:lnTo>
                        <a:pt x="123" y="480"/>
                      </a:lnTo>
                      <a:lnTo>
                        <a:pt x="110" y="497"/>
                      </a:lnTo>
                      <a:lnTo>
                        <a:pt x="116" y="467"/>
                      </a:lnTo>
                      <a:lnTo>
                        <a:pt x="107" y="440"/>
                      </a:lnTo>
                      <a:lnTo>
                        <a:pt x="56" y="422"/>
                      </a:lnTo>
                      <a:lnTo>
                        <a:pt x="20" y="413"/>
                      </a:lnTo>
                      <a:lnTo>
                        <a:pt x="23" y="378"/>
                      </a:lnTo>
                      <a:lnTo>
                        <a:pt x="0" y="225"/>
                      </a:lnTo>
                      <a:lnTo>
                        <a:pt x="250" y="8"/>
                      </a:lnTo>
                      <a:lnTo>
                        <a:pt x="244" y="31"/>
                      </a:lnTo>
                      <a:lnTo>
                        <a:pt x="254" y="0"/>
                      </a:lnTo>
                      <a:lnTo>
                        <a:pt x="257" y="18"/>
                      </a:lnTo>
                      <a:lnTo>
                        <a:pt x="271" y="39"/>
                      </a:lnTo>
                      <a:lnTo>
                        <a:pt x="298" y="26"/>
                      </a:lnTo>
                      <a:lnTo>
                        <a:pt x="301" y="44"/>
                      </a:lnTo>
                      <a:lnTo>
                        <a:pt x="327" y="31"/>
                      </a:lnTo>
                      <a:lnTo>
                        <a:pt x="334" y="44"/>
                      </a:lnTo>
                      <a:lnTo>
                        <a:pt x="348" y="26"/>
                      </a:lnTo>
                      <a:lnTo>
                        <a:pt x="355" y="39"/>
                      </a:lnTo>
                      <a:lnTo>
                        <a:pt x="365" y="18"/>
                      </a:lnTo>
                      <a:lnTo>
                        <a:pt x="378" y="8"/>
                      </a:lnTo>
                      <a:lnTo>
                        <a:pt x="384" y="18"/>
                      </a:lnTo>
                      <a:lnTo>
                        <a:pt x="395" y="8"/>
                      </a:lnTo>
                      <a:lnTo>
                        <a:pt x="405" y="26"/>
                      </a:lnTo>
                      <a:lnTo>
                        <a:pt x="418" y="26"/>
                      </a:lnTo>
                      <a:lnTo>
                        <a:pt x="425" y="8"/>
                      </a:lnTo>
                      <a:lnTo>
                        <a:pt x="441" y="22"/>
                      </a:lnTo>
                      <a:lnTo>
                        <a:pt x="448" y="35"/>
                      </a:lnTo>
                      <a:lnTo>
                        <a:pt x="479" y="26"/>
                      </a:lnTo>
                      <a:lnTo>
                        <a:pt x="495" y="18"/>
                      </a:lnTo>
                      <a:lnTo>
                        <a:pt x="508" y="18"/>
                      </a:lnTo>
                      <a:lnTo>
                        <a:pt x="535" y="31"/>
                      </a:lnTo>
                      <a:lnTo>
                        <a:pt x="525" y="44"/>
                      </a:lnTo>
                      <a:lnTo>
                        <a:pt x="525" y="65"/>
                      </a:lnTo>
                      <a:lnTo>
                        <a:pt x="515" y="74"/>
                      </a:lnTo>
                      <a:lnTo>
                        <a:pt x="522" y="80"/>
                      </a:lnTo>
                      <a:lnTo>
                        <a:pt x="535" y="84"/>
                      </a:lnTo>
                      <a:lnTo>
                        <a:pt x="535" y="97"/>
                      </a:lnTo>
                      <a:lnTo>
                        <a:pt x="535" y="118"/>
                      </a:lnTo>
                      <a:lnTo>
                        <a:pt x="525" y="132"/>
                      </a:lnTo>
                      <a:lnTo>
                        <a:pt x="525" y="110"/>
                      </a:lnTo>
                      <a:lnTo>
                        <a:pt x="512" y="92"/>
                      </a:lnTo>
                      <a:lnTo>
                        <a:pt x="479" y="92"/>
                      </a:lnTo>
                      <a:lnTo>
                        <a:pt x="481" y="114"/>
                      </a:lnTo>
                      <a:lnTo>
                        <a:pt x="498" y="114"/>
                      </a:lnTo>
                      <a:lnTo>
                        <a:pt x="512" y="118"/>
                      </a:lnTo>
                      <a:lnTo>
                        <a:pt x="538" y="132"/>
                      </a:lnTo>
                      <a:lnTo>
                        <a:pt x="552" y="132"/>
                      </a:lnTo>
                      <a:lnTo>
                        <a:pt x="572" y="118"/>
                      </a:lnTo>
                      <a:lnTo>
                        <a:pt x="569" y="140"/>
                      </a:lnTo>
                      <a:lnTo>
                        <a:pt x="589" y="159"/>
                      </a:lnTo>
                      <a:lnTo>
                        <a:pt x="569" y="176"/>
                      </a:lnTo>
                      <a:lnTo>
                        <a:pt x="575" y="193"/>
                      </a:lnTo>
                      <a:lnTo>
                        <a:pt x="585" y="211"/>
                      </a:lnTo>
                      <a:lnTo>
                        <a:pt x="605" y="233"/>
                      </a:lnTo>
                      <a:lnTo>
                        <a:pt x="629" y="242"/>
                      </a:lnTo>
                      <a:lnTo>
                        <a:pt x="633" y="247"/>
                      </a:lnTo>
                      <a:lnTo>
                        <a:pt x="656" y="260"/>
                      </a:lnTo>
                      <a:lnTo>
                        <a:pt x="669" y="281"/>
                      </a:lnTo>
                      <a:lnTo>
                        <a:pt x="676" y="291"/>
                      </a:lnTo>
                      <a:lnTo>
                        <a:pt x="666" y="295"/>
                      </a:lnTo>
                      <a:lnTo>
                        <a:pt x="656" y="277"/>
                      </a:lnTo>
                      <a:lnTo>
                        <a:pt x="633" y="260"/>
                      </a:lnTo>
                      <a:lnTo>
                        <a:pt x="623" y="277"/>
                      </a:lnTo>
                      <a:lnTo>
                        <a:pt x="599" y="286"/>
                      </a:lnTo>
                      <a:lnTo>
                        <a:pt x="599" y="273"/>
                      </a:lnTo>
                      <a:lnTo>
                        <a:pt x="572" y="295"/>
                      </a:lnTo>
                      <a:lnTo>
                        <a:pt x="579" y="281"/>
                      </a:lnTo>
                      <a:lnTo>
                        <a:pt x="572" y="269"/>
                      </a:lnTo>
                      <a:lnTo>
                        <a:pt x="548" y="269"/>
                      </a:lnTo>
                      <a:lnTo>
                        <a:pt x="528" y="264"/>
                      </a:lnTo>
                      <a:lnTo>
                        <a:pt x="505" y="250"/>
                      </a:lnTo>
                      <a:lnTo>
                        <a:pt x="505" y="269"/>
                      </a:lnTo>
                      <a:lnTo>
                        <a:pt x="508" y="277"/>
                      </a:lnTo>
                      <a:lnTo>
                        <a:pt x="528" y="281"/>
                      </a:lnTo>
                      <a:lnTo>
                        <a:pt x="546" y="286"/>
                      </a:lnTo>
                      <a:lnTo>
                        <a:pt x="566" y="295"/>
                      </a:lnTo>
                      <a:lnTo>
                        <a:pt x="572" y="308"/>
                      </a:lnTo>
                      <a:lnTo>
                        <a:pt x="552" y="308"/>
                      </a:lnTo>
                      <a:lnTo>
                        <a:pt x="532" y="303"/>
                      </a:lnTo>
                      <a:lnTo>
                        <a:pt x="532" y="320"/>
                      </a:lnTo>
                      <a:lnTo>
                        <a:pt x="546" y="326"/>
                      </a:lnTo>
                      <a:lnTo>
                        <a:pt x="569" y="320"/>
                      </a:lnTo>
                      <a:lnTo>
                        <a:pt x="585" y="316"/>
                      </a:lnTo>
                      <a:lnTo>
                        <a:pt x="595" y="303"/>
                      </a:lnTo>
                      <a:lnTo>
                        <a:pt x="609" y="356"/>
                      </a:lnTo>
                      <a:lnTo>
                        <a:pt x="629" y="365"/>
                      </a:lnTo>
                      <a:lnTo>
                        <a:pt x="642" y="378"/>
                      </a:lnTo>
                      <a:lnTo>
                        <a:pt x="652" y="374"/>
                      </a:lnTo>
                      <a:lnTo>
                        <a:pt x="659" y="365"/>
                      </a:lnTo>
                      <a:lnTo>
                        <a:pt x="672" y="384"/>
                      </a:lnTo>
                      <a:lnTo>
                        <a:pt x="683" y="388"/>
                      </a:lnTo>
                      <a:lnTo>
                        <a:pt x="569" y="401"/>
                      </a:lnTo>
                      <a:lnTo>
                        <a:pt x="407" y="374"/>
                      </a:lnTo>
                      <a:lnTo>
                        <a:pt x="234" y="392"/>
                      </a:lnTo>
                      <a:lnTo>
                        <a:pt x="214" y="497"/>
                      </a:lnTo>
                      <a:lnTo>
                        <a:pt x="254" y="595"/>
                      </a:lnTo>
                      <a:lnTo>
                        <a:pt x="260" y="572"/>
                      </a:lnTo>
                      <a:lnTo>
                        <a:pt x="275" y="585"/>
                      </a:lnTo>
                      <a:lnTo>
                        <a:pt x="264" y="624"/>
                      </a:lnTo>
                      <a:lnTo>
                        <a:pt x="277" y="643"/>
                      </a:lnTo>
                      <a:lnTo>
                        <a:pt x="291" y="603"/>
                      </a:lnTo>
                      <a:lnTo>
                        <a:pt x="301" y="643"/>
                      </a:lnTo>
                      <a:lnTo>
                        <a:pt x="294" y="692"/>
                      </a:lnTo>
                      <a:lnTo>
                        <a:pt x="281" y="713"/>
                      </a:lnTo>
                      <a:lnTo>
                        <a:pt x="257" y="718"/>
                      </a:lnTo>
                      <a:lnTo>
                        <a:pt x="231" y="696"/>
                      </a:lnTo>
                      <a:lnTo>
                        <a:pt x="241" y="678"/>
                      </a:lnTo>
                      <a:lnTo>
                        <a:pt x="247" y="678"/>
                      </a:lnTo>
                      <a:lnTo>
                        <a:pt x="254" y="647"/>
                      </a:lnTo>
                      <a:lnTo>
                        <a:pt x="220" y="643"/>
                      </a:lnTo>
                      <a:lnTo>
                        <a:pt x="214" y="673"/>
                      </a:lnTo>
                      <a:lnTo>
                        <a:pt x="220" y="696"/>
                      </a:lnTo>
                      <a:lnTo>
                        <a:pt x="234" y="705"/>
                      </a:lnTo>
                      <a:lnTo>
                        <a:pt x="231" y="722"/>
                      </a:lnTo>
                      <a:lnTo>
                        <a:pt x="227" y="735"/>
                      </a:lnTo>
                      <a:lnTo>
                        <a:pt x="224" y="744"/>
                      </a:lnTo>
                      <a:lnTo>
                        <a:pt x="214" y="735"/>
                      </a:lnTo>
                      <a:lnTo>
                        <a:pt x="208" y="775"/>
                      </a:lnTo>
                      <a:lnTo>
                        <a:pt x="203" y="788"/>
                      </a:lnTo>
                      <a:lnTo>
                        <a:pt x="200" y="797"/>
                      </a:lnTo>
                      <a:lnTo>
                        <a:pt x="203" y="814"/>
                      </a:lnTo>
                      <a:lnTo>
                        <a:pt x="214" y="819"/>
                      </a:lnTo>
                      <a:lnTo>
                        <a:pt x="208" y="837"/>
                      </a:lnTo>
                      <a:lnTo>
                        <a:pt x="193" y="845"/>
                      </a:lnTo>
                      <a:lnTo>
                        <a:pt x="190" y="862"/>
                      </a:lnTo>
                      <a:lnTo>
                        <a:pt x="197" y="890"/>
                      </a:lnTo>
                      <a:lnTo>
                        <a:pt x="208" y="907"/>
                      </a:lnTo>
                      <a:lnTo>
                        <a:pt x="220" y="920"/>
                      </a:lnTo>
                      <a:lnTo>
                        <a:pt x="234" y="916"/>
                      </a:lnTo>
                      <a:lnTo>
                        <a:pt x="275" y="951"/>
                      </a:lnTo>
                      <a:lnTo>
                        <a:pt x="287" y="968"/>
                      </a:lnTo>
                      <a:lnTo>
                        <a:pt x="361" y="1022"/>
                      </a:lnTo>
                      <a:lnTo>
                        <a:pt x="407" y="1013"/>
                      </a:lnTo>
                      <a:lnTo>
                        <a:pt x="445" y="1048"/>
                      </a:lnTo>
                      <a:lnTo>
                        <a:pt x="401" y="1114"/>
                      </a:lnTo>
                      <a:lnTo>
                        <a:pt x="367" y="1202"/>
                      </a:lnTo>
                      <a:lnTo>
                        <a:pt x="395" y="1202"/>
                      </a:lnTo>
                      <a:lnTo>
                        <a:pt x="415" y="1197"/>
                      </a:lnTo>
                      <a:lnTo>
                        <a:pt x="418" y="1118"/>
                      </a:lnTo>
                      <a:lnTo>
                        <a:pt x="418" y="1154"/>
                      </a:lnTo>
                      <a:lnTo>
                        <a:pt x="422" y="1166"/>
                      </a:lnTo>
                      <a:lnTo>
                        <a:pt x="425" y="1184"/>
                      </a:lnTo>
                      <a:lnTo>
                        <a:pt x="418" y="1197"/>
                      </a:lnTo>
                      <a:lnTo>
                        <a:pt x="422" y="1211"/>
                      </a:lnTo>
                      <a:lnTo>
                        <a:pt x="435" y="1189"/>
                      </a:lnTo>
                      <a:lnTo>
                        <a:pt x="451" y="1189"/>
                      </a:lnTo>
                      <a:lnTo>
                        <a:pt x="441" y="1069"/>
                      </a:lnTo>
                      <a:lnTo>
                        <a:pt x="451" y="1048"/>
                      </a:lnTo>
                      <a:lnTo>
                        <a:pt x="441" y="1088"/>
                      </a:lnTo>
                      <a:lnTo>
                        <a:pt x="451" y="1096"/>
                      </a:lnTo>
                      <a:lnTo>
                        <a:pt x="441" y="1131"/>
                      </a:lnTo>
                      <a:lnTo>
                        <a:pt x="448" y="1166"/>
                      </a:lnTo>
                      <a:lnTo>
                        <a:pt x="462" y="1197"/>
                      </a:lnTo>
                      <a:lnTo>
                        <a:pt x="432" y="1215"/>
                      </a:lnTo>
                      <a:lnTo>
                        <a:pt x="407" y="1228"/>
                      </a:lnTo>
                      <a:lnTo>
                        <a:pt x="438" y="1255"/>
                      </a:lnTo>
                      <a:lnTo>
                        <a:pt x="418" y="1259"/>
                      </a:lnTo>
                      <a:lnTo>
                        <a:pt x="401" y="1249"/>
                      </a:lnTo>
                      <a:lnTo>
                        <a:pt x="365" y="1242"/>
                      </a:lnTo>
                      <a:lnTo>
                        <a:pt x="361" y="1281"/>
                      </a:lnTo>
                      <a:lnTo>
                        <a:pt x="365" y="1290"/>
                      </a:lnTo>
                      <a:lnTo>
                        <a:pt x="348" y="1317"/>
                      </a:lnTo>
                      <a:lnTo>
                        <a:pt x="334" y="1343"/>
                      </a:lnTo>
                      <a:lnTo>
                        <a:pt x="334" y="1375"/>
                      </a:lnTo>
                      <a:lnTo>
                        <a:pt x="415" y="1360"/>
                      </a:lnTo>
                      <a:lnTo>
                        <a:pt x="411" y="1375"/>
                      </a:lnTo>
                      <a:lnTo>
                        <a:pt x="398" y="1387"/>
                      </a:lnTo>
                      <a:lnTo>
                        <a:pt x="327" y="1396"/>
                      </a:lnTo>
                      <a:lnTo>
                        <a:pt x="281" y="1470"/>
                      </a:lnTo>
                      <a:lnTo>
                        <a:pt x="241" y="1536"/>
                      </a:lnTo>
                      <a:lnTo>
                        <a:pt x="231" y="1549"/>
                      </a:lnTo>
                      <a:lnTo>
                        <a:pt x="231" y="1598"/>
                      </a:lnTo>
                      <a:lnTo>
                        <a:pt x="250" y="1594"/>
                      </a:lnTo>
                      <a:lnTo>
                        <a:pt x="275" y="1696"/>
                      </a:lnTo>
                      <a:lnTo>
                        <a:pt x="147" y="1660"/>
                      </a:lnTo>
                    </a:path>
                  </a:pathLst>
                </a:custGeom>
                <a:solidFill>
                  <a:schemeClr val="bg2"/>
                </a:solidFill>
                <a:ln w="9525" cap="rnd">
                  <a:noFill/>
                  <a:round/>
                  <a:headEnd/>
                  <a:tailEnd/>
                </a:ln>
                <a:effectLst/>
              </p:spPr>
              <p:txBody>
                <a:bodyPr/>
                <a:lstStyle/>
                <a:p>
                  <a:endParaRPr lang="de-DE"/>
                </a:p>
              </p:txBody>
            </p:sp>
            <p:sp>
              <p:nvSpPr>
                <p:cNvPr id="1030" name="Freeform 6"/>
                <p:cNvSpPr>
                  <a:spLocks/>
                </p:cNvSpPr>
                <p:nvPr/>
              </p:nvSpPr>
              <p:spPr bwMode="ltGray">
                <a:xfrm>
                  <a:off x="4960" y="2120"/>
                  <a:ext cx="811" cy="760"/>
                </a:xfrm>
                <a:custGeom>
                  <a:avLst/>
                  <a:gdLst/>
                  <a:ahLst/>
                  <a:cxnLst>
                    <a:cxn ang="0">
                      <a:pos x="315" y="627"/>
                    </a:cxn>
                    <a:cxn ang="0">
                      <a:pos x="284" y="553"/>
                    </a:cxn>
                    <a:cxn ang="0">
                      <a:pos x="194" y="438"/>
                    </a:cxn>
                    <a:cxn ang="0">
                      <a:pos x="200" y="500"/>
                    </a:cxn>
                    <a:cxn ang="0">
                      <a:pos x="221" y="583"/>
                    </a:cxn>
                    <a:cxn ang="0">
                      <a:pos x="187" y="540"/>
                    </a:cxn>
                    <a:cxn ang="0">
                      <a:pos x="147" y="540"/>
                    </a:cxn>
                    <a:cxn ang="0">
                      <a:pos x="147" y="504"/>
                    </a:cxn>
                    <a:cxn ang="0">
                      <a:pos x="137" y="474"/>
                    </a:cxn>
                    <a:cxn ang="0">
                      <a:pos x="73" y="522"/>
                    </a:cxn>
                    <a:cxn ang="0">
                      <a:pos x="46" y="457"/>
                    </a:cxn>
                    <a:cxn ang="0">
                      <a:pos x="107" y="457"/>
                    </a:cxn>
                    <a:cxn ang="0">
                      <a:pos x="137" y="434"/>
                    </a:cxn>
                    <a:cxn ang="0">
                      <a:pos x="167" y="403"/>
                    </a:cxn>
                    <a:cxn ang="0">
                      <a:pos x="151" y="347"/>
                    </a:cxn>
                    <a:cxn ang="0">
                      <a:pos x="137" y="311"/>
                    </a:cxn>
                    <a:cxn ang="0">
                      <a:pos x="80" y="268"/>
                    </a:cxn>
                    <a:cxn ang="0">
                      <a:pos x="208" y="8"/>
                    </a:cxn>
                    <a:cxn ang="0">
                      <a:pos x="570" y="106"/>
                    </a:cxn>
                    <a:cxn ang="0">
                      <a:pos x="596" y="114"/>
                    </a:cxn>
                    <a:cxn ang="0">
                      <a:pos x="661" y="110"/>
                    </a:cxn>
                    <a:cxn ang="0">
                      <a:pos x="667" y="149"/>
                    </a:cxn>
                    <a:cxn ang="0">
                      <a:pos x="725" y="184"/>
                    </a:cxn>
                    <a:cxn ang="0">
                      <a:pos x="751" y="207"/>
                    </a:cxn>
                    <a:cxn ang="0">
                      <a:pos x="704" y="193"/>
                    </a:cxn>
                    <a:cxn ang="0">
                      <a:pos x="681" y="228"/>
                    </a:cxn>
                    <a:cxn ang="0">
                      <a:pos x="627" y="193"/>
                    </a:cxn>
                    <a:cxn ang="0">
                      <a:pos x="704" y="254"/>
                    </a:cxn>
                    <a:cxn ang="0">
                      <a:pos x="810" y="311"/>
                    </a:cxn>
                    <a:cxn ang="0">
                      <a:pos x="741" y="307"/>
                    </a:cxn>
                    <a:cxn ang="0">
                      <a:pos x="810" y="339"/>
                    </a:cxn>
                    <a:cxn ang="0">
                      <a:pos x="810" y="432"/>
                    </a:cxn>
                    <a:cxn ang="0">
                      <a:pos x="768" y="491"/>
                    </a:cxn>
                    <a:cxn ang="0">
                      <a:pos x="795" y="553"/>
                    </a:cxn>
                    <a:cxn ang="0">
                      <a:pos x="748" y="517"/>
                    </a:cxn>
                    <a:cxn ang="0">
                      <a:pos x="727" y="451"/>
                    </a:cxn>
                    <a:cxn ang="0">
                      <a:pos x="653" y="469"/>
                    </a:cxn>
                    <a:cxn ang="0">
                      <a:pos x="630" y="553"/>
                    </a:cxn>
                    <a:cxn ang="0">
                      <a:pos x="596" y="478"/>
                    </a:cxn>
                    <a:cxn ang="0">
                      <a:pos x="563" y="536"/>
                    </a:cxn>
                    <a:cxn ang="0">
                      <a:pos x="556" y="530"/>
                    </a:cxn>
                    <a:cxn ang="0">
                      <a:pos x="520" y="575"/>
                    </a:cxn>
                    <a:cxn ang="0">
                      <a:pos x="429" y="522"/>
                    </a:cxn>
                    <a:cxn ang="0">
                      <a:pos x="422" y="557"/>
                    </a:cxn>
                    <a:cxn ang="0">
                      <a:pos x="493" y="605"/>
                    </a:cxn>
                    <a:cxn ang="0">
                      <a:pos x="439" y="622"/>
                    </a:cxn>
                    <a:cxn ang="0">
                      <a:pos x="586" y="650"/>
                    </a:cxn>
                    <a:cxn ang="0">
                      <a:pos x="496" y="650"/>
                    </a:cxn>
                    <a:cxn ang="0">
                      <a:pos x="496" y="676"/>
                    </a:cxn>
                    <a:cxn ang="0">
                      <a:pos x="529" y="680"/>
                    </a:cxn>
                    <a:cxn ang="0">
                      <a:pos x="452" y="680"/>
                    </a:cxn>
                    <a:cxn ang="0">
                      <a:pos x="422" y="715"/>
                    </a:cxn>
                    <a:cxn ang="0">
                      <a:pos x="278" y="711"/>
                    </a:cxn>
                    <a:cxn ang="0">
                      <a:pos x="416" y="728"/>
                    </a:cxn>
                    <a:cxn ang="0">
                      <a:pos x="255" y="742"/>
                    </a:cxn>
                  </a:cxnLst>
                  <a:rect l="0" t="0" r="r" b="b"/>
                  <a:pathLst>
                    <a:path w="811" h="760">
                      <a:moveTo>
                        <a:pt x="227" y="702"/>
                      </a:moveTo>
                      <a:lnTo>
                        <a:pt x="255" y="680"/>
                      </a:lnTo>
                      <a:lnTo>
                        <a:pt x="291" y="627"/>
                      </a:lnTo>
                      <a:lnTo>
                        <a:pt x="315" y="627"/>
                      </a:lnTo>
                      <a:lnTo>
                        <a:pt x="321" y="605"/>
                      </a:lnTo>
                      <a:lnTo>
                        <a:pt x="301" y="593"/>
                      </a:lnTo>
                      <a:lnTo>
                        <a:pt x="301" y="561"/>
                      </a:lnTo>
                      <a:lnTo>
                        <a:pt x="284" y="553"/>
                      </a:lnTo>
                      <a:lnTo>
                        <a:pt x="234" y="491"/>
                      </a:lnTo>
                      <a:lnTo>
                        <a:pt x="241" y="478"/>
                      </a:lnTo>
                      <a:lnTo>
                        <a:pt x="208" y="434"/>
                      </a:lnTo>
                      <a:lnTo>
                        <a:pt x="194" y="438"/>
                      </a:lnTo>
                      <a:lnTo>
                        <a:pt x="187" y="461"/>
                      </a:lnTo>
                      <a:lnTo>
                        <a:pt x="194" y="474"/>
                      </a:lnTo>
                      <a:lnTo>
                        <a:pt x="200" y="478"/>
                      </a:lnTo>
                      <a:lnTo>
                        <a:pt x="200" y="500"/>
                      </a:lnTo>
                      <a:lnTo>
                        <a:pt x="194" y="496"/>
                      </a:lnTo>
                      <a:lnTo>
                        <a:pt x="210" y="540"/>
                      </a:lnTo>
                      <a:lnTo>
                        <a:pt x="227" y="561"/>
                      </a:lnTo>
                      <a:lnTo>
                        <a:pt x="221" y="583"/>
                      </a:lnTo>
                      <a:lnTo>
                        <a:pt x="214" y="553"/>
                      </a:lnTo>
                      <a:lnTo>
                        <a:pt x="200" y="566"/>
                      </a:lnTo>
                      <a:lnTo>
                        <a:pt x="198" y="544"/>
                      </a:lnTo>
                      <a:lnTo>
                        <a:pt x="187" y="540"/>
                      </a:lnTo>
                      <a:lnTo>
                        <a:pt x="181" y="553"/>
                      </a:lnTo>
                      <a:lnTo>
                        <a:pt x="174" y="540"/>
                      </a:lnTo>
                      <a:lnTo>
                        <a:pt x="174" y="526"/>
                      </a:lnTo>
                      <a:lnTo>
                        <a:pt x="147" y="540"/>
                      </a:lnTo>
                      <a:lnTo>
                        <a:pt x="137" y="530"/>
                      </a:lnTo>
                      <a:lnTo>
                        <a:pt x="164" y="517"/>
                      </a:lnTo>
                      <a:lnTo>
                        <a:pt x="167" y="504"/>
                      </a:lnTo>
                      <a:lnTo>
                        <a:pt x="147" y="504"/>
                      </a:lnTo>
                      <a:lnTo>
                        <a:pt x="141" y="522"/>
                      </a:lnTo>
                      <a:lnTo>
                        <a:pt x="118" y="504"/>
                      </a:lnTo>
                      <a:lnTo>
                        <a:pt x="143" y="487"/>
                      </a:lnTo>
                      <a:lnTo>
                        <a:pt x="137" y="474"/>
                      </a:lnTo>
                      <a:lnTo>
                        <a:pt x="118" y="482"/>
                      </a:lnTo>
                      <a:lnTo>
                        <a:pt x="107" y="496"/>
                      </a:lnTo>
                      <a:lnTo>
                        <a:pt x="107" y="504"/>
                      </a:lnTo>
                      <a:lnTo>
                        <a:pt x="73" y="522"/>
                      </a:lnTo>
                      <a:lnTo>
                        <a:pt x="73" y="500"/>
                      </a:lnTo>
                      <a:lnTo>
                        <a:pt x="46" y="513"/>
                      </a:lnTo>
                      <a:lnTo>
                        <a:pt x="50" y="482"/>
                      </a:lnTo>
                      <a:lnTo>
                        <a:pt x="46" y="457"/>
                      </a:lnTo>
                      <a:lnTo>
                        <a:pt x="59" y="461"/>
                      </a:lnTo>
                      <a:lnTo>
                        <a:pt x="63" y="474"/>
                      </a:lnTo>
                      <a:lnTo>
                        <a:pt x="80" y="465"/>
                      </a:lnTo>
                      <a:lnTo>
                        <a:pt x="107" y="457"/>
                      </a:lnTo>
                      <a:lnTo>
                        <a:pt x="118" y="461"/>
                      </a:lnTo>
                      <a:lnTo>
                        <a:pt x="120" y="430"/>
                      </a:lnTo>
                      <a:lnTo>
                        <a:pt x="130" y="451"/>
                      </a:lnTo>
                      <a:lnTo>
                        <a:pt x="137" y="434"/>
                      </a:lnTo>
                      <a:lnTo>
                        <a:pt x="147" y="421"/>
                      </a:lnTo>
                      <a:lnTo>
                        <a:pt x="164" y="430"/>
                      </a:lnTo>
                      <a:lnTo>
                        <a:pt x="170" y="413"/>
                      </a:lnTo>
                      <a:lnTo>
                        <a:pt x="167" y="403"/>
                      </a:lnTo>
                      <a:lnTo>
                        <a:pt x="137" y="399"/>
                      </a:lnTo>
                      <a:lnTo>
                        <a:pt x="103" y="390"/>
                      </a:lnTo>
                      <a:lnTo>
                        <a:pt x="130" y="355"/>
                      </a:lnTo>
                      <a:lnTo>
                        <a:pt x="151" y="347"/>
                      </a:lnTo>
                      <a:lnTo>
                        <a:pt x="151" y="328"/>
                      </a:lnTo>
                      <a:lnTo>
                        <a:pt x="153" y="338"/>
                      </a:lnTo>
                      <a:lnTo>
                        <a:pt x="130" y="324"/>
                      </a:lnTo>
                      <a:lnTo>
                        <a:pt x="137" y="311"/>
                      </a:lnTo>
                      <a:lnTo>
                        <a:pt x="164" y="303"/>
                      </a:lnTo>
                      <a:lnTo>
                        <a:pt x="164" y="289"/>
                      </a:lnTo>
                      <a:lnTo>
                        <a:pt x="124" y="289"/>
                      </a:lnTo>
                      <a:lnTo>
                        <a:pt x="80" y="268"/>
                      </a:lnTo>
                      <a:lnTo>
                        <a:pt x="20" y="228"/>
                      </a:lnTo>
                      <a:lnTo>
                        <a:pt x="0" y="110"/>
                      </a:lnTo>
                      <a:lnTo>
                        <a:pt x="80" y="0"/>
                      </a:lnTo>
                      <a:lnTo>
                        <a:pt x="208" y="8"/>
                      </a:lnTo>
                      <a:lnTo>
                        <a:pt x="419" y="106"/>
                      </a:lnTo>
                      <a:lnTo>
                        <a:pt x="442" y="74"/>
                      </a:lnTo>
                      <a:lnTo>
                        <a:pt x="523" y="110"/>
                      </a:lnTo>
                      <a:lnTo>
                        <a:pt x="570" y="106"/>
                      </a:lnTo>
                      <a:lnTo>
                        <a:pt x="566" y="70"/>
                      </a:lnTo>
                      <a:lnTo>
                        <a:pt x="586" y="93"/>
                      </a:lnTo>
                      <a:lnTo>
                        <a:pt x="617" y="93"/>
                      </a:lnTo>
                      <a:lnTo>
                        <a:pt x="596" y="114"/>
                      </a:lnTo>
                      <a:lnTo>
                        <a:pt x="603" y="127"/>
                      </a:lnTo>
                      <a:lnTo>
                        <a:pt x="610" y="114"/>
                      </a:lnTo>
                      <a:lnTo>
                        <a:pt x="623" y="118"/>
                      </a:lnTo>
                      <a:lnTo>
                        <a:pt x="661" y="110"/>
                      </a:lnTo>
                      <a:lnTo>
                        <a:pt x="677" y="136"/>
                      </a:lnTo>
                      <a:lnTo>
                        <a:pt x="658" y="136"/>
                      </a:lnTo>
                      <a:lnTo>
                        <a:pt x="643" y="149"/>
                      </a:lnTo>
                      <a:lnTo>
                        <a:pt x="667" y="149"/>
                      </a:lnTo>
                      <a:lnTo>
                        <a:pt x="684" y="149"/>
                      </a:lnTo>
                      <a:lnTo>
                        <a:pt x="694" y="136"/>
                      </a:lnTo>
                      <a:lnTo>
                        <a:pt x="715" y="162"/>
                      </a:lnTo>
                      <a:lnTo>
                        <a:pt x="725" y="184"/>
                      </a:lnTo>
                      <a:lnTo>
                        <a:pt x="744" y="149"/>
                      </a:lnTo>
                      <a:lnTo>
                        <a:pt x="744" y="171"/>
                      </a:lnTo>
                      <a:lnTo>
                        <a:pt x="778" y="180"/>
                      </a:lnTo>
                      <a:lnTo>
                        <a:pt x="751" y="207"/>
                      </a:lnTo>
                      <a:lnTo>
                        <a:pt x="731" y="210"/>
                      </a:lnTo>
                      <a:lnTo>
                        <a:pt x="717" y="233"/>
                      </a:lnTo>
                      <a:lnTo>
                        <a:pt x="687" y="228"/>
                      </a:lnTo>
                      <a:lnTo>
                        <a:pt x="704" y="193"/>
                      </a:lnTo>
                      <a:lnTo>
                        <a:pt x="691" y="171"/>
                      </a:lnTo>
                      <a:lnTo>
                        <a:pt x="681" y="188"/>
                      </a:lnTo>
                      <a:lnTo>
                        <a:pt x="691" y="210"/>
                      </a:lnTo>
                      <a:lnTo>
                        <a:pt x="681" y="228"/>
                      </a:lnTo>
                      <a:lnTo>
                        <a:pt x="677" y="210"/>
                      </a:lnTo>
                      <a:lnTo>
                        <a:pt x="661" y="197"/>
                      </a:lnTo>
                      <a:lnTo>
                        <a:pt x="637" y="184"/>
                      </a:lnTo>
                      <a:lnTo>
                        <a:pt x="627" y="193"/>
                      </a:lnTo>
                      <a:lnTo>
                        <a:pt x="643" y="207"/>
                      </a:lnTo>
                      <a:lnTo>
                        <a:pt x="664" y="220"/>
                      </a:lnTo>
                      <a:lnTo>
                        <a:pt x="674" y="245"/>
                      </a:lnTo>
                      <a:lnTo>
                        <a:pt x="704" y="254"/>
                      </a:lnTo>
                      <a:lnTo>
                        <a:pt x="744" y="233"/>
                      </a:lnTo>
                      <a:lnTo>
                        <a:pt x="751" y="254"/>
                      </a:lnTo>
                      <a:lnTo>
                        <a:pt x="810" y="261"/>
                      </a:lnTo>
                      <a:lnTo>
                        <a:pt x="810" y="311"/>
                      </a:lnTo>
                      <a:lnTo>
                        <a:pt x="758" y="298"/>
                      </a:lnTo>
                      <a:lnTo>
                        <a:pt x="734" y="285"/>
                      </a:lnTo>
                      <a:lnTo>
                        <a:pt x="727" y="311"/>
                      </a:lnTo>
                      <a:lnTo>
                        <a:pt x="741" y="307"/>
                      </a:lnTo>
                      <a:lnTo>
                        <a:pt x="748" y="315"/>
                      </a:lnTo>
                      <a:lnTo>
                        <a:pt x="744" y="334"/>
                      </a:lnTo>
                      <a:lnTo>
                        <a:pt x="788" y="338"/>
                      </a:lnTo>
                      <a:lnTo>
                        <a:pt x="810" y="339"/>
                      </a:lnTo>
                      <a:lnTo>
                        <a:pt x="810" y="411"/>
                      </a:lnTo>
                      <a:lnTo>
                        <a:pt x="792" y="409"/>
                      </a:lnTo>
                      <a:lnTo>
                        <a:pt x="788" y="416"/>
                      </a:lnTo>
                      <a:lnTo>
                        <a:pt x="810" y="432"/>
                      </a:lnTo>
                      <a:lnTo>
                        <a:pt x="810" y="502"/>
                      </a:lnTo>
                      <a:lnTo>
                        <a:pt x="782" y="504"/>
                      </a:lnTo>
                      <a:lnTo>
                        <a:pt x="774" y="478"/>
                      </a:lnTo>
                      <a:lnTo>
                        <a:pt x="768" y="491"/>
                      </a:lnTo>
                      <a:lnTo>
                        <a:pt x="782" y="508"/>
                      </a:lnTo>
                      <a:lnTo>
                        <a:pt x="808" y="526"/>
                      </a:lnTo>
                      <a:lnTo>
                        <a:pt x="798" y="536"/>
                      </a:lnTo>
                      <a:lnTo>
                        <a:pt x="795" y="553"/>
                      </a:lnTo>
                      <a:lnTo>
                        <a:pt x="792" y="561"/>
                      </a:lnTo>
                      <a:lnTo>
                        <a:pt x="751" y="540"/>
                      </a:lnTo>
                      <a:lnTo>
                        <a:pt x="715" y="500"/>
                      </a:lnTo>
                      <a:lnTo>
                        <a:pt x="748" y="517"/>
                      </a:lnTo>
                      <a:lnTo>
                        <a:pt x="764" y="491"/>
                      </a:lnTo>
                      <a:lnTo>
                        <a:pt x="725" y="482"/>
                      </a:lnTo>
                      <a:lnTo>
                        <a:pt x="751" y="474"/>
                      </a:lnTo>
                      <a:lnTo>
                        <a:pt x="727" y="451"/>
                      </a:lnTo>
                      <a:lnTo>
                        <a:pt x="700" y="500"/>
                      </a:lnTo>
                      <a:lnTo>
                        <a:pt x="694" y="474"/>
                      </a:lnTo>
                      <a:lnTo>
                        <a:pt x="681" y="496"/>
                      </a:lnTo>
                      <a:lnTo>
                        <a:pt x="653" y="469"/>
                      </a:lnTo>
                      <a:lnTo>
                        <a:pt x="667" y="517"/>
                      </a:lnTo>
                      <a:lnTo>
                        <a:pt x="664" y="540"/>
                      </a:lnTo>
                      <a:lnTo>
                        <a:pt x="710" y="549"/>
                      </a:lnTo>
                      <a:lnTo>
                        <a:pt x="630" y="553"/>
                      </a:lnTo>
                      <a:lnTo>
                        <a:pt x="667" y="549"/>
                      </a:lnTo>
                      <a:lnTo>
                        <a:pt x="651" y="504"/>
                      </a:lnTo>
                      <a:lnTo>
                        <a:pt x="610" y="496"/>
                      </a:lnTo>
                      <a:lnTo>
                        <a:pt x="596" y="478"/>
                      </a:lnTo>
                      <a:lnTo>
                        <a:pt x="586" y="517"/>
                      </a:lnTo>
                      <a:lnTo>
                        <a:pt x="623" y="526"/>
                      </a:lnTo>
                      <a:lnTo>
                        <a:pt x="593" y="530"/>
                      </a:lnTo>
                      <a:lnTo>
                        <a:pt x="563" y="536"/>
                      </a:lnTo>
                      <a:lnTo>
                        <a:pt x="580" y="513"/>
                      </a:lnTo>
                      <a:lnTo>
                        <a:pt x="570" y="478"/>
                      </a:lnTo>
                      <a:lnTo>
                        <a:pt x="550" y="496"/>
                      </a:lnTo>
                      <a:lnTo>
                        <a:pt x="556" y="530"/>
                      </a:lnTo>
                      <a:lnTo>
                        <a:pt x="527" y="544"/>
                      </a:lnTo>
                      <a:lnTo>
                        <a:pt x="603" y="566"/>
                      </a:lnTo>
                      <a:lnTo>
                        <a:pt x="529" y="561"/>
                      </a:lnTo>
                      <a:lnTo>
                        <a:pt x="520" y="575"/>
                      </a:lnTo>
                      <a:lnTo>
                        <a:pt x="499" y="557"/>
                      </a:lnTo>
                      <a:lnTo>
                        <a:pt x="486" y="575"/>
                      </a:lnTo>
                      <a:lnTo>
                        <a:pt x="449" y="513"/>
                      </a:lnTo>
                      <a:lnTo>
                        <a:pt x="429" y="522"/>
                      </a:lnTo>
                      <a:lnTo>
                        <a:pt x="416" y="583"/>
                      </a:lnTo>
                      <a:lnTo>
                        <a:pt x="472" y="544"/>
                      </a:lnTo>
                      <a:lnTo>
                        <a:pt x="455" y="566"/>
                      </a:lnTo>
                      <a:lnTo>
                        <a:pt x="422" y="557"/>
                      </a:lnTo>
                      <a:lnTo>
                        <a:pt x="419" y="583"/>
                      </a:lnTo>
                      <a:lnTo>
                        <a:pt x="422" y="605"/>
                      </a:lnTo>
                      <a:lnTo>
                        <a:pt x="449" y="557"/>
                      </a:lnTo>
                      <a:lnTo>
                        <a:pt x="493" y="605"/>
                      </a:lnTo>
                      <a:lnTo>
                        <a:pt x="537" y="579"/>
                      </a:lnTo>
                      <a:lnTo>
                        <a:pt x="512" y="610"/>
                      </a:lnTo>
                      <a:lnTo>
                        <a:pt x="472" y="619"/>
                      </a:lnTo>
                      <a:lnTo>
                        <a:pt x="439" y="622"/>
                      </a:lnTo>
                      <a:lnTo>
                        <a:pt x="409" y="680"/>
                      </a:lnTo>
                      <a:lnTo>
                        <a:pt x="506" y="622"/>
                      </a:lnTo>
                      <a:lnTo>
                        <a:pt x="506" y="644"/>
                      </a:lnTo>
                      <a:lnTo>
                        <a:pt x="586" y="650"/>
                      </a:lnTo>
                      <a:lnTo>
                        <a:pt x="610" y="631"/>
                      </a:lnTo>
                      <a:lnTo>
                        <a:pt x="633" y="650"/>
                      </a:lnTo>
                      <a:lnTo>
                        <a:pt x="590" y="650"/>
                      </a:lnTo>
                      <a:lnTo>
                        <a:pt x="496" y="650"/>
                      </a:lnTo>
                      <a:lnTo>
                        <a:pt x="455" y="640"/>
                      </a:lnTo>
                      <a:lnTo>
                        <a:pt x="419" y="650"/>
                      </a:lnTo>
                      <a:lnTo>
                        <a:pt x="416" y="676"/>
                      </a:lnTo>
                      <a:lnTo>
                        <a:pt x="496" y="676"/>
                      </a:lnTo>
                      <a:lnTo>
                        <a:pt x="499" y="684"/>
                      </a:lnTo>
                      <a:lnTo>
                        <a:pt x="512" y="671"/>
                      </a:lnTo>
                      <a:lnTo>
                        <a:pt x="546" y="676"/>
                      </a:lnTo>
                      <a:lnTo>
                        <a:pt x="529" y="680"/>
                      </a:lnTo>
                      <a:lnTo>
                        <a:pt x="563" y="706"/>
                      </a:lnTo>
                      <a:lnTo>
                        <a:pt x="520" y="680"/>
                      </a:lnTo>
                      <a:lnTo>
                        <a:pt x="499" y="684"/>
                      </a:lnTo>
                      <a:lnTo>
                        <a:pt x="452" y="680"/>
                      </a:lnTo>
                      <a:lnTo>
                        <a:pt x="409" y="684"/>
                      </a:lnTo>
                      <a:lnTo>
                        <a:pt x="439" y="693"/>
                      </a:lnTo>
                      <a:lnTo>
                        <a:pt x="435" y="715"/>
                      </a:lnTo>
                      <a:lnTo>
                        <a:pt x="422" y="715"/>
                      </a:lnTo>
                      <a:lnTo>
                        <a:pt x="426" y="702"/>
                      </a:lnTo>
                      <a:lnTo>
                        <a:pt x="392" y="698"/>
                      </a:lnTo>
                      <a:lnTo>
                        <a:pt x="324" y="680"/>
                      </a:lnTo>
                      <a:lnTo>
                        <a:pt x="278" y="711"/>
                      </a:lnTo>
                      <a:lnTo>
                        <a:pt x="278" y="724"/>
                      </a:lnTo>
                      <a:lnTo>
                        <a:pt x="365" y="728"/>
                      </a:lnTo>
                      <a:lnTo>
                        <a:pt x="396" y="719"/>
                      </a:lnTo>
                      <a:lnTo>
                        <a:pt x="416" y="728"/>
                      </a:lnTo>
                      <a:lnTo>
                        <a:pt x="398" y="732"/>
                      </a:lnTo>
                      <a:lnTo>
                        <a:pt x="362" y="742"/>
                      </a:lnTo>
                      <a:lnTo>
                        <a:pt x="321" y="732"/>
                      </a:lnTo>
                      <a:lnTo>
                        <a:pt x="255" y="742"/>
                      </a:lnTo>
                      <a:lnTo>
                        <a:pt x="255" y="759"/>
                      </a:lnTo>
                      <a:lnTo>
                        <a:pt x="227" y="702"/>
                      </a:lnTo>
                    </a:path>
                  </a:pathLst>
                </a:custGeom>
                <a:solidFill>
                  <a:schemeClr val="bg2"/>
                </a:solidFill>
                <a:ln w="9525" cap="rnd">
                  <a:noFill/>
                  <a:round/>
                  <a:headEnd/>
                  <a:tailEnd/>
                </a:ln>
                <a:effectLst/>
              </p:spPr>
              <p:txBody>
                <a:bodyPr/>
                <a:lstStyle/>
                <a:p>
                  <a:endParaRPr lang="de-DE"/>
                </a:p>
              </p:txBody>
            </p:sp>
            <p:sp>
              <p:nvSpPr>
                <p:cNvPr id="1031" name="Freeform 7"/>
                <p:cNvSpPr>
                  <a:spLocks/>
                </p:cNvSpPr>
                <p:nvPr/>
              </p:nvSpPr>
              <p:spPr bwMode="ltGray">
                <a:xfrm>
                  <a:off x="5085" y="2664"/>
                  <a:ext cx="242" cy="539"/>
                </a:xfrm>
                <a:custGeom>
                  <a:avLst/>
                  <a:gdLst/>
                  <a:ahLst/>
                  <a:cxnLst>
                    <a:cxn ang="0">
                      <a:pos x="157" y="493"/>
                    </a:cxn>
                    <a:cxn ang="0">
                      <a:pos x="108" y="533"/>
                    </a:cxn>
                    <a:cxn ang="0">
                      <a:pos x="241" y="410"/>
                    </a:cxn>
                    <a:cxn ang="0">
                      <a:pos x="230" y="410"/>
                    </a:cxn>
                    <a:cxn ang="0">
                      <a:pos x="197" y="410"/>
                    </a:cxn>
                    <a:cxn ang="0">
                      <a:pos x="211" y="357"/>
                    </a:cxn>
                    <a:cxn ang="0">
                      <a:pos x="187" y="367"/>
                    </a:cxn>
                    <a:cxn ang="0">
                      <a:pos x="147" y="423"/>
                    </a:cxn>
                    <a:cxn ang="0">
                      <a:pos x="145" y="262"/>
                    </a:cxn>
                    <a:cxn ang="0">
                      <a:pos x="161" y="195"/>
                    </a:cxn>
                    <a:cxn ang="0">
                      <a:pos x="200" y="143"/>
                    </a:cxn>
                    <a:cxn ang="0">
                      <a:pos x="171" y="170"/>
                    </a:cxn>
                    <a:cxn ang="0">
                      <a:pos x="187" y="136"/>
                    </a:cxn>
                    <a:cxn ang="0">
                      <a:pos x="164" y="113"/>
                    </a:cxn>
                    <a:cxn ang="0">
                      <a:pos x="175" y="91"/>
                    </a:cxn>
                    <a:cxn ang="0">
                      <a:pos x="164" y="74"/>
                    </a:cxn>
                    <a:cxn ang="0">
                      <a:pos x="147" y="53"/>
                    </a:cxn>
                    <a:cxn ang="0">
                      <a:pos x="52" y="0"/>
                    </a:cxn>
                    <a:cxn ang="0">
                      <a:pos x="128" y="53"/>
                    </a:cxn>
                    <a:cxn ang="0">
                      <a:pos x="135" y="78"/>
                    </a:cxn>
                    <a:cxn ang="0">
                      <a:pos x="108" y="48"/>
                    </a:cxn>
                    <a:cxn ang="0">
                      <a:pos x="82" y="61"/>
                    </a:cxn>
                    <a:cxn ang="0">
                      <a:pos x="95" y="70"/>
                    </a:cxn>
                    <a:cxn ang="0">
                      <a:pos x="131" y="87"/>
                    </a:cxn>
                    <a:cxn ang="0">
                      <a:pos x="131" y="109"/>
                    </a:cxn>
                    <a:cxn ang="0">
                      <a:pos x="108" y="100"/>
                    </a:cxn>
                    <a:cxn ang="0">
                      <a:pos x="72" y="122"/>
                    </a:cxn>
                    <a:cxn ang="0">
                      <a:pos x="105" y="113"/>
                    </a:cxn>
                    <a:cxn ang="0">
                      <a:pos x="135" y="130"/>
                    </a:cxn>
                    <a:cxn ang="0">
                      <a:pos x="124" y="130"/>
                    </a:cxn>
                    <a:cxn ang="0">
                      <a:pos x="101" y="130"/>
                    </a:cxn>
                    <a:cxn ang="0">
                      <a:pos x="101" y="170"/>
                    </a:cxn>
                    <a:cxn ang="0">
                      <a:pos x="75" y="148"/>
                    </a:cxn>
                    <a:cxn ang="0">
                      <a:pos x="65" y="96"/>
                    </a:cxn>
                    <a:cxn ang="0">
                      <a:pos x="72" y="70"/>
                    </a:cxn>
                    <a:cxn ang="0">
                      <a:pos x="52" y="74"/>
                    </a:cxn>
                    <a:cxn ang="0">
                      <a:pos x="52" y="109"/>
                    </a:cxn>
                    <a:cxn ang="0">
                      <a:pos x="23" y="104"/>
                    </a:cxn>
                    <a:cxn ang="0">
                      <a:pos x="52" y="148"/>
                    </a:cxn>
                    <a:cxn ang="0">
                      <a:pos x="35" y="174"/>
                    </a:cxn>
                    <a:cxn ang="0">
                      <a:pos x="78" y="174"/>
                    </a:cxn>
                    <a:cxn ang="0">
                      <a:pos x="42" y="191"/>
                    </a:cxn>
                    <a:cxn ang="0">
                      <a:pos x="78" y="191"/>
                    </a:cxn>
                    <a:cxn ang="0">
                      <a:pos x="108" y="210"/>
                    </a:cxn>
                    <a:cxn ang="0">
                      <a:pos x="135" y="184"/>
                    </a:cxn>
                    <a:cxn ang="0">
                      <a:pos x="124" y="214"/>
                    </a:cxn>
                    <a:cxn ang="0">
                      <a:pos x="92" y="201"/>
                    </a:cxn>
                    <a:cxn ang="0">
                      <a:pos x="122" y="275"/>
                    </a:cxn>
                    <a:cxn ang="0">
                      <a:pos x="115" y="301"/>
                    </a:cxn>
                    <a:cxn ang="0">
                      <a:pos x="80" y="469"/>
                    </a:cxn>
                  </a:cxnLst>
                  <a:rect l="0" t="0" r="r" b="b"/>
                  <a:pathLst>
                    <a:path w="242" h="539">
                      <a:moveTo>
                        <a:pt x="82" y="538"/>
                      </a:moveTo>
                      <a:lnTo>
                        <a:pt x="108" y="533"/>
                      </a:lnTo>
                      <a:lnTo>
                        <a:pt x="157" y="493"/>
                      </a:lnTo>
                      <a:lnTo>
                        <a:pt x="177" y="493"/>
                      </a:lnTo>
                      <a:lnTo>
                        <a:pt x="141" y="480"/>
                      </a:lnTo>
                      <a:lnTo>
                        <a:pt x="108" y="533"/>
                      </a:lnTo>
                      <a:lnTo>
                        <a:pt x="111" y="467"/>
                      </a:lnTo>
                      <a:lnTo>
                        <a:pt x="108" y="432"/>
                      </a:lnTo>
                      <a:lnTo>
                        <a:pt x="241" y="410"/>
                      </a:lnTo>
                      <a:lnTo>
                        <a:pt x="237" y="393"/>
                      </a:lnTo>
                      <a:lnTo>
                        <a:pt x="234" y="401"/>
                      </a:lnTo>
                      <a:lnTo>
                        <a:pt x="230" y="410"/>
                      </a:lnTo>
                      <a:lnTo>
                        <a:pt x="221" y="406"/>
                      </a:lnTo>
                      <a:lnTo>
                        <a:pt x="204" y="415"/>
                      </a:lnTo>
                      <a:lnTo>
                        <a:pt x="197" y="410"/>
                      </a:lnTo>
                      <a:lnTo>
                        <a:pt x="207" y="393"/>
                      </a:lnTo>
                      <a:lnTo>
                        <a:pt x="200" y="376"/>
                      </a:lnTo>
                      <a:lnTo>
                        <a:pt x="211" y="357"/>
                      </a:lnTo>
                      <a:lnTo>
                        <a:pt x="204" y="353"/>
                      </a:lnTo>
                      <a:lnTo>
                        <a:pt x="197" y="367"/>
                      </a:lnTo>
                      <a:lnTo>
                        <a:pt x="187" y="367"/>
                      </a:lnTo>
                      <a:lnTo>
                        <a:pt x="194" y="389"/>
                      </a:lnTo>
                      <a:lnTo>
                        <a:pt x="187" y="406"/>
                      </a:lnTo>
                      <a:lnTo>
                        <a:pt x="147" y="423"/>
                      </a:lnTo>
                      <a:lnTo>
                        <a:pt x="135" y="410"/>
                      </a:lnTo>
                      <a:lnTo>
                        <a:pt x="111" y="423"/>
                      </a:lnTo>
                      <a:lnTo>
                        <a:pt x="145" y="262"/>
                      </a:lnTo>
                      <a:lnTo>
                        <a:pt x="151" y="236"/>
                      </a:lnTo>
                      <a:lnTo>
                        <a:pt x="157" y="201"/>
                      </a:lnTo>
                      <a:lnTo>
                        <a:pt x="161" y="195"/>
                      </a:lnTo>
                      <a:lnTo>
                        <a:pt x="234" y="170"/>
                      </a:lnTo>
                      <a:lnTo>
                        <a:pt x="204" y="161"/>
                      </a:lnTo>
                      <a:lnTo>
                        <a:pt x="200" y="143"/>
                      </a:lnTo>
                      <a:lnTo>
                        <a:pt x="183" y="143"/>
                      </a:lnTo>
                      <a:lnTo>
                        <a:pt x="187" y="161"/>
                      </a:lnTo>
                      <a:lnTo>
                        <a:pt x="171" y="170"/>
                      </a:lnTo>
                      <a:lnTo>
                        <a:pt x="167" y="153"/>
                      </a:lnTo>
                      <a:lnTo>
                        <a:pt x="177" y="148"/>
                      </a:lnTo>
                      <a:lnTo>
                        <a:pt x="187" y="136"/>
                      </a:lnTo>
                      <a:lnTo>
                        <a:pt x="177" y="136"/>
                      </a:lnTo>
                      <a:lnTo>
                        <a:pt x="167" y="136"/>
                      </a:lnTo>
                      <a:lnTo>
                        <a:pt x="164" y="113"/>
                      </a:lnTo>
                      <a:lnTo>
                        <a:pt x="171" y="109"/>
                      </a:lnTo>
                      <a:lnTo>
                        <a:pt x="177" y="100"/>
                      </a:lnTo>
                      <a:lnTo>
                        <a:pt x="175" y="91"/>
                      </a:lnTo>
                      <a:lnTo>
                        <a:pt x="171" y="96"/>
                      </a:lnTo>
                      <a:lnTo>
                        <a:pt x="161" y="87"/>
                      </a:lnTo>
                      <a:lnTo>
                        <a:pt x="164" y="74"/>
                      </a:lnTo>
                      <a:lnTo>
                        <a:pt x="171" y="61"/>
                      </a:lnTo>
                      <a:lnTo>
                        <a:pt x="164" y="43"/>
                      </a:lnTo>
                      <a:lnTo>
                        <a:pt x="147" y="53"/>
                      </a:lnTo>
                      <a:lnTo>
                        <a:pt x="131" y="22"/>
                      </a:lnTo>
                      <a:lnTo>
                        <a:pt x="69" y="8"/>
                      </a:lnTo>
                      <a:lnTo>
                        <a:pt x="52" y="0"/>
                      </a:lnTo>
                      <a:lnTo>
                        <a:pt x="99" y="39"/>
                      </a:lnTo>
                      <a:lnTo>
                        <a:pt x="115" y="39"/>
                      </a:lnTo>
                      <a:lnTo>
                        <a:pt x="128" y="53"/>
                      </a:lnTo>
                      <a:lnTo>
                        <a:pt x="137" y="61"/>
                      </a:lnTo>
                      <a:lnTo>
                        <a:pt x="137" y="78"/>
                      </a:lnTo>
                      <a:lnTo>
                        <a:pt x="135" y="78"/>
                      </a:lnTo>
                      <a:lnTo>
                        <a:pt x="131" y="65"/>
                      </a:lnTo>
                      <a:lnTo>
                        <a:pt x="115" y="61"/>
                      </a:lnTo>
                      <a:lnTo>
                        <a:pt x="108" y="48"/>
                      </a:lnTo>
                      <a:lnTo>
                        <a:pt x="99" y="53"/>
                      </a:lnTo>
                      <a:lnTo>
                        <a:pt x="92" y="65"/>
                      </a:lnTo>
                      <a:lnTo>
                        <a:pt x="82" y="61"/>
                      </a:lnTo>
                      <a:lnTo>
                        <a:pt x="85" y="78"/>
                      </a:lnTo>
                      <a:lnTo>
                        <a:pt x="92" y="78"/>
                      </a:lnTo>
                      <a:lnTo>
                        <a:pt x="95" y="70"/>
                      </a:lnTo>
                      <a:lnTo>
                        <a:pt x="105" y="78"/>
                      </a:lnTo>
                      <a:lnTo>
                        <a:pt x="111" y="91"/>
                      </a:lnTo>
                      <a:lnTo>
                        <a:pt x="131" y="87"/>
                      </a:lnTo>
                      <a:lnTo>
                        <a:pt x="145" y="91"/>
                      </a:lnTo>
                      <a:lnTo>
                        <a:pt x="147" y="113"/>
                      </a:lnTo>
                      <a:lnTo>
                        <a:pt x="131" y="109"/>
                      </a:lnTo>
                      <a:lnTo>
                        <a:pt x="131" y="96"/>
                      </a:lnTo>
                      <a:lnTo>
                        <a:pt x="122" y="100"/>
                      </a:lnTo>
                      <a:lnTo>
                        <a:pt x="108" y="100"/>
                      </a:lnTo>
                      <a:lnTo>
                        <a:pt x="92" y="104"/>
                      </a:lnTo>
                      <a:lnTo>
                        <a:pt x="75" y="96"/>
                      </a:lnTo>
                      <a:lnTo>
                        <a:pt x="72" y="122"/>
                      </a:lnTo>
                      <a:lnTo>
                        <a:pt x="85" y="117"/>
                      </a:lnTo>
                      <a:lnTo>
                        <a:pt x="95" y="109"/>
                      </a:lnTo>
                      <a:lnTo>
                        <a:pt x="105" y="113"/>
                      </a:lnTo>
                      <a:lnTo>
                        <a:pt x="115" y="122"/>
                      </a:lnTo>
                      <a:lnTo>
                        <a:pt x="124" y="126"/>
                      </a:lnTo>
                      <a:lnTo>
                        <a:pt x="135" y="130"/>
                      </a:lnTo>
                      <a:lnTo>
                        <a:pt x="145" y="122"/>
                      </a:lnTo>
                      <a:lnTo>
                        <a:pt x="141" y="157"/>
                      </a:lnTo>
                      <a:lnTo>
                        <a:pt x="124" y="130"/>
                      </a:lnTo>
                      <a:lnTo>
                        <a:pt x="99" y="117"/>
                      </a:lnTo>
                      <a:lnTo>
                        <a:pt x="99" y="136"/>
                      </a:lnTo>
                      <a:lnTo>
                        <a:pt x="101" y="130"/>
                      </a:lnTo>
                      <a:lnTo>
                        <a:pt x="108" y="153"/>
                      </a:lnTo>
                      <a:lnTo>
                        <a:pt x="115" y="165"/>
                      </a:lnTo>
                      <a:lnTo>
                        <a:pt x="101" y="170"/>
                      </a:lnTo>
                      <a:lnTo>
                        <a:pt x="95" y="170"/>
                      </a:lnTo>
                      <a:lnTo>
                        <a:pt x="82" y="161"/>
                      </a:lnTo>
                      <a:lnTo>
                        <a:pt x="75" y="148"/>
                      </a:lnTo>
                      <a:lnTo>
                        <a:pt x="75" y="122"/>
                      </a:lnTo>
                      <a:lnTo>
                        <a:pt x="62" y="109"/>
                      </a:lnTo>
                      <a:lnTo>
                        <a:pt x="65" y="96"/>
                      </a:lnTo>
                      <a:lnTo>
                        <a:pt x="75" y="82"/>
                      </a:lnTo>
                      <a:lnTo>
                        <a:pt x="82" y="74"/>
                      </a:lnTo>
                      <a:lnTo>
                        <a:pt x="72" y="70"/>
                      </a:lnTo>
                      <a:lnTo>
                        <a:pt x="59" y="70"/>
                      </a:lnTo>
                      <a:lnTo>
                        <a:pt x="39" y="39"/>
                      </a:lnTo>
                      <a:lnTo>
                        <a:pt x="52" y="74"/>
                      </a:lnTo>
                      <a:lnTo>
                        <a:pt x="48" y="96"/>
                      </a:lnTo>
                      <a:lnTo>
                        <a:pt x="35" y="87"/>
                      </a:lnTo>
                      <a:lnTo>
                        <a:pt x="52" y="109"/>
                      </a:lnTo>
                      <a:lnTo>
                        <a:pt x="52" y="126"/>
                      </a:lnTo>
                      <a:lnTo>
                        <a:pt x="35" y="117"/>
                      </a:lnTo>
                      <a:lnTo>
                        <a:pt x="23" y="104"/>
                      </a:lnTo>
                      <a:lnTo>
                        <a:pt x="0" y="113"/>
                      </a:lnTo>
                      <a:lnTo>
                        <a:pt x="48" y="136"/>
                      </a:lnTo>
                      <a:lnTo>
                        <a:pt x="52" y="148"/>
                      </a:lnTo>
                      <a:lnTo>
                        <a:pt x="35" y="161"/>
                      </a:lnTo>
                      <a:lnTo>
                        <a:pt x="9" y="153"/>
                      </a:lnTo>
                      <a:lnTo>
                        <a:pt x="35" y="174"/>
                      </a:lnTo>
                      <a:lnTo>
                        <a:pt x="52" y="174"/>
                      </a:lnTo>
                      <a:lnTo>
                        <a:pt x="62" y="165"/>
                      </a:lnTo>
                      <a:lnTo>
                        <a:pt x="78" y="174"/>
                      </a:lnTo>
                      <a:lnTo>
                        <a:pt x="65" y="187"/>
                      </a:lnTo>
                      <a:lnTo>
                        <a:pt x="46" y="184"/>
                      </a:lnTo>
                      <a:lnTo>
                        <a:pt x="42" y="191"/>
                      </a:lnTo>
                      <a:lnTo>
                        <a:pt x="59" y="191"/>
                      </a:lnTo>
                      <a:lnTo>
                        <a:pt x="69" y="205"/>
                      </a:lnTo>
                      <a:lnTo>
                        <a:pt x="78" y="191"/>
                      </a:lnTo>
                      <a:lnTo>
                        <a:pt x="88" y="191"/>
                      </a:lnTo>
                      <a:lnTo>
                        <a:pt x="92" y="205"/>
                      </a:lnTo>
                      <a:lnTo>
                        <a:pt x="108" y="210"/>
                      </a:lnTo>
                      <a:lnTo>
                        <a:pt x="108" y="184"/>
                      </a:lnTo>
                      <a:lnTo>
                        <a:pt x="122" y="178"/>
                      </a:lnTo>
                      <a:lnTo>
                        <a:pt x="135" y="184"/>
                      </a:lnTo>
                      <a:lnTo>
                        <a:pt x="135" y="191"/>
                      </a:lnTo>
                      <a:lnTo>
                        <a:pt x="124" y="205"/>
                      </a:lnTo>
                      <a:lnTo>
                        <a:pt x="124" y="214"/>
                      </a:lnTo>
                      <a:lnTo>
                        <a:pt x="105" y="187"/>
                      </a:lnTo>
                      <a:lnTo>
                        <a:pt x="88" y="191"/>
                      </a:lnTo>
                      <a:lnTo>
                        <a:pt x="92" y="201"/>
                      </a:lnTo>
                      <a:lnTo>
                        <a:pt x="105" y="201"/>
                      </a:lnTo>
                      <a:lnTo>
                        <a:pt x="122" y="222"/>
                      </a:lnTo>
                      <a:lnTo>
                        <a:pt x="122" y="275"/>
                      </a:lnTo>
                      <a:lnTo>
                        <a:pt x="115" y="279"/>
                      </a:lnTo>
                      <a:lnTo>
                        <a:pt x="111" y="288"/>
                      </a:lnTo>
                      <a:lnTo>
                        <a:pt x="115" y="301"/>
                      </a:lnTo>
                      <a:lnTo>
                        <a:pt x="111" y="363"/>
                      </a:lnTo>
                      <a:lnTo>
                        <a:pt x="105" y="367"/>
                      </a:lnTo>
                      <a:lnTo>
                        <a:pt x="80" y="469"/>
                      </a:lnTo>
                      <a:lnTo>
                        <a:pt x="65" y="454"/>
                      </a:lnTo>
                      <a:lnTo>
                        <a:pt x="82" y="538"/>
                      </a:lnTo>
                    </a:path>
                  </a:pathLst>
                </a:custGeom>
                <a:solidFill>
                  <a:schemeClr val="bg2"/>
                </a:solidFill>
                <a:ln w="9525" cap="rnd">
                  <a:noFill/>
                  <a:round/>
                  <a:headEnd/>
                  <a:tailEnd/>
                </a:ln>
                <a:effectLst/>
              </p:spPr>
              <p:txBody>
                <a:bodyPr/>
                <a:lstStyle/>
                <a:p>
                  <a:endParaRPr lang="de-DE"/>
                </a:p>
              </p:txBody>
            </p:sp>
            <p:sp>
              <p:nvSpPr>
                <p:cNvPr id="1032" name="Freeform 8"/>
                <p:cNvSpPr>
                  <a:spLocks/>
                </p:cNvSpPr>
                <p:nvPr/>
              </p:nvSpPr>
              <p:spPr bwMode="ltGray">
                <a:xfrm>
                  <a:off x="5026" y="2802"/>
                  <a:ext cx="733" cy="713"/>
                </a:xfrm>
                <a:custGeom>
                  <a:avLst/>
                  <a:gdLst/>
                  <a:ahLst/>
                  <a:cxnLst>
                    <a:cxn ang="0">
                      <a:pos x="59" y="584"/>
                    </a:cxn>
                    <a:cxn ang="0">
                      <a:pos x="23" y="511"/>
                    </a:cxn>
                    <a:cxn ang="0">
                      <a:pos x="59" y="523"/>
                    </a:cxn>
                    <a:cxn ang="0">
                      <a:pos x="170" y="467"/>
                    </a:cxn>
                    <a:cxn ang="0">
                      <a:pos x="164" y="383"/>
                    </a:cxn>
                    <a:cxn ang="0">
                      <a:pos x="217" y="349"/>
                    </a:cxn>
                    <a:cxn ang="0">
                      <a:pos x="315" y="165"/>
                    </a:cxn>
                    <a:cxn ang="0">
                      <a:pos x="345" y="148"/>
                    </a:cxn>
                    <a:cxn ang="0">
                      <a:pos x="429" y="108"/>
                    </a:cxn>
                    <a:cxn ang="0">
                      <a:pos x="436" y="56"/>
                    </a:cxn>
                    <a:cxn ang="0">
                      <a:pos x="433" y="29"/>
                    </a:cxn>
                    <a:cxn ang="0">
                      <a:pos x="426" y="74"/>
                    </a:cxn>
                    <a:cxn ang="0">
                      <a:pos x="439" y="95"/>
                    </a:cxn>
                    <a:cxn ang="0">
                      <a:pos x="449" y="134"/>
                    </a:cxn>
                    <a:cxn ang="0">
                      <a:pos x="472" y="130"/>
                    </a:cxn>
                    <a:cxn ang="0">
                      <a:pos x="349" y="161"/>
                    </a:cxn>
                    <a:cxn ang="0">
                      <a:pos x="369" y="161"/>
                    </a:cxn>
                    <a:cxn ang="0">
                      <a:pos x="419" y="169"/>
                    </a:cxn>
                    <a:cxn ang="0">
                      <a:pos x="433" y="165"/>
                    </a:cxn>
                    <a:cxn ang="0">
                      <a:pos x="506" y="130"/>
                    </a:cxn>
                    <a:cxn ang="0">
                      <a:pos x="536" y="117"/>
                    </a:cxn>
                    <a:cxn ang="0">
                      <a:pos x="574" y="156"/>
                    </a:cxn>
                    <a:cxn ang="0">
                      <a:pos x="695" y="127"/>
                    </a:cxn>
                    <a:cxn ang="0">
                      <a:pos x="590" y="165"/>
                    </a:cxn>
                    <a:cxn ang="0">
                      <a:pos x="550" y="182"/>
                    </a:cxn>
                    <a:cxn ang="0">
                      <a:pos x="540" y="156"/>
                    </a:cxn>
                    <a:cxn ang="0">
                      <a:pos x="496" y="156"/>
                    </a:cxn>
                    <a:cxn ang="0">
                      <a:pos x="426" y="182"/>
                    </a:cxn>
                    <a:cxn ang="0">
                      <a:pos x="413" y="182"/>
                    </a:cxn>
                    <a:cxn ang="0">
                      <a:pos x="419" y="214"/>
                    </a:cxn>
                    <a:cxn ang="0">
                      <a:pos x="402" y="230"/>
                    </a:cxn>
                    <a:cxn ang="0">
                      <a:pos x="366" y="209"/>
                    </a:cxn>
                    <a:cxn ang="0">
                      <a:pos x="349" y="253"/>
                    </a:cxn>
                    <a:cxn ang="0">
                      <a:pos x="312" y="248"/>
                    </a:cxn>
                    <a:cxn ang="0">
                      <a:pos x="345" y="253"/>
                    </a:cxn>
                    <a:cxn ang="0">
                      <a:pos x="413" y="230"/>
                    </a:cxn>
                    <a:cxn ang="0">
                      <a:pos x="462" y="236"/>
                    </a:cxn>
                    <a:cxn ang="0">
                      <a:pos x="516" y="196"/>
                    </a:cxn>
                    <a:cxn ang="0">
                      <a:pos x="530" y="192"/>
                    </a:cxn>
                    <a:cxn ang="0">
                      <a:pos x="621" y="148"/>
                    </a:cxn>
                    <a:cxn ang="0">
                      <a:pos x="687" y="127"/>
                    </a:cxn>
                    <a:cxn ang="0">
                      <a:pos x="607" y="178"/>
                    </a:cxn>
                    <a:cxn ang="0">
                      <a:pos x="556" y="218"/>
                    </a:cxn>
                    <a:cxn ang="0">
                      <a:pos x="402" y="283"/>
                    </a:cxn>
                    <a:cxn ang="0">
                      <a:pos x="258" y="398"/>
                    </a:cxn>
                    <a:cxn ang="0">
                      <a:pos x="274" y="415"/>
                    </a:cxn>
                    <a:cxn ang="0">
                      <a:pos x="241" y="445"/>
                    </a:cxn>
                    <a:cxn ang="0">
                      <a:pos x="207" y="467"/>
                    </a:cxn>
                    <a:cxn ang="0">
                      <a:pos x="274" y="475"/>
                    </a:cxn>
                    <a:cxn ang="0">
                      <a:pos x="258" y="489"/>
                    </a:cxn>
                    <a:cxn ang="0">
                      <a:pos x="194" y="489"/>
                    </a:cxn>
                    <a:cxn ang="0">
                      <a:pos x="46" y="682"/>
                    </a:cxn>
                    <a:cxn ang="0">
                      <a:pos x="207" y="686"/>
                    </a:cxn>
                    <a:cxn ang="0">
                      <a:pos x="210" y="707"/>
                    </a:cxn>
                    <a:cxn ang="0">
                      <a:pos x="120" y="703"/>
                    </a:cxn>
                    <a:cxn ang="0">
                      <a:pos x="0" y="629"/>
                    </a:cxn>
                  </a:cxnLst>
                  <a:rect l="0" t="0" r="r" b="b"/>
                  <a:pathLst>
                    <a:path w="733" h="713">
                      <a:moveTo>
                        <a:pt x="0" y="629"/>
                      </a:moveTo>
                      <a:lnTo>
                        <a:pt x="50" y="611"/>
                      </a:lnTo>
                      <a:lnTo>
                        <a:pt x="59" y="584"/>
                      </a:lnTo>
                      <a:lnTo>
                        <a:pt x="100" y="559"/>
                      </a:lnTo>
                      <a:lnTo>
                        <a:pt x="12" y="536"/>
                      </a:lnTo>
                      <a:lnTo>
                        <a:pt x="23" y="511"/>
                      </a:lnTo>
                      <a:lnTo>
                        <a:pt x="46" y="533"/>
                      </a:lnTo>
                      <a:lnTo>
                        <a:pt x="86" y="502"/>
                      </a:lnTo>
                      <a:lnTo>
                        <a:pt x="59" y="523"/>
                      </a:lnTo>
                      <a:lnTo>
                        <a:pt x="69" y="536"/>
                      </a:lnTo>
                      <a:lnTo>
                        <a:pt x="97" y="540"/>
                      </a:lnTo>
                      <a:lnTo>
                        <a:pt x="170" y="467"/>
                      </a:lnTo>
                      <a:lnTo>
                        <a:pt x="153" y="449"/>
                      </a:lnTo>
                      <a:lnTo>
                        <a:pt x="141" y="402"/>
                      </a:lnTo>
                      <a:lnTo>
                        <a:pt x="164" y="383"/>
                      </a:lnTo>
                      <a:lnTo>
                        <a:pt x="181" y="427"/>
                      </a:lnTo>
                      <a:lnTo>
                        <a:pt x="190" y="419"/>
                      </a:lnTo>
                      <a:lnTo>
                        <a:pt x="217" y="349"/>
                      </a:lnTo>
                      <a:lnTo>
                        <a:pt x="298" y="270"/>
                      </a:lnTo>
                      <a:lnTo>
                        <a:pt x="295" y="218"/>
                      </a:lnTo>
                      <a:lnTo>
                        <a:pt x="315" y="165"/>
                      </a:lnTo>
                      <a:lnTo>
                        <a:pt x="312" y="144"/>
                      </a:lnTo>
                      <a:lnTo>
                        <a:pt x="329" y="152"/>
                      </a:lnTo>
                      <a:lnTo>
                        <a:pt x="345" y="148"/>
                      </a:lnTo>
                      <a:lnTo>
                        <a:pt x="413" y="127"/>
                      </a:lnTo>
                      <a:lnTo>
                        <a:pt x="436" y="121"/>
                      </a:lnTo>
                      <a:lnTo>
                        <a:pt x="429" y="108"/>
                      </a:lnTo>
                      <a:lnTo>
                        <a:pt x="415" y="95"/>
                      </a:lnTo>
                      <a:lnTo>
                        <a:pt x="423" y="69"/>
                      </a:lnTo>
                      <a:lnTo>
                        <a:pt x="436" y="56"/>
                      </a:lnTo>
                      <a:lnTo>
                        <a:pt x="426" y="35"/>
                      </a:lnTo>
                      <a:lnTo>
                        <a:pt x="439" y="0"/>
                      </a:lnTo>
                      <a:lnTo>
                        <a:pt x="433" y="29"/>
                      </a:lnTo>
                      <a:lnTo>
                        <a:pt x="446" y="48"/>
                      </a:lnTo>
                      <a:lnTo>
                        <a:pt x="439" y="69"/>
                      </a:lnTo>
                      <a:lnTo>
                        <a:pt x="426" y="74"/>
                      </a:lnTo>
                      <a:lnTo>
                        <a:pt x="426" y="91"/>
                      </a:lnTo>
                      <a:lnTo>
                        <a:pt x="433" y="100"/>
                      </a:lnTo>
                      <a:lnTo>
                        <a:pt x="439" y="95"/>
                      </a:lnTo>
                      <a:lnTo>
                        <a:pt x="439" y="104"/>
                      </a:lnTo>
                      <a:lnTo>
                        <a:pt x="439" y="127"/>
                      </a:lnTo>
                      <a:lnTo>
                        <a:pt x="449" y="134"/>
                      </a:lnTo>
                      <a:lnTo>
                        <a:pt x="466" y="127"/>
                      </a:lnTo>
                      <a:lnTo>
                        <a:pt x="493" y="91"/>
                      </a:lnTo>
                      <a:lnTo>
                        <a:pt x="472" y="130"/>
                      </a:lnTo>
                      <a:lnTo>
                        <a:pt x="462" y="144"/>
                      </a:lnTo>
                      <a:lnTo>
                        <a:pt x="423" y="144"/>
                      </a:lnTo>
                      <a:lnTo>
                        <a:pt x="349" y="161"/>
                      </a:lnTo>
                      <a:lnTo>
                        <a:pt x="341" y="182"/>
                      </a:lnTo>
                      <a:lnTo>
                        <a:pt x="372" y="182"/>
                      </a:lnTo>
                      <a:lnTo>
                        <a:pt x="369" y="161"/>
                      </a:lnTo>
                      <a:lnTo>
                        <a:pt x="379" y="161"/>
                      </a:lnTo>
                      <a:lnTo>
                        <a:pt x="385" y="175"/>
                      </a:lnTo>
                      <a:lnTo>
                        <a:pt x="419" y="169"/>
                      </a:lnTo>
                      <a:lnTo>
                        <a:pt x="413" y="148"/>
                      </a:lnTo>
                      <a:lnTo>
                        <a:pt x="426" y="152"/>
                      </a:lnTo>
                      <a:lnTo>
                        <a:pt x="433" y="165"/>
                      </a:lnTo>
                      <a:lnTo>
                        <a:pt x="479" y="152"/>
                      </a:lnTo>
                      <a:lnTo>
                        <a:pt x="483" y="134"/>
                      </a:lnTo>
                      <a:lnTo>
                        <a:pt x="506" y="130"/>
                      </a:lnTo>
                      <a:lnTo>
                        <a:pt x="506" y="148"/>
                      </a:lnTo>
                      <a:lnTo>
                        <a:pt x="523" y="144"/>
                      </a:lnTo>
                      <a:lnTo>
                        <a:pt x="536" y="117"/>
                      </a:lnTo>
                      <a:lnTo>
                        <a:pt x="546" y="134"/>
                      </a:lnTo>
                      <a:lnTo>
                        <a:pt x="564" y="139"/>
                      </a:lnTo>
                      <a:lnTo>
                        <a:pt x="574" y="156"/>
                      </a:lnTo>
                      <a:lnTo>
                        <a:pt x="590" y="152"/>
                      </a:lnTo>
                      <a:lnTo>
                        <a:pt x="603" y="161"/>
                      </a:lnTo>
                      <a:lnTo>
                        <a:pt x="695" y="127"/>
                      </a:lnTo>
                      <a:lnTo>
                        <a:pt x="668" y="148"/>
                      </a:lnTo>
                      <a:lnTo>
                        <a:pt x="624" y="161"/>
                      </a:lnTo>
                      <a:lnTo>
                        <a:pt x="590" y="165"/>
                      </a:lnTo>
                      <a:lnTo>
                        <a:pt x="567" y="165"/>
                      </a:lnTo>
                      <a:lnTo>
                        <a:pt x="546" y="165"/>
                      </a:lnTo>
                      <a:lnTo>
                        <a:pt x="550" y="182"/>
                      </a:lnTo>
                      <a:lnTo>
                        <a:pt x="554" y="192"/>
                      </a:lnTo>
                      <a:lnTo>
                        <a:pt x="536" y="196"/>
                      </a:lnTo>
                      <a:lnTo>
                        <a:pt x="540" y="156"/>
                      </a:lnTo>
                      <a:lnTo>
                        <a:pt x="520" y="152"/>
                      </a:lnTo>
                      <a:lnTo>
                        <a:pt x="516" y="169"/>
                      </a:lnTo>
                      <a:lnTo>
                        <a:pt x="496" y="156"/>
                      </a:lnTo>
                      <a:lnTo>
                        <a:pt x="487" y="182"/>
                      </a:lnTo>
                      <a:lnTo>
                        <a:pt x="472" y="175"/>
                      </a:lnTo>
                      <a:lnTo>
                        <a:pt x="426" y="182"/>
                      </a:lnTo>
                      <a:lnTo>
                        <a:pt x="439" y="188"/>
                      </a:lnTo>
                      <a:lnTo>
                        <a:pt x="423" y="196"/>
                      </a:lnTo>
                      <a:lnTo>
                        <a:pt x="413" y="182"/>
                      </a:lnTo>
                      <a:lnTo>
                        <a:pt x="392" y="196"/>
                      </a:lnTo>
                      <a:lnTo>
                        <a:pt x="419" y="201"/>
                      </a:lnTo>
                      <a:lnTo>
                        <a:pt x="419" y="214"/>
                      </a:lnTo>
                      <a:lnTo>
                        <a:pt x="399" y="205"/>
                      </a:lnTo>
                      <a:lnTo>
                        <a:pt x="385" y="214"/>
                      </a:lnTo>
                      <a:lnTo>
                        <a:pt x="402" y="230"/>
                      </a:lnTo>
                      <a:lnTo>
                        <a:pt x="382" y="240"/>
                      </a:lnTo>
                      <a:lnTo>
                        <a:pt x="379" y="222"/>
                      </a:lnTo>
                      <a:lnTo>
                        <a:pt x="366" y="209"/>
                      </a:lnTo>
                      <a:lnTo>
                        <a:pt x="356" y="240"/>
                      </a:lnTo>
                      <a:lnTo>
                        <a:pt x="362" y="244"/>
                      </a:lnTo>
                      <a:lnTo>
                        <a:pt x="349" y="253"/>
                      </a:lnTo>
                      <a:lnTo>
                        <a:pt x="351" y="211"/>
                      </a:lnTo>
                      <a:lnTo>
                        <a:pt x="317" y="202"/>
                      </a:lnTo>
                      <a:lnTo>
                        <a:pt x="312" y="248"/>
                      </a:lnTo>
                      <a:lnTo>
                        <a:pt x="318" y="270"/>
                      </a:lnTo>
                      <a:lnTo>
                        <a:pt x="329" y="248"/>
                      </a:lnTo>
                      <a:lnTo>
                        <a:pt x="345" y="253"/>
                      </a:lnTo>
                      <a:lnTo>
                        <a:pt x="356" y="262"/>
                      </a:lnTo>
                      <a:lnTo>
                        <a:pt x="392" y="222"/>
                      </a:lnTo>
                      <a:lnTo>
                        <a:pt x="413" y="230"/>
                      </a:lnTo>
                      <a:lnTo>
                        <a:pt x="433" y="222"/>
                      </a:lnTo>
                      <a:lnTo>
                        <a:pt x="472" y="218"/>
                      </a:lnTo>
                      <a:lnTo>
                        <a:pt x="462" y="236"/>
                      </a:lnTo>
                      <a:lnTo>
                        <a:pt x="499" y="230"/>
                      </a:lnTo>
                      <a:lnTo>
                        <a:pt x="503" y="201"/>
                      </a:lnTo>
                      <a:lnTo>
                        <a:pt x="516" y="196"/>
                      </a:lnTo>
                      <a:lnTo>
                        <a:pt x="513" y="214"/>
                      </a:lnTo>
                      <a:lnTo>
                        <a:pt x="533" y="205"/>
                      </a:lnTo>
                      <a:lnTo>
                        <a:pt x="530" y="192"/>
                      </a:lnTo>
                      <a:lnTo>
                        <a:pt x="544" y="201"/>
                      </a:lnTo>
                      <a:lnTo>
                        <a:pt x="584" y="178"/>
                      </a:lnTo>
                      <a:lnTo>
                        <a:pt x="621" y="148"/>
                      </a:lnTo>
                      <a:lnTo>
                        <a:pt x="634" y="156"/>
                      </a:lnTo>
                      <a:lnTo>
                        <a:pt x="644" y="139"/>
                      </a:lnTo>
                      <a:lnTo>
                        <a:pt x="687" y="127"/>
                      </a:lnTo>
                      <a:lnTo>
                        <a:pt x="732" y="108"/>
                      </a:lnTo>
                      <a:lnTo>
                        <a:pt x="618" y="161"/>
                      </a:lnTo>
                      <a:lnTo>
                        <a:pt x="607" y="178"/>
                      </a:lnTo>
                      <a:lnTo>
                        <a:pt x="621" y="188"/>
                      </a:lnTo>
                      <a:lnTo>
                        <a:pt x="587" y="192"/>
                      </a:lnTo>
                      <a:lnTo>
                        <a:pt x="556" y="218"/>
                      </a:lnTo>
                      <a:lnTo>
                        <a:pt x="503" y="244"/>
                      </a:lnTo>
                      <a:lnTo>
                        <a:pt x="456" y="266"/>
                      </a:lnTo>
                      <a:lnTo>
                        <a:pt x="402" y="283"/>
                      </a:lnTo>
                      <a:lnTo>
                        <a:pt x="349" y="296"/>
                      </a:lnTo>
                      <a:lnTo>
                        <a:pt x="274" y="345"/>
                      </a:lnTo>
                      <a:lnTo>
                        <a:pt x="258" y="398"/>
                      </a:lnTo>
                      <a:lnTo>
                        <a:pt x="241" y="402"/>
                      </a:lnTo>
                      <a:lnTo>
                        <a:pt x="235" y="419"/>
                      </a:lnTo>
                      <a:lnTo>
                        <a:pt x="274" y="415"/>
                      </a:lnTo>
                      <a:lnTo>
                        <a:pt x="339" y="402"/>
                      </a:lnTo>
                      <a:lnTo>
                        <a:pt x="331" y="415"/>
                      </a:lnTo>
                      <a:lnTo>
                        <a:pt x="241" y="445"/>
                      </a:lnTo>
                      <a:lnTo>
                        <a:pt x="207" y="445"/>
                      </a:lnTo>
                      <a:lnTo>
                        <a:pt x="197" y="463"/>
                      </a:lnTo>
                      <a:lnTo>
                        <a:pt x="207" y="467"/>
                      </a:lnTo>
                      <a:lnTo>
                        <a:pt x="227" y="471"/>
                      </a:lnTo>
                      <a:lnTo>
                        <a:pt x="248" y="471"/>
                      </a:lnTo>
                      <a:lnTo>
                        <a:pt x="274" y="475"/>
                      </a:lnTo>
                      <a:lnTo>
                        <a:pt x="264" y="484"/>
                      </a:lnTo>
                      <a:lnTo>
                        <a:pt x="292" y="502"/>
                      </a:lnTo>
                      <a:lnTo>
                        <a:pt x="258" y="489"/>
                      </a:lnTo>
                      <a:lnTo>
                        <a:pt x="241" y="489"/>
                      </a:lnTo>
                      <a:lnTo>
                        <a:pt x="235" y="497"/>
                      </a:lnTo>
                      <a:lnTo>
                        <a:pt x="194" y="489"/>
                      </a:lnTo>
                      <a:lnTo>
                        <a:pt x="157" y="540"/>
                      </a:lnTo>
                      <a:lnTo>
                        <a:pt x="104" y="611"/>
                      </a:lnTo>
                      <a:lnTo>
                        <a:pt x="46" y="682"/>
                      </a:lnTo>
                      <a:lnTo>
                        <a:pt x="59" y="682"/>
                      </a:lnTo>
                      <a:lnTo>
                        <a:pt x="190" y="690"/>
                      </a:lnTo>
                      <a:lnTo>
                        <a:pt x="207" y="686"/>
                      </a:lnTo>
                      <a:lnTo>
                        <a:pt x="238" y="690"/>
                      </a:lnTo>
                      <a:lnTo>
                        <a:pt x="318" y="664"/>
                      </a:lnTo>
                      <a:lnTo>
                        <a:pt x="210" y="707"/>
                      </a:lnTo>
                      <a:lnTo>
                        <a:pt x="164" y="712"/>
                      </a:lnTo>
                      <a:lnTo>
                        <a:pt x="133" y="695"/>
                      </a:lnTo>
                      <a:lnTo>
                        <a:pt x="120" y="703"/>
                      </a:lnTo>
                      <a:lnTo>
                        <a:pt x="59" y="703"/>
                      </a:lnTo>
                      <a:lnTo>
                        <a:pt x="30" y="712"/>
                      </a:lnTo>
                      <a:lnTo>
                        <a:pt x="0" y="629"/>
                      </a:lnTo>
                    </a:path>
                  </a:pathLst>
                </a:custGeom>
                <a:solidFill>
                  <a:schemeClr val="bg2"/>
                </a:solidFill>
                <a:ln w="9525" cap="rnd">
                  <a:noFill/>
                  <a:round/>
                  <a:headEnd/>
                  <a:tailEnd/>
                </a:ln>
                <a:effectLst/>
              </p:spPr>
              <p:txBody>
                <a:bodyPr/>
                <a:lstStyle/>
                <a:p>
                  <a:endParaRPr lang="de-DE"/>
                </a:p>
              </p:txBody>
            </p:sp>
          </p:grpSp>
          <p:sp>
            <p:nvSpPr>
              <p:cNvPr id="1034" name="Freeform 10"/>
              <p:cNvSpPr>
                <a:spLocks/>
              </p:cNvSpPr>
              <p:nvPr/>
            </p:nvSpPr>
            <p:spPr bwMode="ltGray">
              <a:xfrm>
                <a:off x="3842" y="3317"/>
                <a:ext cx="511" cy="463"/>
              </a:xfrm>
              <a:custGeom>
                <a:avLst/>
                <a:gdLst/>
                <a:ahLst/>
                <a:cxnLst>
                  <a:cxn ang="0">
                    <a:pos x="301" y="358"/>
                  </a:cxn>
                  <a:cxn ang="0">
                    <a:pos x="312" y="215"/>
                  </a:cxn>
                  <a:cxn ang="0">
                    <a:pos x="405" y="163"/>
                  </a:cxn>
                  <a:cxn ang="0">
                    <a:pos x="385" y="173"/>
                  </a:cxn>
                  <a:cxn ang="0">
                    <a:pos x="323" y="215"/>
                  </a:cxn>
                  <a:cxn ang="0">
                    <a:pos x="354" y="153"/>
                  </a:cxn>
                  <a:cxn ang="0">
                    <a:pos x="437" y="122"/>
                  </a:cxn>
                  <a:cxn ang="0">
                    <a:pos x="469" y="102"/>
                  </a:cxn>
                  <a:cxn ang="0">
                    <a:pos x="448" y="102"/>
                  </a:cxn>
                  <a:cxn ang="0">
                    <a:pos x="405" y="102"/>
                  </a:cxn>
                  <a:cxn ang="0">
                    <a:pos x="478" y="82"/>
                  </a:cxn>
                  <a:cxn ang="0">
                    <a:pos x="488" y="29"/>
                  </a:cxn>
                  <a:cxn ang="0">
                    <a:pos x="437" y="29"/>
                  </a:cxn>
                  <a:cxn ang="0">
                    <a:pos x="416" y="61"/>
                  </a:cxn>
                  <a:cxn ang="0">
                    <a:pos x="375" y="82"/>
                  </a:cxn>
                  <a:cxn ang="0">
                    <a:pos x="323" y="122"/>
                  </a:cxn>
                  <a:cxn ang="0">
                    <a:pos x="301" y="102"/>
                  </a:cxn>
                  <a:cxn ang="0">
                    <a:pos x="343" y="82"/>
                  </a:cxn>
                  <a:cxn ang="0">
                    <a:pos x="375" y="41"/>
                  </a:cxn>
                  <a:cxn ang="0">
                    <a:pos x="343" y="41"/>
                  </a:cxn>
                  <a:cxn ang="0">
                    <a:pos x="332" y="41"/>
                  </a:cxn>
                  <a:cxn ang="0">
                    <a:pos x="343" y="0"/>
                  </a:cxn>
                  <a:cxn ang="0">
                    <a:pos x="323" y="29"/>
                  </a:cxn>
                  <a:cxn ang="0">
                    <a:pos x="291" y="29"/>
                  </a:cxn>
                  <a:cxn ang="0">
                    <a:pos x="259" y="29"/>
                  </a:cxn>
                  <a:cxn ang="0">
                    <a:pos x="270" y="61"/>
                  </a:cxn>
                  <a:cxn ang="0">
                    <a:pos x="270" y="92"/>
                  </a:cxn>
                  <a:cxn ang="0">
                    <a:pos x="250" y="102"/>
                  </a:cxn>
                  <a:cxn ang="0">
                    <a:pos x="155" y="92"/>
                  </a:cxn>
                  <a:cxn ang="0">
                    <a:pos x="124" y="71"/>
                  </a:cxn>
                  <a:cxn ang="0">
                    <a:pos x="83" y="50"/>
                  </a:cxn>
                  <a:cxn ang="0">
                    <a:pos x="31" y="41"/>
                  </a:cxn>
                  <a:cxn ang="0">
                    <a:pos x="83" y="82"/>
                  </a:cxn>
                  <a:cxn ang="0">
                    <a:pos x="41" y="92"/>
                  </a:cxn>
                  <a:cxn ang="0">
                    <a:pos x="83" y="111"/>
                  </a:cxn>
                  <a:cxn ang="0">
                    <a:pos x="155" y="143"/>
                  </a:cxn>
                  <a:cxn ang="0">
                    <a:pos x="250" y="215"/>
                  </a:cxn>
                  <a:cxn ang="0">
                    <a:pos x="124" y="132"/>
                  </a:cxn>
                  <a:cxn ang="0">
                    <a:pos x="134" y="163"/>
                  </a:cxn>
                  <a:cxn ang="0">
                    <a:pos x="177" y="194"/>
                  </a:cxn>
                  <a:cxn ang="0">
                    <a:pos x="270" y="369"/>
                  </a:cxn>
                  <a:cxn ang="0">
                    <a:pos x="301" y="409"/>
                  </a:cxn>
                  <a:cxn ang="0">
                    <a:pos x="350" y="392"/>
                  </a:cxn>
                </a:cxnLst>
                <a:rect l="0" t="0" r="r" b="b"/>
                <a:pathLst>
                  <a:path w="511" h="463">
                    <a:moveTo>
                      <a:pt x="350" y="392"/>
                    </a:moveTo>
                    <a:lnTo>
                      <a:pt x="312" y="369"/>
                    </a:lnTo>
                    <a:lnTo>
                      <a:pt x="301" y="358"/>
                    </a:lnTo>
                    <a:lnTo>
                      <a:pt x="291" y="348"/>
                    </a:lnTo>
                    <a:lnTo>
                      <a:pt x="250" y="235"/>
                    </a:lnTo>
                    <a:lnTo>
                      <a:pt x="312" y="215"/>
                    </a:lnTo>
                    <a:lnTo>
                      <a:pt x="375" y="194"/>
                    </a:lnTo>
                    <a:lnTo>
                      <a:pt x="416" y="173"/>
                    </a:lnTo>
                    <a:lnTo>
                      <a:pt x="405" y="163"/>
                    </a:lnTo>
                    <a:lnTo>
                      <a:pt x="396" y="184"/>
                    </a:lnTo>
                    <a:lnTo>
                      <a:pt x="385" y="163"/>
                    </a:lnTo>
                    <a:lnTo>
                      <a:pt x="385" y="173"/>
                    </a:lnTo>
                    <a:lnTo>
                      <a:pt x="375" y="153"/>
                    </a:lnTo>
                    <a:lnTo>
                      <a:pt x="364" y="184"/>
                    </a:lnTo>
                    <a:lnTo>
                      <a:pt x="323" y="215"/>
                    </a:lnTo>
                    <a:lnTo>
                      <a:pt x="259" y="204"/>
                    </a:lnTo>
                    <a:lnTo>
                      <a:pt x="291" y="173"/>
                    </a:lnTo>
                    <a:lnTo>
                      <a:pt x="354" y="153"/>
                    </a:lnTo>
                    <a:lnTo>
                      <a:pt x="375" y="132"/>
                    </a:lnTo>
                    <a:lnTo>
                      <a:pt x="405" y="143"/>
                    </a:lnTo>
                    <a:lnTo>
                      <a:pt x="437" y="122"/>
                    </a:lnTo>
                    <a:lnTo>
                      <a:pt x="488" y="111"/>
                    </a:lnTo>
                    <a:lnTo>
                      <a:pt x="499" y="102"/>
                    </a:lnTo>
                    <a:lnTo>
                      <a:pt x="469" y="102"/>
                    </a:lnTo>
                    <a:lnTo>
                      <a:pt x="458" y="102"/>
                    </a:lnTo>
                    <a:lnTo>
                      <a:pt x="458" y="92"/>
                    </a:lnTo>
                    <a:lnTo>
                      <a:pt x="448" y="102"/>
                    </a:lnTo>
                    <a:lnTo>
                      <a:pt x="427" y="92"/>
                    </a:lnTo>
                    <a:lnTo>
                      <a:pt x="416" y="111"/>
                    </a:lnTo>
                    <a:lnTo>
                      <a:pt x="405" y="102"/>
                    </a:lnTo>
                    <a:lnTo>
                      <a:pt x="427" y="102"/>
                    </a:lnTo>
                    <a:lnTo>
                      <a:pt x="427" y="82"/>
                    </a:lnTo>
                    <a:lnTo>
                      <a:pt x="478" y="82"/>
                    </a:lnTo>
                    <a:lnTo>
                      <a:pt x="458" y="71"/>
                    </a:lnTo>
                    <a:lnTo>
                      <a:pt x="510" y="41"/>
                    </a:lnTo>
                    <a:lnTo>
                      <a:pt x="488" y="29"/>
                    </a:lnTo>
                    <a:lnTo>
                      <a:pt x="478" y="41"/>
                    </a:lnTo>
                    <a:lnTo>
                      <a:pt x="458" y="20"/>
                    </a:lnTo>
                    <a:lnTo>
                      <a:pt x="437" y="29"/>
                    </a:lnTo>
                    <a:lnTo>
                      <a:pt x="448" y="41"/>
                    </a:lnTo>
                    <a:lnTo>
                      <a:pt x="427" y="41"/>
                    </a:lnTo>
                    <a:lnTo>
                      <a:pt x="416" y="61"/>
                    </a:lnTo>
                    <a:lnTo>
                      <a:pt x="405" y="61"/>
                    </a:lnTo>
                    <a:lnTo>
                      <a:pt x="385" y="82"/>
                    </a:lnTo>
                    <a:lnTo>
                      <a:pt x="375" y="82"/>
                    </a:lnTo>
                    <a:lnTo>
                      <a:pt x="364" y="92"/>
                    </a:lnTo>
                    <a:lnTo>
                      <a:pt x="343" y="102"/>
                    </a:lnTo>
                    <a:lnTo>
                      <a:pt x="323" y="122"/>
                    </a:lnTo>
                    <a:lnTo>
                      <a:pt x="301" y="122"/>
                    </a:lnTo>
                    <a:lnTo>
                      <a:pt x="291" y="132"/>
                    </a:lnTo>
                    <a:lnTo>
                      <a:pt x="301" y="102"/>
                    </a:lnTo>
                    <a:lnTo>
                      <a:pt x="323" y="102"/>
                    </a:lnTo>
                    <a:lnTo>
                      <a:pt x="323" y="82"/>
                    </a:lnTo>
                    <a:lnTo>
                      <a:pt x="343" y="82"/>
                    </a:lnTo>
                    <a:lnTo>
                      <a:pt x="354" y="61"/>
                    </a:lnTo>
                    <a:lnTo>
                      <a:pt x="416" y="41"/>
                    </a:lnTo>
                    <a:lnTo>
                      <a:pt x="375" y="41"/>
                    </a:lnTo>
                    <a:lnTo>
                      <a:pt x="385" y="29"/>
                    </a:lnTo>
                    <a:lnTo>
                      <a:pt x="354" y="41"/>
                    </a:lnTo>
                    <a:lnTo>
                      <a:pt x="343" y="41"/>
                    </a:lnTo>
                    <a:lnTo>
                      <a:pt x="323" y="61"/>
                    </a:lnTo>
                    <a:lnTo>
                      <a:pt x="323" y="50"/>
                    </a:lnTo>
                    <a:lnTo>
                      <a:pt x="332" y="41"/>
                    </a:lnTo>
                    <a:lnTo>
                      <a:pt x="332" y="29"/>
                    </a:lnTo>
                    <a:lnTo>
                      <a:pt x="354" y="10"/>
                    </a:lnTo>
                    <a:lnTo>
                      <a:pt x="343" y="0"/>
                    </a:lnTo>
                    <a:lnTo>
                      <a:pt x="332" y="0"/>
                    </a:lnTo>
                    <a:lnTo>
                      <a:pt x="312" y="20"/>
                    </a:lnTo>
                    <a:lnTo>
                      <a:pt x="323" y="29"/>
                    </a:lnTo>
                    <a:lnTo>
                      <a:pt x="301" y="29"/>
                    </a:lnTo>
                    <a:lnTo>
                      <a:pt x="270" y="20"/>
                    </a:lnTo>
                    <a:lnTo>
                      <a:pt x="291" y="29"/>
                    </a:lnTo>
                    <a:lnTo>
                      <a:pt x="270" y="41"/>
                    </a:lnTo>
                    <a:lnTo>
                      <a:pt x="259" y="20"/>
                    </a:lnTo>
                    <a:lnTo>
                      <a:pt x="259" y="29"/>
                    </a:lnTo>
                    <a:lnTo>
                      <a:pt x="250" y="20"/>
                    </a:lnTo>
                    <a:lnTo>
                      <a:pt x="259" y="61"/>
                    </a:lnTo>
                    <a:lnTo>
                      <a:pt x="270" y="61"/>
                    </a:lnTo>
                    <a:lnTo>
                      <a:pt x="280" y="92"/>
                    </a:lnTo>
                    <a:lnTo>
                      <a:pt x="280" y="102"/>
                    </a:lnTo>
                    <a:lnTo>
                      <a:pt x="270" y="92"/>
                    </a:lnTo>
                    <a:lnTo>
                      <a:pt x="250" y="92"/>
                    </a:lnTo>
                    <a:lnTo>
                      <a:pt x="259" y="102"/>
                    </a:lnTo>
                    <a:lnTo>
                      <a:pt x="250" y="102"/>
                    </a:lnTo>
                    <a:lnTo>
                      <a:pt x="229" y="111"/>
                    </a:lnTo>
                    <a:lnTo>
                      <a:pt x="166" y="92"/>
                    </a:lnTo>
                    <a:lnTo>
                      <a:pt x="155" y="92"/>
                    </a:lnTo>
                    <a:lnTo>
                      <a:pt x="145" y="92"/>
                    </a:lnTo>
                    <a:lnTo>
                      <a:pt x="145" y="71"/>
                    </a:lnTo>
                    <a:lnTo>
                      <a:pt x="124" y="71"/>
                    </a:lnTo>
                    <a:lnTo>
                      <a:pt x="124" y="61"/>
                    </a:lnTo>
                    <a:lnTo>
                      <a:pt x="104" y="71"/>
                    </a:lnTo>
                    <a:lnTo>
                      <a:pt x="83" y="50"/>
                    </a:lnTo>
                    <a:lnTo>
                      <a:pt x="73" y="41"/>
                    </a:lnTo>
                    <a:lnTo>
                      <a:pt x="51" y="29"/>
                    </a:lnTo>
                    <a:lnTo>
                      <a:pt x="31" y="41"/>
                    </a:lnTo>
                    <a:lnTo>
                      <a:pt x="10" y="29"/>
                    </a:lnTo>
                    <a:lnTo>
                      <a:pt x="0" y="50"/>
                    </a:lnTo>
                    <a:lnTo>
                      <a:pt x="83" y="82"/>
                    </a:lnTo>
                    <a:lnTo>
                      <a:pt x="51" y="82"/>
                    </a:lnTo>
                    <a:lnTo>
                      <a:pt x="10" y="71"/>
                    </a:lnTo>
                    <a:lnTo>
                      <a:pt x="41" y="92"/>
                    </a:lnTo>
                    <a:lnTo>
                      <a:pt x="31" y="102"/>
                    </a:lnTo>
                    <a:lnTo>
                      <a:pt x="62" y="122"/>
                    </a:lnTo>
                    <a:lnTo>
                      <a:pt x="83" y="111"/>
                    </a:lnTo>
                    <a:lnTo>
                      <a:pt x="83" y="122"/>
                    </a:lnTo>
                    <a:lnTo>
                      <a:pt x="145" y="111"/>
                    </a:lnTo>
                    <a:lnTo>
                      <a:pt x="155" y="143"/>
                    </a:lnTo>
                    <a:lnTo>
                      <a:pt x="166" y="163"/>
                    </a:lnTo>
                    <a:lnTo>
                      <a:pt x="250" y="194"/>
                    </a:lnTo>
                    <a:lnTo>
                      <a:pt x="250" y="215"/>
                    </a:lnTo>
                    <a:lnTo>
                      <a:pt x="177" y="173"/>
                    </a:lnTo>
                    <a:lnTo>
                      <a:pt x="155" y="173"/>
                    </a:lnTo>
                    <a:lnTo>
                      <a:pt x="124" y="132"/>
                    </a:lnTo>
                    <a:lnTo>
                      <a:pt x="73" y="122"/>
                    </a:lnTo>
                    <a:lnTo>
                      <a:pt x="104" y="143"/>
                    </a:lnTo>
                    <a:lnTo>
                      <a:pt x="134" y="163"/>
                    </a:lnTo>
                    <a:lnTo>
                      <a:pt x="124" y="153"/>
                    </a:lnTo>
                    <a:lnTo>
                      <a:pt x="145" y="184"/>
                    </a:lnTo>
                    <a:lnTo>
                      <a:pt x="177" y="194"/>
                    </a:lnTo>
                    <a:lnTo>
                      <a:pt x="208" y="215"/>
                    </a:lnTo>
                    <a:lnTo>
                      <a:pt x="280" y="358"/>
                    </a:lnTo>
                    <a:lnTo>
                      <a:pt x="270" y="369"/>
                    </a:lnTo>
                    <a:lnTo>
                      <a:pt x="291" y="378"/>
                    </a:lnTo>
                    <a:lnTo>
                      <a:pt x="282" y="386"/>
                    </a:lnTo>
                    <a:lnTo>
                      <a:pt x="301" y="409"/>
                    </a:lnTo>
                    <a:lnTo>
                      <a:pt x="312" y="419"/>
                    </a:lnTo>
                    <a:lnTo>
                      <a:pt x="323" y="462"/>
                    </a:lnTo>
                    <a:lnTo>
                      <a:pt x="350" y="392"/>
                    </a:lnTo>
                  </a:path>
                </a:pathLst>
              </a:custGeom>
              <a:solidFill>
                <a:schemeClr val="bg2"/>
              </a:solidFill>
              <a:ln w="9525" cap="rnd">
                <a:noFill/>
                <a:round/>
                <a:headEnd/>
                <a:tailEnd/>
              </a:ln>
              <a:effectLst/>
            </p:spPr>
            <p:txBody>
              <a:bodyPr/>
              <a:lstStyle/>
              <a:p>
                <a:endParaRPr lang="de-DE"/>
              </a:p>
            </p:txBody>
          </p:sp>
          <p:sp>
            <p:nvSpPr>
              <p:cNvPr id="1035" name="Freeform 11"/>
              <p:cNvSpPr>
                <a:spLocks/>
              </p:cNvSpPr>
              <p:nvPr/>
            </p:nvSpPr>
            <p:spPr bwMode="ltGray">
              <a:xfrm>
                <a:off x="2680" y="3490"/>
                <a:ext cx="3091" cy="756"/>
              </a:xfrm>
              <a:custGeom>
                <a:avLst/>
                <a:gdLst/>
                <a:ahLst/>
                <a:cxnLst>
                  <a:cxn ang="0">
                    <a:pos x="3041" y="0"/>
                  </a:cxn>
                  <a:cxn ang="0">
                    <a:pos x="2907" y="63"/>
                  </a:cxn>
                  <a:cxn ang="0">
                    <a:pos x="2742" y="63"/>
                  </a:cxn>
                  <a:cxn ang="0">
                    <a:pos x="2504" y="9"/>
                  </a:cxn>
                  <a:cxn ang="0">
                    <a:pos x="2384" y="9"/>
                  </a:cxn>
                  <a:cxn ang="0">
                    <a:pos x="2309" y="53"/>
                  </a:cxn>
                  <a:cxn ang="0">
                    <a:pos x="2175" y="4"/>
                  </a:cxn>
                  <a:cxn ang="0">
                    <a:pos x="2085" y="48"/>
                  </a:cxn>
                  <a:cxn ang="0">
                    <a:pos x="2011" y="68"/>
                  </a:cxn>
                  <a:cxn ang="0">
                    <a:pos x="1906" y="28"/>
                  </a:cxn>
                  <a:cxn ang="0">
                    <a:pos x="1846" y="102"/>
                  </a:cxn>
                  <a:cxn ang="0">
                    <a:pos x="1763" y="131"/>
                  </a:cxn>
                  <a:cxn ang="0">
                    <a:pos x="1667" y="87"/>
                  </a:cxn>
                  <a:cxn ang="0">
                    <a:pos x="1533" y="78"/>
                  </a:cxn>
                  <a:cxn ang="0">
                    <a:pos x="1488" y="63"/>
                  </a:cxn>
                  <a:cxn ang="0">
                    <a:pos x="1414" y="82"/>
                  </a:cxn>
                  <a:cxn ang="0">
                    <a:pos x="1278" y="136"/>
                  </a:cxn>
                  <a:cxn ang="0">
                    <a:pos x="1175" y="185"/>
                  </a:cxn>
                  <a:cxn ang="0">
                    <a:pos x="1115" y="238"/>
                  </a:cxn>
                  <a:cxn ang="0">
                    <a:pos x="1069" y="248"/>
                  </a:cxn>
                  <a:cxn ang="0">
                    <a:pos x="1069" y="296"/>
                  </a:cxn>
                  <a:cxn ang="0">
                    <a:pos x="951" y="336"/>
                  </a:cxn>
                  <a:cxn ang="0">
                    <a:pos x="845" y="350"/>
                  </a:cxn>
                  <a:cxn ang="0">
                    <a:pos x="860" y="380"/>
                  </a:cxn>
                  <a:cxn ang="0">
                    <a:pos x="816" y="501"/>
                  </a:cxn>
                  <a:cxn ang="0">
                    <a:pos x="667" y="565"/>
                  </a:cxn>
                  <a:cxn ang="0">
                    <a:pos x="0" y="668"/>
                  </a:cxn>
                  <a:cxn ang="0">
                    <a:pos x="726" y="681"/>
                  </a:cxn>
                  <a:cxn ang="0">
                    <a:pos x="756" y="648"/>
                  </a:cxn>
                  <a:cxn ang="0">
                    <a:pos x="876" y="667"/>
                  </a:cxn>
                  <a:cxn ang="0">
                    <a:pos x="1297" y="686"/>
                  </a:cxn>
                  <a:cxn ang="0">
                    <a:pos x="983" y="730"/>
                  </a:cxn>
                  <a:cxn ang="0">
                    <a:pos x="1178" y="740"/>
                  </a:cxn>
                  <a:cxn ang="0">
                    <a:pos x="1898" y="754"/>
                  </a:cxn>
                  <a:cxn ang="0">
                    <a:pos x="2284" y="733"/>
                  </a:cxn>
                  <a:cxn ang="0">
                    <a:pos x="3090" y="715"/>
                  </a:cxn>
                  <a:cxn ang="0">
                    <a:pos x="2923" y="681"/>
                  </a:cxn>
                  <a:cxn ang="0">
                    <a:pos x="3090" y="642"/>
                  </a:cxn>
                </a:cxnLst>
                <a:rect l="0" t="0" r="r" b="b"/>
                <a:pathLst>
                  <a:path w="3091" h="756">
                    <a:moveTo>
                      <a:pt x="3090" y="50"/>
                    </a:moveTo>
                    <a:lnTo>
                      <a:pt x="3041" y="0"/>
                    </a:lnTo>
                    <a:lnTo>
                      <a:pt x="2967" y="14"/>
                    </a:lnTo>
                    <a:lnTo>
                      <a:pt x="2907" y="63"/>
                    </a:lnTo>
                    <a:lnTo>
                      <a:pt x="2817" y="43"/>
                    </a:lnTo>
                    <a:lnTo>
                      <a:pt x="2742" y="63"/>
                    </a:lnTo>
                    <a:lnTo>
                      <a:pt x="2578" y="24"/>
                    </a:lnTo>
                    <a:lnTo>
                      <a:pt x="2504" y="9"/>
                    </a:lnTo>
                    <a:lnTo>
                      <a:pt x="2444" y="28"/>
                    </a:lnTo>
                    <a:lnTo>
                      <a:pt x="2384" y="9"/>
                    </a:lnTo>
                    <a:lnTo>
                      <a:pt x="2339" y="0"/>
                    </a:lnTo>
                    <a:lnTo>
                      <a:pt x="2309" y="53"/>
                    </a:lnTo>
                    <a:lnTo>
                      <a:pt x="2220" y="33"/>
                    </a:lnTo>
                    <a:lnTo>
                      <a:pt x="2175" y="4"/>
                    </a:lnTo>
                    <a:lnTo>
                      <a:pt x="2085" y="14"/>
                    </a:lnTo>
                    <a:lnTo>
                      <a:pt x="2085" y="48"/>
                    </a:lnTo>
                    <a:lnTo>
                      <a:pt x="2085" y="87"/>
                    </a:lnTo>
                    <a:lnTo>
                      <a:pt x="2011" y="68"/>
                    </a:lnTo>
                    <a:lnTo>
                      <a:pt x="1951" y="14"/>
                    </a:lnTo>
                    <a:lnTo>
                      <a:pt x="1906" y="28"/>
                    </a:lnTo>
                    <a:lnTo>
                      <a:pt x="1922" y="68"/>
                    </a:lnTo>
                    <a:lnTo>
                      <a:pt x="1846" y="102"/>
                    </a:lnTo>
                    <a:lnTo>
                      <a:pt x="1810" y="136"/>
                    </a:lnTo>
                    <a:lnTo>
                      <a:pt x="1763" y="131"/>
                    </a:lnTo>
                    <a:lnTo>
                      <a:pt x="1714" y="126"/>
                    </a:lnTo>
                    <a:lnTo>
                      <a:pt x="1667" y="87"/>
                    </a:lnTo>
                    <a:lnTo>
                      <a:pt x="1577" y="58"/>
                    </a:lnTo>
                    <a:lnTo>
                      <a:pt x="1533" y="78"/>
                    </a:lnTo>
                    <a:lnTo>
                      <a:pt x="1503" y="87"/>
                    </a:lnTo>
                    <a:lnTo>
                      <a:pt x="1488" y="63"/>
                    </a:lnTo>
                    <a:lnTo>
                      <a:pt x="1429" y="63"/>
                    </a:lnTo>
                    <a:lnTo>
                      <a:pt x="1414" y="82"/>
                    </a:lnTo>
                    <a:lnTo>
                      <a:pt x="1473" y="131"/>
                    </a:lnTo>
                    <a:lnTo>
                      <a:pt x="1278" y="136"/>
                    </a:lnTo>
                    <a:lnTo>
                      <a:pt x="1234" y="142"/>
                    </a:lnTo>
                    <a:lnTo>
                      <a:pt x="1175" y="185"/>
                    </a:lnTo>
                    <a:lnTo>
                      <a:pt x="1160" y="214"/>
                    </a:lnTo>
                    <a:lnTo>
                      <a:pt x="1115" y="238"/>
                    </a:lnTo>
                    <a:lnTo>
                      <a:pt x="1085" y="229"/>
                    </a:lnTo>
                    <a:lnTo>
                      <a:pt x="1069" y="248"/>
                    </a:lnTo>
                    <a:lnTo>
                      <a:pt x="1054" y="272"/>
                    </a:lnTo>
                    <a:lnTo>
                      <a:pt x="1069" y="296"/>
                    </a:lnTo>
                    <a:lnTo>
                      <a:pt x="1010" y="350"/>
                    </a:lnTo>
                    <a:lnTo>
                      <a:pt x="951" y="336"/>
                    </a:lnTo>
                    <a:lnTo>
                      <a:pt x="860" y="326"/>
                    </a:lnTo>
                    <a:lnTo>
                      <a:pt x="845" y="350"/>
                    </a:lnTo>
                    <a:lnTo>
                      <a:pt x="831" y="370"/>
                    </a:lnTo>
                    <a:lnTo>
                      <a:pt x="860" y="380"/>
                    </a:lnTo>
                    <a:lnTo>
                      <a:pt x="876" y="438"/>
                    </a:lnTo>
                    <a:lnTo>
                      <a:pt x="816" y="501"/>
                    </a:lnTo>
                    <a:lnTo>
                      <a:pt x="756" y="565"/>
                    </a:lnTo>
                    <a:lnTo>
                      <a:pt x="667" y="565"/>
                    </a:lnTo>
                    <a:lnTo>
                      <a:pt x="468" y="623"/>
                    </a:lnTo>
                    <a:lnTo>
                      <a:pt x="0" y="668"/>
                    </a:lnTo>
                    <a:lnTo>
                      <a:pt x="569" y="689"/>
                    </a:lnTo>
                    <a:lnTo>
                      <a:pt x="726" y="681"/>
                    </a:lnTo>
                    <a:lnTo>
                      <a:pt x="652" y="662"/>
                    </a:lnTo>
                    <a:lnTo>
                      <a:pt x="756" y="648"/>
                    </a:lnTo>
                    <a:lnTo>
                      <a:pt x="921" y="652"/>
                    </a:lnTo>
                    <a:lnTo>
                      <a:pt x="876" y="667"/>
                    </a:lnTo>
                    <a:lnTo>
                      <a:pt x="1143" y="676"/>
                    </a:lnTo>
                    <a:lnTo>
                      <a:pt x="1297" y="686"/>
                    </a:lnTo>
                    <a:lnTo>
                      <a:pt x="1148" y="711"/>
                    </a:lnTo>
                    <a:lnTo>
                      <a:pt x="983" y="730"/>
                    </a:lnTo>
                    <a:lnTo>
                      <a:pt x="879" y="744"/>
                    </a:lnTo>
                    <a:lnTo>
                      <a:pt x="1178" y="740"/>
                    </a:lnTo>
                    <a:lnTo>
                      <a:pt x="1580" y="755"/>
                    </a:lnTo>
                    <a:lnTo>
                      <a:pt x="1898" y="754"/>
                    </a:lnTo>
                    <a:lnTo>
                      <a:pt x="2111" y="736"/>
                    </a:lnTo>
                    <a:lnTo>
                      <a:pt x="2284" y="733"/>
                    </a:lnTo>
                    <a:lnTo>
                      <a:pt x="2727" y="740"/>
                    </a:lnTo>
                    <a:lnTo>
                      <a:pt x="3090" y="715"/>
                    </a:lnTo>
                    <a:lnTo>
                      <a:pt x="3090" y="680"/>
                    </a:lnTo>
                    <a:lnTo>
                      <a:pt x="2923" y="681"/>
                    </a:lnTo>
                    <a:lnTo>
                      <a:pt x="2788" y="652"/>
                    </a:lnTo>
                    <a:lnTo>
                      <a:pt x="3090" y="642"/>
                    </a:lnTo>
                    <a:lnTo>
                      <a:pt x="3090" y="50"/>
                    </a:lnTo>
                  </a:path>
                </a:pathLst>
              </a:custGeom>
              <a:solidFill>
                <a:schemeClr val="bg2"/>
              </a:solidFill>
              <a:ln w="9525" cap="rnd">
                <a:noFill/>
                <a:round/>
                <a:headEnd/>
                <a:tailEnd/>
              </a:ln>
              <a:effectLst/>
            </p:spPr>
            <p:txBody>
              <a:bodyPr/>
              <a:lstStyle/>
              <a:p>
                <a:endParaRPr lang="de-DE"/>
              </a:p>
            </p:txBody>
          </p:sp>
        </p:grpSp>
      </p:grpSp>
      <p:sp>
        <p:nvSpPr>
          <p:cNvPr id="1038" name="Rectangle 14"/>
          <p:cNvSpPr>
            <a:spLocks noGrp="1" noChangeArrowheads="1"/>
          </p:cNvSpPr>
          <p:nvPr>
            <p:ph type="title"/>
          </p:nvPr>
        </p:nvSpPr>
        <p:spPr bwMode="auto">
          <a:xfrm>
            <a:off x="685800" y="457200"/>
            <a:ext cx="7772400" cy="1143000"/>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lvl="0"/>
            <a:r>
              <a:rPr lang="de-DE" smtClean="0"/>
              <a:t>Titelmasterformat durch Klicken bearbeiten</a:t>
            </a:r>
          </a:p>
        </p:txBody>
      </p:sp>
      <p:sp>
        <p:nvSpPr>
          <p:cNvPr id="1039" name="Rectangle 15"/>
          <p:cNvSpPr>
            <a:spLocks noGrp="1" noChangeArrowheads="1"/>
          </p:cNvSpPr>
          <p:nvPr>
            <p:ph type="body" idx="1"/>
          </p:nvPr>
        </p:nvSpPr>
        <p:spPr bwMode="auto">
          <a:xfrm>
            <a:off x="685800" y="1828800"/>
            <a:ext cx="7772400" cy="4114800"/>
          </a:xfrm>
          <a:prstGeom prst="rect">
            <a:avLst/>
          </a:prstGeom>
          <a:noFill/>
          <a:ln w="9525">
            <a:noFill/>
            <a:miter lim="800000"/>
            <a:headEnd/>
            <a:tailEnd/>
          </a:ln>
          <a:effectLst/>
        </p:spPr>
        <p:txBody>
          <a:bodyPr vert="horz" wrap="square" lIns="92075" tIns="46037" rIns="92075" bIns="46037"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40" name="Rectangle 1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7" rIns="92075" bIns="46037" numCol="1" anchor="ctr" anchorCtr="0" compatLnSpc="1">
            <a:prstTxWarp prst="textNoShape">
              <a:avLst/>
            </a:prstTxWarp>
          </a:bodyPr>
          <a:lstStyle>
            <a:lvl1pPr eaLnBrk="0" hangingPunct="0">
              <a:defRPr sz="1400">
                <a:effectLst>
                  <a:outerShdw blurRad="38100" dist="38100" dir="2700000" algn="tl">
                    <a:srgbClr val="000000"/>
                  </a:outerShdw>
                </a:effectLst>
              </a:defRPr>
            </a:lvl1pPr>
          </a:lstStyle>
          <a:p>
            <a:fld id="{07EF07E9-1DB5-4921-A185-A915EE9BA261}" type="datetimeFigureOut">
              <a:rPr lang="de-DE" smtClean="0"/>
              <a:pPr/>
              <a:t>11.09.2013</a:t>
            </a:fld>
            <a:endParaRPr lang="de-DE"/>
          </a:p>
        </p:txBody>
      </p:sp>
      <p:sp>
        <p:nvSpPr>
          <p:cNvPr id="1041" name="Rectangle 1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7" rIns="92075" bIns="46037" numCol="1" anchor="ctr" anchorCtr="0" compatLnSpc="1">
            <a:prstTxWarp prst="textNoShape">
              <a:avLst/>
            </a:prstTxWarp>
          </a:bodyPr>
          <a:lstStyle>
            <a:lvl1pPr algn="ctr" eaLnBrk="0" hangingPunct="0">
              <a:defRPr sz="1400">
                <a:effectLst>
                  <a:outerShdw blurRad="38100" dist="38100" dir="2700000" algn="tl">
                    <a:srgbClr val="000000"/>
                  </a:outerShdw>
                </a:effectLst>
              </a:defRPr>
            </a:lvl1pPr>
          </a:lstStyle>
          <a:p>
            <a:endParaRPr lang="de-DE"/>
          </a:p>
        </p:txBody>
      </p:sp>
      <p:sp>
        <p:nvSpPr>
          <p:cNvPr id="1042" name="Rectangle 1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7" rIns="92075" bIns="46037" numCol="1" anchor="ctr" anchorCtr="0" compatLnSpc="1">
            <a:prstTxWarp prst="textNoShape">
              <a:avLst/>
            </a:prstTxWarp>
          </a:bodyPr>
          <a:lstStyle>
            <a:lvl1pPr algn="r" eaLnBrk="0" hangingPunct="0">
              <a:defRPr sz="1400">
                <a:effectLst>
                  <a:outerShdw blurRad="38100" dist="38100" dir="2700000" algn="tl">
                    <a:srgbClr val="000000"/>
                  </a:outerShdw>
                </a:effectLst>
              </a:defRPr>
            </a:lvl1pPr>
          </a:lstStyle>
          <a:p>
            <a:fld id="{56FC3053-48B5-4A26-B6D2-4E5B67C23FEA}" type="slidenum">
              <a:rPr lang="de-DE" smtClean="0"/>
              <a:pPr/>
              <a:t>‹Nr.›</a:t>
            </a:fld>
            <a:endParaRPr lang="de-DE"/>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2pPr>
      <a:lvl3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3pPr>
      <a:lvl4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4pPr>
      <a:lvl5pPr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defRPr>
      </a:lvl9pPr>
    </p:titleStyle>
    <p:bodyStyle>
      <a:lvl1pPr marL="342900" indent="-342900" algn="l" rtl="0" eaLnBrk="1" fontAlgn="base" hangingPunct="1">
        <a:spcBef>
          <a:spcPct val="20000"/>
        </a:spcBef>
        <a:spcAft>
          <a:spcPct val="0"/>
        </a:spcAft>
        <a:buClr>
          <a:schemeClr val="accent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5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7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en.wikipedia.org/wiki/Wikipedia:Textof_the_GNU_Free_Documentation_Licens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251520" y="836712"/>
            <a:ext cx="8568952"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e-DE"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Tiere und Pflanzen </a:t>
            </a:r>
          </a:p>
          <a:p>
            <a:pPr algn="ctr"/>
            <a:r>
              <a:rPr lang="de-DE"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 der Bibel</a:t>
            </a:r>
            <a:endParaRPr lang="de-DE"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Textfeld 4"/>
          <p:cNvSpPr txBox="1"/>
          <p:nvPr/>
        </p:nvSpPr>
        <p:spPr>
          <a:xfrm>
            <a:off x="6444208" y="6093296"/>
            <a:ext cx="1099981" cy="307777"/>
          </a:xfrm>
          <a:prstGeom prst="rect">
            <a:avLst/>
          </a:prstGeom>
          <a:noFill/>
        </p:spPr>
        <p:txBody>
          <a:bodyPr wrap="none" rtlCol="0">
            <a:spAutoFit/>
          </a:bodyPr>
          <a:lstStyle/>
          <a:p>
            <a:r>
              <a:rPr lang="de-DE" sz="1400" dirty="0" smtClean="0">
                <a:effectLst>
                  <a:outerShdw blurRad="38100" dist="38100" dir="2700000" algn="tl">
                    <a:srgbClr val="000000">
                      <a:alpha val="43137"/>
                    </a:srgbClr>
                  </a:outerShdw>
                </a:effectLst>
              </a:rPr>
              <a:t>Roger Liebi</a:t>
            </a:r>
            <a:endParaRPr lang="de-DE" sz="1400" dirty="0">
              <a:effectLst>
                <a:outerShdw blurRad="38100" dist="38100" dir="2700000" algn="tl">
                  <a:srgbClr val="000000">
                    <a:alpha val="43137"/>
                  </a:srgbClr>
                </a:outerShdw>
              </a:effectLst>
            </a:endParaRPr>
          </a:p>
        </p:txBody>
      </p:sp>
      <p:sp>
        <p:nvSpPr>
          <p:cNvPr id="6" name="Rechteck 5"/>
          <p:cNvSpPr/>
          <p:nvPr/>
        </p:nvSpPr>
        <p:spPr>
          <a:xfrm>
            <a:off x="251520" y="3140968"/>
            <a:ext cx="8568952" cy="224676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e-DE"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Teil I:</a:t>
            </a:r>
          </a:p>
          <a:p>
            <a:pPr algn="ctr"/>
            <a:r>
              <a:rPr lang="de-DE"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Tiere im Buch der Sprüche</a:t>
            </a:r>
          </a:p>
          <a:p>
            <a:pPr algn="ctr"/>
            <a:endParaRPr lang="de-DE"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de-DE"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a:t>
            </a:r>
            <a:r>
              <a:rPr lang="de-DE"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eil II:</a:t>
            </a:r>
          </a:p>
          <a:p>
            <a:pPr algn="ctr"/>
            <a:r>
              <a:rPr lang="de-DE"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Tiere und Pflanzen im </a:t>
            </a:r>
            <a:r>
              <a:rPr lang="de-DE" sz="2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Hohenlied</a:t>
            </a:r>
            <a:endParaRPr lang="de-DE"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Biblographie</a:t>
            </a:r>
            <a:endParaRPr lang="de-DE" dirty="0"/>
          </a:p>
        </p:txBody>
      </p:sp>
      <p:sp>
        <p:nvSpPr>
          <p:cNvPr id="3" name="Inhaltsplatzhalter 2"/>
          <p:cNvSpPr>
            <a:spLocks noGrp="1"/>
          </p:cNvSpPr>
          <p:nvPr>
            <p:ph idx="1"/>
          </p:nvPr>
        </p:nvSpPr>
        <p:spPr/>
        <p:txBody>
          <a:bodyPr/>
          <a:lstStyle/>
          <a:p>
            <a:r>
              <a:rPr lang="de-DE" sz="2000" dirty="0" smtClean="0"/>
              <a:t>HAREUVENI, N.: Ökologie in der Bibel, </a:t>
            </a:r>
            <a:r>
              <a:rPr lang="de-DE" sz="2000" dirty="0" err="1" smtClean="0"/>
              <a:t>Neot</a:t>
            </a:r>
            <a:r>
              <a:rPr lang="de-DE" sz="2000" dirty="0" smtClean="0"/>
              <a:t> </a:t>
            </a:r>
            <a:r>
              <a:rPr lang="de-DE" sz="2000" dirty="0" err="1" smtClean="0"/>
              <a:t>Kedummim</a:t>
            </a:r>
            <a:r>
              <a:rPr lang="de-DE" sz="2000" dirty="0" smtClean="0"/>
              <a:t> 1974.</a:t>
            </a:r>
          </a:p>
          <a:p>
            <a:r>
              <a:rPr lang="de-DE" sz="2000" dirty="0" smtClean="0"/>
              <a:t>Fauna </a:t>
            </a:r>
            <a:r>
              <a:rPr lang="de-DE" sz="2000" dirty="0" err="1" smtClean="0"/>
              <a:t>and</a:t>
            </a:r>
            <a:r>
              <a:rPr lang="de-DE" sz="2000" dirty="0" smtClean="0"/>
              <a:t> Flora </a:t>
            </a:r>
            <a:r>
              <a:rPr lang="de-DE" sz="2000" dirty="0" err="1" smtClean="0"/>
              <a:t>of</a:t>
            </a:r>
            <a:r>
              <a:rPr lang="de-DE" sz="2000" dirty="0" smtClean="0"/>
              <a:t> </a:t>
            </a:r>
            <a:r>
              <a:rPr lang="de-DE" sz="2000" dirty="0" err="1" smtClean="0"/>
              <a:t>the</a:t>
            </a:r>
            <a:r>
              <a:rPr lang="de-DE" sz="2000" dirty="0" smtClean="0"/>
              <a:t> </a:t>
            </a:r>
            <a:r>
              <a:rPr lang="de-DE" sz="2000" dirty="0" err="1" smtClean="0"/>
              <a:t>Bible</a:t>
            </a:r>
            <a:r>
              <a:rPr lang="de-DE" sz="2000" dirty="0" smtClean="0"/>
              <a:t>, </a:t>
            </a:r>
            <a:r>
              <a:rPr lang="de-DE" sz="2000" dirty="0" err="1" smtClean="0"/>
              <a:t>Helps</a:t>
            </a:r>
            <a:r>
              <a:rPr lang="de-DE" sz="2000" dirty="0" smtClean="0"/>
              <a:t> </a:t>
            </a:r>
            <a:r>
              <a:rPr lang="de-DE" sz="2000" dirty="0" err="1" smtClean="0"/>
              <a:t>for</a:t>
            </a:r>
            <a:r>
              <a:rPr lang="de-DE" sz="2000" dirty="0" smtClean="0"/>
              <a:t> </a:t>
            </a:r>
            <a:r>
              <a:rPr lang="de-DE" sz="2000" dirty="0" err="1" smtClean="0"/>
              <a:t>Translators</a:t>
            </a:r>
            <a:r>
              <a:rPr lang="de-DE" sz="2000" dirty="0" smtClean="0"/>
              <a:t>, Vol. XI, London 1972.</a:t>
            </a:r>
          </a:p>
          <a:p>
            <a:r>
              <a:rPr lang="de-DE" sz="2000" dirty="0" smtClean="0"/>
              <a:t>HEPPER, F.N.: Pflanzenwelt der Bibel, Stuttgart 1992.</a:t>
            </a:r>
          </a:p>
          <a:p>
            <a:r>
              <a:rPr lang="de-CH" sz="2000" dirty="0" smtClean="0"/>
              <a:t>ZOHARY, M.: Pflanzen der Bibel, Stuttgart 1983.</a:t>
            </a:r>
          </a:p>
          <a:p>
            <a:r>
              <a:rPr lang="de-CH" sz="2000" dirty="0" smtClean="0"/>
              <a:t>SCHOUTEN VAN DER VELDEN, A.: Tierwelt der Bibel, Stuttgart 1992.</a:t>
            </a:r>
            <a:endParaRPr lang="de-DE" sz="2000" dirty="0" smtClean="0"/>
          </a:p>
          <a:p>
            <a:r>
              <a:rPr lang="de-DE" sz="2000" dirty="0" smtClean="0"/>
              <a:t>MILLER, A.: Betrachtungen über das Lied der Lieder, Neustadt / </a:t>
            </a:r>
            <a:r>
              <a:rPr lang="de-DE" sz="2000" dirty="0" err="1" smtClean="0"/>
              <a:t>Weinstrasse</a:t>
            </a:r>
            <a:r>
              <a:rPr lang="de-DE" sz="2000" dirty="0" smtClean="0"/>
              <a:t>, Neuauflage 1962.</a:t>
            </a:r>
          </a:p>
          <a:p>
            <a:r>
              <a:rPr lang="de-DE" sz="2000" dirty="0" smtClean="0"/>
              <a:t>OUWENEEL, W.J: Das Lied der Lieder, Schwelm 1976.</a:t>
            </a:r>
          </a:p>
          <a:p>
            <a:r>
              <a:rPr lang="de-DE" sz="2000" dirty="0" smtClean="0"/>
              <a:t>SCHWEFEL, P.: Das Hohelied 1,1-8; Neustadt / </a:t>
            </a:r>
            <a:r>
              <a:rPr lang="de-DE" sz="2000" dirty="0" err="1" smtClean="0"/>
              <a:t>Weinstrasse</a:t>
            </a:r>
            <a:r>
              <a:rPr lang="de-DE" sz="2000" dirty="0" smtClean="0"/>
              <a:t> 1969 (Vortrag von 1950).</a:t>
            </a:r>
          </a:p>
          <a:p>
            <a:endParaRPr lang="de-D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Users\Roger\Pictures\PictureProject\0010\DSCN8326.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Titel 4"/>
          <p:cNvSpPr>
            <a:spLocks noGrp="1"/>
          </p:cNvSpPr>
          <p:nvPr>
            <p:ph type="title"/>
          </p:nvPr>
        </p:nvSpPr>
        <p:spPr>
          <a:xfrm>
            <a:off x="395536" y="188640"/>
            <a:ext cx="8352928" cy="1143000"/>
          </a:xfrm>
        </p:spPr>
        <p:txBody>
          <a:bodyPr/>
          <a:lstStyle/>
          <a:p>
            <a:r>
              <a:rPr lang="de-DE" b="1" dirty="0" smtClean="0"/>
              <a:t>Pflanzen im </a:t>
            </a:r>
            <a:r>
              <a:rPr lang="de-DE" b="1" dirty="0" err="1" smtClean="0"/>
              <a:t>Hohenlied</a:t>
            </a:r>
            <a:r>
              <a:rPr lang="de-DE" b="1" dirty="0" smtClean="0"/>
              <a:t> (23)</a:t>
            </a:r>
            <a:r>
              <a:rPr lang="de-DE" sz="2000" dirty="0" smtClean="0"/>
              <a:t/>
            </a:r>
            <a:br>
              <a:rPr lang="de-DE" sz="2000" dirty="0" smtClean="0"/>
            </a:br>
            <a:endParaRPr lang="de-DE" dirty="0">
              <a:solidFill>
                <a:schemeClr val="accent2">
                  <a:lumMod val="75000"/>
                </a:schemeClr>
              </a:solidFill>
            </a:endParaRPr>
          </a:p>
        </p:txBody>
      </p:sp>
      <p:sp>
        <p:nvSpPr>
          <p:cNvPr id="6" name="Inhaltsplatzhalter 5"/>
          <p:cNvSpPr>
            <a:spLocks noGrp="1"/>
          </p:cNvSpPr>
          <p:nvPr>
            <p:ph idx="1"/>
          </p:nvPr>
        </p:nvSpPr>
        <p:spPr>
          <a:xfrm>
            <a:off x="251520" y="980728"/>
            <a:ext cx="8892480" cy="6120680"/>
          </a:xfrm>
        </p:spPr>
        <p:txBody>
          <a:bodyPr numCol="2"/>
          <a:lstStyle/>
          <a:p>
            <a:pPr lvl="0"/>
            <a:r>
              <a:rPr lang="de-DE" sz="1800" dirty="0" smtClean="0"/>
              <a:t>Aloe (4,14)</a:t>
            </a:r>
          </a:p>
          <a:p>
            <a:pPr lvl="0"/>
            <a:r>
              <a:rPr lang="de-DE" sz="1800" dirty="0" smtClean="0"/>
              <a:t>Alraune (7,13)</a:t>
            </a:r>
          </a:p>
          <a:p>
            <a:pPr lvl="0"/>
            <a:r>
              <a:rPr lang="de-DE" sz="1800" dirty="0" smtClean="0"/>
              <a:t>Apfelbaum (2,3; 8,5)</a:t>
            </a:r>
          </a:p>
          <a:p>
            <a:pPr lvl="1"/>
            <a:r>
              <a:rPr lang="de-DE" sz="1200" dirty="0" smtClean="0"/>
              <a:t>Apfel (2,3.5; 7,8)</a:t>
            </a:r>
          </a:p>
          <a:p>
            <a:pPr lvl="0"/>
            <a:r>
              <a:rPr lang="de-DE" sz="1800" dirty="0" smtClean="0"/>
              <a:t>Balsambaum (5,1)</a:t>
            </a:r>
          </a:p>
          <a:p>
            <a:pPr lvl="0"/>
            <a:r>
              <a:rPr lang="de-DE" sz="1800" dirty="0" smtClean="0"/>
              <a:t>Edle Weinrebe </a:t>
            </a:r>
          </a:p>
          <a:p>
            <a:pPr lvl="1"/>
            <a:r>
              <a:rPr lang="de-DE" sz="1200" dirty="0" smtClean="0"/>
              <a:t>Weinstock (2,13; 6,11; 7,8)</a:t>
            </a:r>
          </a:p>
          <a:p>
            <a:pPr lvl="1"/>
            <a:r>
              <a:rPr lang="de-DE" sz="1200" dirty="0" smtClean="0"/>
              <a:t>Weinblüte (2,12; 7,12)</a:t>
            </a:r>
          </a:p>
          <a:p>
            <a:pPr lvl="1"/>
            <a:r>
              <a:rPr lang="de-DE" sz="1200" dirty="0" smtClean="0"/>
              <a:t>Trauben (7,7.8)</a:t>
            </a:r>
          </a:p>
          <a:p>
            <a:pPr lvl="1"/>
            <a:r>
              <a:rPr lang="de-DE" sz="1200" dirty="0" smtClean="0"/>
              <a:t>Traubenkuchen (2,5)</a:t>
            </a:r>
          </a:p>
          <a:p>
            <a:pPr lvl="1"/>
            <a:r>
              <a:rPr lang="de-DE" sz="1200" dirty="0" smtClean="0"/>
              <a:t>Wein (1,2.4; 4,10; 5,1; 7,9)</a:t>
            </a:r>
          </a:p>
          <a:p>
            <a:pPr lvl="1"/>
            <a:r>
              <a:rPr lang="de-DE" sz="1200" dirty="0" smtClean="0"/>
              <a:t>Mischwein (7,2)</a:t>
            </a:r>
          </a:p>
          <a:p>
            <a:pPr lvl="1"/>
            <a:r>
              <a:rPr lang="de-DE" sz="1200" dirty="0" smtClean="0"/>
              <a:t>Most (8,3)</a:t>
            </a:r>
          </a:p>
          <a:p>
            <a:pPr lvl="1"/>
            <a:r>
              <a:rPr lang="de-DE" sz="1200" dirty="0" smtClean="0"/>
              <a:t>Würzwein (8,3)</a:t>
            </a:r>
          </a:p>
          <a:p>
            <a:pPr lvl="1"/>
            <a:r>
              <a:rPr lang="de-DE" sz="1200" dirty="0" smtClean="0"/>
              <a:t>Weinberg (1,6.6.14; 2,15.15; 7,12; 8,11.11.12)</a:t>
            </a:r>
          </a:p>
          <a:p>
            <a:pPr lvl="0"/>
            <a:r>
              <a:rPr lang="de-DE" sz="1800" dirty="0" smtClean="0"/>
              <a:t>Gras (1,16)</a:t>
            </a:r>
          </a:p>
          <a:p>
            <a:pPr lvl="0"/>
            <a:r>
              <a:rPr lang="de-DE" sz="1800" dirty="0" smtClean="0"/>
              <a:t>Feigenbaum (2,13)</a:t>
            </a:r>
          </a:p>
          <a:p>
            <a:pPr lvl="0"/>
            <a:r>
              <a:rPr lang="de-DE" sz="1800" dirty="0" smtClean="0"/>
              <a:t>Granatbaum (4,3.13; 6,7.11; 7,12)</a:t>
            </a:r>
          </a:p>
          <a:p>
            <a:pPr lvl="0"/>
            <a:r>
              <a:rPr lang="de-DE" sz="1800" dirty="0" smtClean="0"/>
              <a:t>Hennabusch [</a:t>
            </a:r>
            <a:r>
              <a:rPr lang="de-DE" sz="1800" dirty="0" err="1" smtClean="0"/>
              <a:t>Cypertraube</a:t>
            </a:r>
            <a:r>
              <a:rPr lang="de-DE" sz="1800" dirty="0" smtClean="0"/>
              <a:t>] (1,14; 4,13)</a:t>
            </a:r>
          </a:p>
          <a:p>
            <a:pPr lvl="0"/>
            <a:r>
              <a:rPr lang="de-DE" sz="1800" dirty="0" smtClean="0"/>
              <a:t>Lilie (2,1; 4,5; 5,13; 6,2.3; 7,2)</a:t>
            </a:r>
          </a:p>
          <a:p>
            <a:pPr lvl="0"/>
            <a:endParaRPr lang="de-DE" sz="1800" dirty="0" smtClean="0"/>
          </a:p>
          <a:p>
            <a:pPr lvl="0"/>
            <a:endParaRPr lang="de-DE" sz="1800" dirty="0" smtClean="0"/>
          </a:p>
          <a:p>
            <a:pPr lvl="0"/>
            <a:r>
              <a:rPr lang="de-DE" sz="1800" dirty="0" smtClean="0"/>
              <a:t>Myrrhe (1,13; 3,6; 4,6.14; 5,1.5.5.13)</a:t>
            </a:r>
          </a:p>
          <a:p>
            <a:pPr lvl="0"/>
            <a:r>
              <a:rPr lang="de-DE" sz="1800" dirty="0" smtClean="0"/>
              <a:t>Narde (1,12; 4,13.13)</a:t>
            </a:r>
          </a:p>
          <a:p>
            <a:pPr lvl="0"/>
            <a:r>
              <a:rPr lang="de-DE" sz="1800" dirty="0" smtClean="0"/>
              <a:t>Narzisse (1,17)</a:t>
            </a:r>
          </a:p>
          <a:p>
            <a:pPr lvl="0"/>
            <a:r>
              <a:rPr lang="de-DE" sz="1800" dirty="0" smtClean="0"/>
              <a:t>Nussbaum (6,11)</a:t>
            </a:r>
          </a:p>
          <a:p>
            <a:pPr lvl="0"/>
            <a:r>
              <a:rPr lang="de-DE" sz="1800" dirty="0" smtClean="0"/>
              <a:t>Olivenbaum</a:t>
            </a:r>
          </a:p>
          <a:p>
            <a:pPr lvl="1"/>
            <a:r>
              <a:rPr lang="de-DE" sz="1200" dirty="0" smtClean="0"/>
              <a:t>Salböl (1,3)</a:t>
            </a:r>
          </a:p>
          <a:p>
            <a:pPr lvl="0"/>
            <a:r>
              <a:rPr lang="de-DE" sz="1800" dirty="0" smtClean="0"/>
              <a:t>Dattelpalme (7,7)</a:t>
            </a:r>
          </a:p>
          <a:p>
            <a:pPr lvl="0"/>
            <a:r>
              <a:rPr lang="de-DE" sz="1800" dirty="0" smtClean="0"/>
              <a:t>Scharlachroter </a:t>
            </a:r>
            <a:r>
              <a:rPr lang="de-DE" sz="1800" dirty="0" err="1" smtClean="0"/>
              <a:t>Hahnenfuss</a:t>
            </a:r>
            <a:r>
              <a:rPr lang="de-DE" sz="1800" dirty="0" smtClean="0"/>
              <a:t> [</a:t>
            </a:r>
            <a:r>
              <a:rPr lang="de-DE" sz="1800" i="1" dirty="0" err="1" smtClean="0"/>
              <a:t>nitzah</a:t>
            </a:r>
            <a:r>
              <a:rPr lang="de-DE" sz="1800" dirty="0" smtClean="0"/>
              <a:t>] (2,12)</a:t>
            </a:r>
          </a:p>
          <a:p>
            <a:pPr lvl="0"/>
            <a:r>
              <a:rPr lang="de-DE" sz="1800" dirty="0" smtClean="0"/>
              <a:t>Safran (4,14)</a:t>
            </a:r>
          </a:p>
          <a:p>
            <a:pPr lvl="0"/>
            <a:r>
              <a:rPr lang="de-DE" sz="1800" dirty="0" smtClean="0"/>
              <a:t>Weihrauchbaum (3,6; 4,6)</a:t>
            </a:r>
          </a:p>
          <a:p>
            <a:pPr lvl="1"/>
            <a:r>
              <a:rPr lang="de-DE" sz="1400" dirty="0" smtClean="0"/>
              <a:t>Weihrauchgehölz (4,14)</a:t>
            </a:r>
          </a:p>
          <a:p>
            <a:pPr lvl="0"/>
            <a:r>
              <a:rPr lang="de-DE" sz="1800" dirty="0" smtClean="0"/>
              <a:t>Weizen (7,2)</a:t>
            </a:r>
          </a:p>
          <a:p>
            <a:pPr lvl="0"/>
            <a:r>
              <a:rPr lang="de-DE" sz="1800" dirty="0" err="1" smtClean="0"/>
              <a:t>Würzrohr</a:t>
            </a:r>
            <a:r>
              <a:rPr lang="de-DE" sz="1800" dirty="0" smtClean="0"/>
              <a:t> (4,14)</a:t>
            </a:r>
          </a:p>
          <a:p>
            <a:pPr lvl="0"/>
            <a:r>
              <a:rPr lang="de-DE" sz="1800" dirty="0" smtClean="0"/>
              <a:t>Zeder (1,17; 5,16)</a:t>
            </a:r>
          </a:p>
          <a:p>
            <a:pPr lvl="1"/>
            <a:r>
              <a:rPr lang="de-DE" sz="1400" dirty="0" smtClean="0"/>
              <a:t>Holz des Libanon (3,9</a:t>
            </a:r>
          </a:p>
          <a:p>
            <a:pPr lvl="1"/>
            <a:r>
              <a:rPr lang="de-DE" sz="1400" dirty="0" smtClean="0"/>
              <a:t>Zedernbrett (8,9)</a:t>
            </a:r>
          </a:p>
          <a:p>
            <a:pPr lvl="0"/>
            <a:r>
              <a:rPr lang="de-DE" sz="1800" dirty="0" smtClean="0"/>
              <a:t>Zypresse (1,17)</a:t>
            </a:r>
          </a:p>
          <a:p>
            <a:endParaRPr lang="de-DE" sz="1600" dirty="0">
              <a:solidFill>
                <a:srgbClr val="FFFF00"/>
              </a:solidFill>
            </a:endParaRPr>
          </a:p>
        </p:txBody>
      </p:sp>
      <p:sp>
        <p:nvSpPr>
          <p:cNvPr id="7" name="Text Box 10"/>
          <p:cNvSpPr txBox="1">
            <a:spLocks noChangeArrowheads="1"/>
          </p:cNvSpPr>
          <p:nvPr/>
        </p:nvSpPr>
        <p:spPr bwMode="auto">
          <a:xfrm>
            <a:off x="7524328" y="6309320"/>
            <a:ext cx="356188" cy="246221"/>
          </a:xfrm>
          <a:prstGeom prst="rect">
            <a:avLst/>
          </a:prstGeom>
          <a:noFill/>
          <a:ln w="9525" algn="ctr">
            <a:noFill/>
            <a:miter lim="800000"/>
            <a:headEnd/>
            <a:tailEnd/>
          </a:ln>
        </p:spPr>
        <p:txBody>
          <a:bodyPr wrap="none">
            <a:spAutoFit/>
          </a:bodyPr>
          <a:lstStyle/>
          <a:p>
            <a:r>
              <a:rPr lang="de-CH" sz="1000" dirty="0" smtClean="0"/>
              <a:t>RL</a:t>
            </a:r>
            <a:endParaRPr lang="de-DE" sz="1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Users\Roger\Pictures\PictureProject\0010\DSCN832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itel 4"/>
          <p:cNvSpPr>
            <a:spLocks noGrp="1"/>
          </p:cNvSpPr>
          <p:nvPr>
            <p:ph type="title"/>
          </p:nvPr>
        </p:nvSpPr>
        <p:spPr>
          <a:xfrm>
            <a:off x="467544" y="260648"/>
            <a:ext cx="8352928" cy="1143000"/>
          </a:xfrm>
        </p:spPr>
        <p:txBody>
          <a:bodyPr/>
          <a:lstStyle/>
          <a:p>
            <a:r>
              <a:rPr lang="de-DE" b="1" dirty="0" smtClean="0"/>
              <a:t>Tiere im </a:t>
            </a:r>
            <a:r>
              <a:rPr lang="de-DE" b="1" dirty="0" err="1" smtClean="0"/>
              <a:t>Hohenlied</a:t>
            </a:r>
            <a:r>
              <a:rPr lang="de-DE" b="1" dirty="0" smtClean="0"/>
              <a:t> (19)</a:t>
            </a:r>
            <a:r>
              <a:rPr lang="de-DE" sz="2000" dirty="0" smtClean="0"/>
              <a:t/>
            </a:r>
            <a:br>
              <a:rPr lang="de-DE" sz="2000" dirty="0" smtClean="0"/>
            </a:br>
            <a:endParaRPr lang="de-DE" dirty="0">
              <a:solidFill>
                <a:schemeClr val="accent2">
                  <a:lumMod val="75000"/>
                </a:schemeClr>
              </a:solidFill>
            </a:endParaRPr>
          </a:p>
        </p:txBody>
      </p:sp>
      <p:sp>
        <p:nvSpPr>
          <p:cNvPr id="6" name="Inhaltsplatzhalter 5"/>
          <p:cNvSpPr>
            <a:spLocks noGrp="1"/>
          </p:cNvSpPr>
          <p:nvPr>
            <p:ph idx="1"/>
          </p:nvPr>
        </p:nvSpPr>
        <p:spPr>
          <a:xfrm>
            <a:off x="179512" y="1124744"/>
            <a:ext cx="8784976" cy="6264696"/>
          </a:xfrm>
        </p:spPr>
        <p:txBody>
          <a:bodyPr numCol="2"/>
          <a:lstStyle/>
          <a:p>
            <a:pPr lvl="0"/>
            <a:r>
              <a:rPr lang="de-DE" sz="1800" dirty="0" smtClean="0"/>
              <a:t>Honigbiene</a:t>
            </a:r>
          </a:p>
          <a:p>
            <a:pPr lvl="1"/>
            <a:r>
              <a:rPr lang="de-DE" sz="1200" dirty="0" smtClean="0"/>
              <a:t>Honig (4,11; 5,1)</a:t>
            </a:r>
          </a:p>
          <a:p>
            <a:pPr lvl="1"/>
            <a:r>
              <a:rPr lang="de-DE" sz="1200" dirty="0" smtClean="0"/>
              <a:t>Wabe (5,1)</a:t>
            </a:r>
          </a:p>
          <a:p>
            <a:pPr lvl="0"/>
            <a:r>
              <a:rPr lang="de-DE" sz="1800" dirty="0" err="1" smtClean="0"/>
              <a:t>Elephant</a:t>
            </a:r>
            <a:endParaRPr lang="de-DE" sz="1800" dirty="0" smtClean="0"/>
          </a:p>
          <a:p>
            <a:pPr lvl="1"/>
            <a:r>
              <a:rPr lang="de-DE" sz="1200" dirty="0" smtClean="0"/>
              <a:t>Elfenbein (5,14; 7,4)</a:t>
            </a:r>
          </a:p>
          <a:p>
            <a:pPr lvl="0"/>
            <a:r>
              <a:rPr lang="de-DE" sz="1800" dirty="0" smtClean="0"/>
              <a:t>Felsentaube (1,15; 2,14; 4,1; 5,2.12; 6,9)</a:t>
            </a:r>
          </a:p>
          <a:p>
            <a:pPr lvl="0"/>
            <a:r>
              <a:rPr lang="de-DE" sz="1800" dirty="0" smtClean="0"/>
              <a:t>Fuchs (2,15.15)</a:t>
            </a:r>
          </a:p>
          <a:p>
            <a:pPr lvl="0"/>
            <a:r>
              <a:rPr lang="de-DE" sz="1800" dirty="0" smtClean="0"/>
              <a:t>Gazelle (2,5.7.9.17; 3,5; 4,5; 7,3; 8,9.14)</a:t>
            </a:r>
          </a:p>
          <a:p>
            <a:pPr lvl="0"/>
            <a:r>
              <a:rPr lang="de-DE" sz="1800" dirty="0" err="1" smtClean="0"/>
              <a:t>Gelbsteissbülbül</a:t>
            </a:r>
            <a:r>
              <a:rPr lang="de-DE" sz="1800" dirty="0" smtClean="0"/>
              <a:t> [</a:t>
            </a:r>
            <a:r>
              <a:rPr lang="de-DE" sz="1800" i="1" dirty="0" err="1" smtClean="0"/>
              <a:t>zamir</a:t>
            </a:r>
            <a:r>
              <a:rPr lang="de-DE" sz="1800" dirty="0" smtClean="0"/>
              <a:t>] (2,12)</a:t>
            </a:r>
          </a:p>
          <a:p>
            <a:pPr lvl="0"/>
            <a:r>
              <a:rPr lang="de-DE" sz="1800" dirty="0" smtClean="0"/>
              <a:t>Hirsch (2,9.16; 8,14) und</a:t>
            </a:r>
          </a:p>
          <a:p>
            <a:pPr lvl="0">
              <a:buNone/>
            </a:pPr>
            <a:r>
              <a:rPr lang="de-DE" sz="1800" dirty="0" smtClean="0"/>
              <a:t>	</a:t>
            </a:r>
            <a:r>
              <a:rPr lang="de-DE" sz="1800" dirty="0" err="1" smtClean="0"/>
              <a:t>Hindin</a:t>
            </a:r>
            <a:r>
              <a:rPr lang="de-DE" sz="1800" dirty="0" smtClean="0"/>
              <a:t> [Hirschkuh] (2,7; 3,5)</a:t>
            </a:r>
          </a:p>
          <a:p>
            <a:pPr lvl="0">
              <a:buNone/>
            </a:pPr>
            <a:endParaRPr lang="de-DE" sz="1800" dirty="0" smtClean="0"/>
          </a:p>
          <a:p>
            <a:pPr lvl="1"/>
            <a:endParaRPr lang="de-DE" sz="1800" dirty="0" smtClean="0"/>
          </a:p>
          <a:p>
            <a:pPr lvl="1"/>
            <a:endParaRPr lang="de-DE" sz="1800" dirty="0" smtClean="0"/>
          </a:p>
          <a:p>
            <a:pPr lvl="1"/>
            <a:endParaRPr lang="de-DE" sz="1800" dirty="0" smtClean="0"/>
          </a:p>
          <a:p>
            <a:pPr lvl="1"/>
            <a:endParaRPr lang="de-DE" sz="1800" dirty="0" smtClean="0"/>
          </a:p>
          <a:p>
            <a:pPr lvl="1"/>
            <a:endParaRPr lang="de-DE" sz="1800" dirty="0" smtClean="0"/>
          </a:p>
          <a:p>
            <a:pPr lvl="1">
              <a:buNone/>
            </a:pPr>
            <a:endParaRPr lang="de-DE" sz="1800" dirty="0" smtClean="0"/>
          </a:p>
          <a:p>
            <a:pPr lvl="0"/>
            <a:r>
              <a:rPr lang="de-DE" sz="1800" dirty="0" smtClean="0"/>
              <a:t>Kermesschildlaus</a:t>
            </a:r>
          </a:p>
          <a:p>
            <a:pPr lvl="1"/>
            <a:r>
              <a:rPr lang="de-DE" sz="1200" dirty="0" err="1" smtClean="0"/>
              <a:t>Karmesinschnur</a:t>
            </a:r>
            <a:r>
              <a:rPr lang="de-DE" sz="1200" dirty="0" smtClean="0"/>
              <a:t> (4,3)</a:t>
            </a:r>
          </a:p>
          <a:p>
            <a:r>
              <a:rPr lang="de-DE" sz="1800" dirty="0" smtClean="0"/>
              <a:t>Leopard (4,8)</a:t>
            </a:r>
          </a:p>
          <a:p>
            <a:pPr lvl="0"/>
            <a:r>
              <a:rPr lang="de-DE" sz="1800" dirty="0" smtClean="0"/>
              <a:t>Löwe (4,8)</a:t>
            </a:r>
          </a:p>
          <a:p>
            <a:pPr lvl="0"/>
            <a:r>
              <a:rPr lang="de-DE" sz="1800" dirty="0" smtClean="0"/>
              <a:t>Pferd (1,9)</a:t>
            </a:r>
            <a:endParaRPr lang="de-DE" sz="1600" dirty="0" smtClean="0"/>
          </a:p>
          <a:p>
            <a:pPr lvl="0"/>
            <a:r>
              <a:rPr lang="de-DE" sz="1800" dirty="0" smtClean="0"/>
              <a:t>Purpurschnecke</a:t>
            </a:r>
          </a:p>
          <a:p>
            <a:pPr lvl="1"/>
            <a:r>
              <a:rPr lang="de-DE" sz="1200" dirty="0" smtClean="0"/>
              <a:t>Purpur (3,10; 7,5)</a:t>
            </a:r>
          </a:p>
          <a:p>
            <a:pPr lvl="0"/>
            <a:r>
              <a:rPr lang="de-DE" sz="1800" dirty="0" smtClean="0"/>
              <a:t>Rabe (5,11)</a:t>
            </a:r>
          </a:p>
          <a:p>
            <a:pPr lvl="0"/>
            <a:r>
              <a:rPr lang="de-DE" sz="1800" dirty="0" smtClean="0"/>
              <a:t>Schaf (4,1; 6,6)</a:t>
            </a:r>
          </a:p>
          <a:p>
            <a:pPr lvl="0"/>
            <a:r>
              <a:rPr lang="de-DE" sz="1800" dirty="0" smtClean="0"/>
              <a:t>Steinbock (1,12; En </a:t>
            </a:r>
            <a:r>
              <a:rPr lang="de-DE" sz="1800" dirty="0" err="1" smtClean="0"/>
              <a:t>Gedi</a:t>
            </a:r>
            <a:r>
              <a:rPr lang="de-DE" sz="1800" dirty="0" smtClean="0"/>
              <a:t> = </a:t>
            </a:r>
          </a:p>
          <a:p>
            <a:pPr lvl="0">
              <a:buNone/>
            </a:pPr>
            <a:r>
              <a:rPr lang="de-DE" sz="1800" dirty="0" smtClean="0"/>
              <a:t>	Steinbocksquelle)</a:t>
            </a:r>
          </a:p>
          <a:p>
            <a:pPr lvl="0"/>
            <a:r>
              <a:rPr lang="de-DE" sz="1800" dirty="0" smtClean="0"/>
              <a:t>Turteltaube (2,12)</a:t>
            </a:r>
          </a:p>
          <a:p>
            <a:pPr lvl="0"/>
            <a:r>
              <a:rPr lang="de-DE" sz="1800" dirty="0" smtClean="0"/>
              <a:t>Hausziege (1,8; 4,1; 6,5)</a:t>
            </a:r>
          </a:p>
          <a:p>
            <a:pPr lvl="1"/>
            <a:r>
              <a:rPr lang="de-DE" sz="1200" dirty="0" smtClean="0"/>
              <a:t>Zelte </a:t>
            </a:r>
            <a:r>
              <a:rPr lang="de-DE" sz="1200" dirty="0" err="1" smtClean="0"/>
              <a:t>Kedars</a:t>
            </a:r>
            <a:r>
              <a:rPr lang="de-DE" sz="1200" dirty="0" smtClean="0"/>
              <a:t> (1,5)</a:t>
            </a:r>
          </a:p>
          <a:p>
            <a:endParaRPr lang="de-DE" sz="1800" dirty="0">
              <a:solidFill>
                <a:srgbClr val="FFFF00"/>
              </a:solidFill>
            </a:endParaRPr>
          </a:p>
        </p:txBody>
      </p:sp>
      <p:sp>
        <p:nvSpPr>
          <p:cNvPr id="7" name="Text Box 10"/>
          <p:cNvSpPr txBox="1">
            <a:spLocks noChangeArrowheads="1"/>
          </p:cNvSpPr>
          <p:nvPr/>
        </p:nvSpPr>
        <p:spPr bwMode="auto">
          <a:xfrm>
            <a:off x="7524328" y="6309320"/>
            <a:ext cx="356188" cy="246221"/>
          </a:xfrm>
          <a:prstGeom prst="rect">
            <a:avLst/>
          </a:prstGeom>
          <a:noFill/>
          <a:ln w="9525" algn="ctr">
            <a:noFill/>
            <a:miter lim="800000"/>
            <a:headEnd/>
            <a:tailEnd/>
          </a:ln>
        </p:spPr>
        <p:txBody>
          <a:bodyPr wrap="none">
            <a:spAutoFit/>
          </a:bodyPr>
          <a:lstStyle/>
          <a:p>
            <a:r>
              <a:rPr lang="de-CH" sz="1000" dirty="0" smtClean="0"/>
              <a:t>RL</a:t>
            </a:r>
            <a:endParaRPr lang="de-DE" sz="1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3" name="Inhaltsplatzhalter 2"/>
          <p:cNvSpPr>
            <a:spLocks noGrp="1"/>
          </p:cNvSpPr>
          <p:nvPr>
            <p:ph idx="1"/>
          </p:nvPr>
        </p:nvSpPr>
        <p:spPr>
          <a:xfrm>
            <a:off x="685800" y="1828800"/>
            <a:ext cx="7558608" cy="4114800"/>
          </a:xfrm>
        </p:spPr>
        <p:txBody>
          <a:bodyPr/>
          <a:lstStyle/>
          <a:p>
            <a:r>
              <a:rPr lang="de-DE" sz="2400" dirty="0" smtClean="0"/>
              <a:t>Autor: Salomo; 971-931 v. Chr. (1,1)</a:t>
            </a:r>
          </a:p>
          <a:p>
            <a:r>
              <a:rPr lang="de-DE" sz="2400" dirty="0" smtClean="0"/>
              <a:t>Erste Adressaten: Die Töchter Jerusalems                      (2,7; 3,5; 8,4)</a:t>
            </a:r>
          </a:p>
          <a:p>
            <a:endParaRPr lang="de-DE"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1. Zum </a:t>
            </a:r>
            <a:r>
              <a:rPr lang="de-DE" dirty="0" err="1" smtClean="0"/>
              <a:t>Hohenlied</a:t>
            </a:r>
            <a:endParaRPr lang="de-DE" dirty="0"/>
          </a:p>
        </p:txBody>
      </p:sp>
      <p:sp>
        <p:nvSpPr>
          <p:cNvPr id="3" name="Inhaltsplatzhalter 2"/>
          <p:cNvSpPr>
            <a:spLocks noGrp="1"/>
          </p:cNvSpPr>
          <p:nvPr>
            <p:ph idx="1"/>
          </p:nvPr>
        </p:nvSpPr>
        <p:spPr>
          <a:xfrm>
            <a:off x="323528" y="1828800"/>
            <a:ext cx="8134672" cy="4114800"/>
          </a:xfrm>
        </p:spPr>
        <p:txBody>
          <a:bodyPr/>
          <a:lstStyle/>
          <a:p>
            <a:r>
              <a:rPr lang="de-CH" sz="2400" dirty="0" smtClean="0">
                <a:solidFill>
                  <a:srgbClr val="FFC000"/>
                </a:solidFill>
              </a:rPr>
              <a:t>Das Hohelied hat verschiedene Bedeutungsebenen:</a:t>
            </a:r>
            <a:endParaRPr lang="de-DE" sz="2400" dirty="0" smtClean="0">
              <a:solidFill>
                <a:srgbClr val="FFC000"/>
              </a:solidFill>
            </a:endParaRPr>
          </a:p>
          <a:p>
            <a:pPr lvl="0"/>
            <a:r>
              <a:rPr lang="de-CH" sz="2000" dirty="0" smtClean="0">
                <a:solidFill>
                  <a:srgbClr val="00FF00"/>
                </a:solidFill>
              </a:rPr>
              <a:t>1. Wörtlich und historisch:</a:t>
            </a:r>
            <a:r>
              <a:rPr lang="de-CH" sz="2000" dirty="0" smtClean="0"/>
              <a:t> Die eheliche Liebe zwischen Salomo und </a:t>
            </a:r>
            <a:r>
              <a:rPr lang="de-CH" sz="2000" dirty="0" err="1" smtClean="0"/>
              <a:t>Sulamith</a:t>
            </a:r>
            <a:r>
              <a:rPr lang="de-CH" sz="2000" dirty="0" smtClean="0"/>
              <a:t> </a:t>
            </a:r>
          </a:p>
          <a:p>
            <a:pPr lvl="0"/>
            <a:r>
              <a:rPr lang="de-CH" sz="2000" dirty="0" smtClean="0">
                <a:solidFill>
                  <a:srgbClr val="00FF00"/>
                </a:solidFill>
              </a:rPr>
              <a:t>2. Wörtlich und angewendet auf die Leser:</a:t>
            </a:r>
            <a:r>
              <a:rPr lang="de-CH" sz="2000" dirty="0" smtClean="0"/>
              <a:t> Ein Lob auf die Ehe und die Schönheit dieser Beziehung auf allen Ebenen (körperliche und seelische Einheit). Vgl. Heb 13,4: „Die Ehe sei geehrt in allem, und das Ehebett unbefleckt. Hurer aber und Ehebrecher wird Gott richten.“ Das Hohelied ist indirekt eine Verurteilung aller Verdrehungen: voreheliche Beziehung, Ehebruch, Polygamie, Zölibat, Homosexualität etc. Es betont das Schöne der ehelichen Sexualität. Dies steht im Kontrast zu allem Schmutz. Die Sexualität wird in einer blumigen Sprache der Reinheit beschrieben und vermeidet alles Derbe und Widerliche. Das Hohelied = Ausdeutung von 1Mo 2,24</a:t>
            </a:r>
            <a:endParaRPr lang="de-DE" sz="20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1. Zum </a:t>
            </a:r>
            <a:r>
              <a:rPr lang="de-DE" dirty="0" err="1" smtClean="0"/>
              <a:t>Hohenlied</a:t>
            </a:r>
            <a:endParaRPr lang="de-DE" dirty="0"/>
          </a:p>
        </p:txBody>
      </p:sp>
      <p:sp>
        <p:nvSpPr>
          <p:cNvPr id="3" name="Inhaltsplatzhalter 2"/>
          <p:cNvSpPr>
            <a:spLocks noGrp="1"/>
          </p:cNvSpPr>
          <p:nvPr>
            <p:ph idx="1"/>
          </p:nvPr>
        </p:nvSpPr>
        <p:spPr>
          <a:xfrm>
            <a:off x="323528" y="1828800"/>
            <a:ext cx="8134672" cy="4114800"/>
          </a:xfrm>
        </p:spPr>
        <p:txBody>
          <a:bodyPr/>
          <a:lstStyle/>
          <a:p>
            <a:pPr lvl="0"/>
            <a:r>
              <a:rPr lang="de-CH" sz="2000" dirty="0" smtClean="0">
                <a:solidFill>
                  <a:srgbClr val="00FF00"/>
                </a:solidFill>
              </a:rPr>
              <a:t>3. Übertragung auf den Überrest Israels, das irdische Volk Gottes: </a:t>
            </a:r>
            <a:r>
              <a:rPr lang="de-CH" sz="2000" dirty="0" smtClean="0"/>
              <a:t>Der gläubige Überrest nach der </a:t>
            </a:r>
            <a:r>
              <a:rPr lang="de-CH" sz="2000" dirty="0" err="1" smtClean="0"/>
              <a:t>Entrückung</a:t>
            </a:r>
            <a:r>
              <a:rPr lang="de-CH" sz="2000" dirty="0" smtClean="0"/>
              <a:t> der Gemeinde wird sich mit dem Messias Jesus verbinden.</a:t>
            </a:r>
            <a:endParaRPr lang="de-DE" sz="2000" dirty="0" smtClean="0"/>
          </a:p>
          <a:p>
            <a:pPr lvl="0"/>
            <a:r>
              <a:rPr lang="de-CH" sz="2000" dirty="0" smtClean="0">
                <a:solidFill>
                  <a:srgbClr val="00FF00"/>
                </a:solidFill>
              </a:rPr>
              <a:t>4. Übertragung auf die Gemeinde, das himmlische Volk Gottes: </a:t>
            </a:r>
            <a:r>
              <a:rPr lang="de-CH" sz="2000" dirty="0" err="1" smtClean="0"/>
              <a:t>Eph</a:t>
            </a:r>
            <a:r>
              <a:rPr lang="de-CH" sz="2000" dirty="0" smtClean="0"/>
              <a:t> 5,22-33: Christus, der Ehemann – die Gemeinde, die Ehefrau</a:t>
            </a:r>
          </a:p>
          <a:p>
            <a:pPr lvl="1"/>
            <a:r>
              <a:rPr lang="de-DE" sz="1600" dirty="0" smtClean="0"/>
              <a:t>Aus einer anderen Perspektive gesehen ist die Gemeinde heute mit Christus verlobt (2Kor 11,2). Sie wird in der Zukunft als „Braut des Lammes“ heiraten (Off 19,7-9).</a:t>
            </a:r>
          </a:p>
          <a:p>
            <a:pPr lvl="1"/>
            <a:endParaRPr lang="de-DE" sz="1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1. Zum </a:t>
            </a:r>
            <a:r>
              <a:rPr lang="de-DE" dirty="0" err="1" smtClean="0"/>
              <a:t>Hohenlied</a:t>
            </a:r>
            <a:endParaRPr lang="de-DE" dirty="0"/>
          </a:p>
        </p:txBody>
      </p:sp>
      <p:sp>
        <p:nvSpPr>
          <p:cNvPr id="3" name="Inhaltsplatzhalter 2"/>
          <p:cNvSpPr>
            <a:spLocks noGrp="1"/>
          </p:cNvSpPr>
          <p:nvPr>
            <p:ph idx="1"/>
          </p:nvPr>
        </p:nvSpPr>
        <p:spPr>
          <a:xfrm>
            <a:off x="323528" y="1828800"/>
            <a:ext cx="8134672" cy="4114800"/>
          </a:xfrm>
        </p:spPr>
        <p:txBody>
          <a:bodyPr/>
          <a:lstStyle/>
          <a:p>
            <a:pPr lvl="1"/>
            <a:r>
              <a:rPr lang="de-DE" sz="2400" dirty="0" smtClean="0">
                <a:solidFill>
                  <a:srgbClr val="FFC000"/>
                </a:solidFill>
              </a:rPr>
              <a:t>Schutz vor Missbrauch der Liebe und Sexualität</a:t>
            </a:r>
          </a:p>
          <a:p>
            <a:pPr lvl="1"/>
            <a:r>
              <a:rPr lang="de-DE" sz="2400" dirty="0" smtClean="0">
                <a:solidFill>
                  <a:srgbClr val="FFC000"/>
                </a:solidFill>
              </a:rPr>
              <a:t>Der Weg zu einer glücklichen Ehe</a:t>
            </a:r>
          </a:p>
          <a:p>
            <a:pPr lvl="1"/>
            <a:r>
              <a:rPr lang="de-DE" sz="2400" dirty="0" smtClean="0"/>
              <a:t>Der Refrain (2,7; 3,5; 8,4)</a:t>
            </a:r>
          </a:p>
          <a:p>
            <a:pPr lvl="1">
              <a:buNone/>
            </a:pPr>
            <a:r>
              <a:rPr lang="de-DE" sz="2400" dirty="0" smtClean="0"/>
              <a:t>	</a:t>
            </a:r>
            <a:r>
              <a:rPr lang="de-DE" sz="2400" dirty="0" smtClean="0">
                <a:solidFill>
                  <a:srgbClr val="FFFF00"/>
                </a:solidFill>
              </a:rPr>
              <a:t>Ich beschwöre euch, / Töchter Jerusalems, /</a:t>
            </a:r>
          </a:p>
          <a:p>
            <a:pPr lvl="1">
              <a:buNone/>
            </a:pPr>
            <a:r>
              <a:rPr lang="de-DE" sz="2400" dirty="0" smtClean="0">
                <a:solidFill>
                  <a:srgbClr val="FFFF00"/>
                </a:solidFill>
              </a:rPr>
              <a:t>	bei den Gazellen oder bei den Hirschkühen des Feldes, / </a:t>
            </a:r>
            <a:r>
              <a:rPr lang="de-DE" sz="2400" dirty="0" err="1" smtClean="0">
                <a:solidFill>
                  <a:srgbClr val="FFFF00"/>
                </a:solidFill>
              </a:rPr>
              <a:t>daß</a:t>
            </a:r>
            <a:r>
              <a:rPr lang="de-DE" sz="2400" dirty="0" smtClean="0">
                <a:solidFill>
                  <a:srgbClr val="FFFF00"/>
                </a:solidFill>
              </a:rPr>
              <a:t> ihr </a:t>
            </a:r>
            <a:r>
              <a:rPr lang="de-DE" sz="2400" dirty="0" smtClean="0">
                <a:solidFill>
                  <a:srgbClr val="00FF00"/>
                </a:solidFill>
              </a:rPr>
              <a:t>nicht weckt </a:t>
            </a:r>
            <a:r>
              <a:rPr lang="de-DE" sz="2400" dirty="0" smtClean="0">
                <a:solidFill>
                  <a:srgbClr val="FFFF00"/>
                </a:solidFill>
              </a:rPr>
              <a:t>/ </a:t>
            </a:r>
            <a:r>
              <a:rPr lang="de-DE" sz="2400" dirty="0" smtClean="0">
                <a:solidFill>
                  <a:srgbClr val="00FF00"/>
                </a:solidFill>
              </a:rPr>
              <a:t>noch aufweckt </a:t>
            </a:r>
            <a:r>
              <a:rPr lang="de-DE" sz="2400" dirty="0" smtClean="0">
                <a:solidFill>
                  <a:srgbClr val="FFFF00"/>
                </a:solidFill>
              </a:rPr>
              <a:t>/ die Liebe, / bis es ihr gefällt!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3" name="Inhaltsplatzhalter 2"/>
          <p:cNvSpPr>
            <a:spLocks noGrp="1"/>
          </p:cNvSpPr>
          <p:nvPr>
            <p:ph idx="1"/>
          </p:nvPr>
        </p:nvSpPr>
        <p:spPr>
          <a:xfrm>
            <a:off x="323528" y="1828800"/>
            <a:ext cx="8134672" cy="4114800"/>
          </a:xfrm>
        </p:spPr>
        <p:txBody>
          <a:bodyPr/>
          <a:lstStyle/>
          <a:p>
            <a:pPr lvl="1"/>
            <a:r>
              <a:rPr lang="de-DE" sz="2400" dirty="0" smtClean="0">
                <a:solidFill>
                  <a:srgbClr val="FFC000"/>
                </a:solidFill>
              </a:rPr>
              <a:t>Schutz vor Missbrauch der Liebe und Sexualität</a:t>
            </a:r>
          </a:p>
          <a:p>
            <a:pPr lvl="1"/>
            <a:r>
              <a:rPr lang="de-DE" sz="2400" dirty="0" smtClean="0">
                <a:solidFill>
                  <a:srgbClr val="FFC000"/>
                </a:solidFill>
              </a:rPr>
              <a:t>Der Weg zu einer glücklichen Ehe</a:t>
            </a:r>
          </a:p>
          <a:p>
            <a:pPr lvl="1"/>
            <a:r>
              <a:rPr lang="de-DE" sz="2400" dirty="0" smtClean="0"/>
              <a:t>Der Refrain (2,7; 3,5; 8,4)</a:t>
            </a:r>
          </a:p>
          <a:p>
            <a:pPr lvl="1">
              <a:buNone/>
            </a:pPr>
            <a:r>
              <a:rPr lang="de-DE" sz="2400" dirty="0" smtClean="0"/>
              <a:t>	</a:t>
            </a:r>
            <a:r>
              <a:rPr lang="de-DE" sz="2400" dirty="0" smtClean="0">
                <a:solidFill>
                  <a:srgbClr val="FFFF00"/>
                </a:solidFill>
              </a:rPr>
              <a:t>Ich beschwöre euch, / Töchter Jerusalems, /</a:t>
            </a:r>
          </a:p>
          <a:p>
            <a:pPr lvl="1">
              <a:buNone/>
            </a:pPr>
            <a:r>
              <a:rPr lang="de-DE" sz="2400" dirty="0" smtClean="0">
                <a:solidFill>
                  <a:srgbClr val="FFFF00"/>
                </a:solidFill>
              </a:rPr>
              <a:t>	bei den </a:t>
            </a:r>
            <a:r>
              <a:rPr lang="de-DE" sz="2400" dirty="0" smtClean="0">
                <a:solidFill>
                  <a:srgbClr val="00FF00"/>
                </a:solidFill>
              </a:rPr>
              <a:t>Gazellen</a:t>
            </a:r>
            <a:r>
              <a:rPr lang="de-DE" sz="2400" dirty="0" smtClean="0">
                <a:solidFill>
                  <a:srgbClr val="FFFF00"/>
                </a:solidFill>
              </a:rPr>
              <a:t> oder bei den </a:t>
            </a:r>
            <a:r>
              <a:rPr lang="de-DE" sz="2400" dirty="0" smtClean="0">
                <a:solidFill>
                  <a:srgbClr val="00FF00"/>
                </a:solidFill>
              </a:rPr>
              <a:t>Hirschkühen</a:t>
            </a:r>
            <a:r>
              <a:rPr lang="de-DE" sz="2400" dirty="0" smtClean="0">
                <a:solidFill>
                  <a:srgbClr val="FFFF00"/>
                </a:solidFill>
              </a:rPr>
              <a:t> des Feldes, / </a:t>
            </a:r>
            <a:r>
              <a:rPr lang="de-DE" sz="2400" dirty="0" err="1" smtClean="0">
                <a:solidFill>
                  <a:srgbClr val="FFFF00"/>
                </a:solidFill>
              </a:rPr>
              <a:t>daß</a:t>
            </a:r>
            <a:r>
              <a:rPr lang="de-DE" sz="2400" dirty="0" smtClean="0">
                <a:solidFill>
                  <a:srgbClr val="FFFF00"/>
                </a:solidFill>
              </a:rPr>
              <a:t> ihr nicht weckt / noch aufweckt / die Liebe, / bis es ihr gefällt!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6" name="Picture 8" descr="File:Gazella dorcas.JPG"/>
          <p:cNvPicPr>
            <a:picLocks noChangeAspect="1" noChangeArrowheads="1"/>
          </p:cNvPicPr>
          <p:nvPr/>
        </p:nvPicPr>
        <p:blipFill>
          <a:blip r:embed="rId2" cstate="print"/>
          <a:srcRect/>
          <a:stretch>
            <a:fillRect/>
          </a:stretch>
        </p:blipFill>
        <p:spPr bwMode="auto">
          <a:xfrm>
            <a:off x="0" y="0"/>
            <a:ext cx="9591608" cy="6858000"/>
          </a:xfrm>
          <a:prstGeom prst="rect">
            <a:avLst/>
          </a:prstGeom>
          <a:noFill/>
        </p:spPr>
      </p:pic>
      <p:sp>
        <p:nvSpPr>
          <p:cNvPr id="2" name="Titel 1"/>
          <p:cNvSpPr>
            <a:spLocks noGrp="1"/>
          </p:cNvSpPr>
          <p:nvPr>
            <p:ph type="title"/>
          </p:nvPr>
        </p:nvSpPr>
        <p:spPr>
          <a:xfrm>
            <a:off x="3563888" y="188640"/>
            <a:ext cx="6048672" cy="1143000"/>
          </a:xfrm>
        </p:spPr>
        <p:txBody>
          <a:bodyPr/>
          <a:lstStyle/>
          <a:p>
            <a:r>
              <a:rPr lang="de-DE" dirty="0" smtClean="0"/>
              <a:t>       </a:t>
            </a:r>
            <a:r>
              <a:rPr lang="de-DE" dirty="0" err="1" smtClean="0"/>
              <a:t>Dorkasgazelle</a:t>
            </a:r>
            <a:endParaRPr lang="de-DE" dirty="0"/>
          </a:p>
        </p:txBody>
      </p:sp>
      <p:pic>
        <p:nvPicPr>
          <p:cNvPr id="99332" name="Picture 4" descr="http://upload.wikimedia.org/wikipedia/commons/9/9f/Gazella-dorcas.jpg"/>
          <p:cNvPicPr>
            <a:picLocks noChangeAspect="1" noChangeArrowheads="1"/>
          </p:cNvPicPr>
          <p:nvPr/>
        </p:nvPicPr>
        <p:blipFill>
          <a:blip r:embed="rId3" cstate="print"/>
          <a:srcRect/>
          <a:stretch>
            <a:fillRect/>
          </a:stretch>
        </p:blipFill>
        <p:spPr bwMode="auto">
          <a:xfrm>
            <a:off x="0" y="0"/>
            <a:ext cx="3924502" cy="3068960"/>
          </a:xfrm>
          <a:prstGeom prst="rect">
            <a:avLst/>
          </a:prstGeom>
          <a:noFill/>
        </p:spPr>
      </p:pic>
      <p:sp>
        <p:nvSpPr>
          <p:cNvPr id="6" name="Textfeld 5"/>
          <p:cNvSpPr txBox="1"/>
          <p:nvPr/>
        </p:nvSpPr>
        <p:spPr>
          <a:xfrm>
            <a:off x="971600" y="2780928"/>
            <a:ext cx="2968954" cy="276999"/>
          </a:xfrm>
          <a:prstGeom prst="rect">
            <a:avLst/>
          </a:prstGeom>
          <a:noFill/>
        </p:spPr>
        <p:txBody>
          <a:bodyPr wrap="none" rtlCol="0">
            <a:spAutoFit/>
          </a:bodyPr>
          <a:lstStyle/>
          <a:p>
            <a:r>
              <a:rPr lang="de-DE" sz="1200" dirty="0" smtClean="0"/>
              <a:t>Frithjof Spangenberg CC-BY-SA 2.5 gen.</a:t>
            </a:r>
            <a:endParaRPr lang="de-DE" sz="1200" dirty="0"/>
          </a:p>
        </p:txBody>
      </p:sp>
      <p:sp>
        <p:nvSpPr>
          <p:cNvPr id="7" name="Textfeld 6"/>
          <p:cNvSpPr txBox="1"/>
          <p:nvPr/>
        </p:nvSpPr>
        <p:spPr>
          <a:xfrm>
            <a:off x="8872130" y="2708920"/>
            <a:ext cx="445956" cy="369332"/>
          </a:xfrm>
          <a:prstGeom prst="rect">
            <a:avLst/>
          </a:prstGeom>
          <a:noFill/>
        </p:spPr>
        <p:txBody>
          <a:bodyPr wrap="none" rtlCol="0">
            <a:spAutoFit/>
          </a:bodyPr>
          <a:lstStyle/>
          <a:p>
            <a:r>
              <a:rPr lang="de-DE" sz="1200" dirty="0" smtClean="0"/>
              <a:t>FB</a:t>
            </a:r>
            <a:r>
              <a:rPr lang="de-DE" dirty="0" smtClean="0"/>
              <a:t>.</a:t>
            </a:r>
            <a:endParaRPr lang="de-D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http://upload.wikimedia.org/wikipedia/commons/f/fe/Silz_daim5.jpg"/>
          <p:cNvPicPr>
            <a:picLocks noChangeAspect="1" noChangeArrowheads="1"/>
          </p:cNvPicPr>
          <p:nvPr/>
        </p:nvPicPr>
        <p:blipFill>
          <a:blip r:embed="rId2" cstate="print"/>
          <a:srcRect/>
          <a:stretch>
            <a:fillRect/>
          </a:stretch>
        </p:blipFill>
        <p:spPr bwMode="auto">
          <a:xfrm>
            <a:off x="0" y="-387424"/>
            <a:ext cx="9425296" cy="7632848"/>
          </a:xfrm>
          <a:prstGeom prst="rect">
            <a:avLst/>
          </a:prstGeom>
          <a:noFill/>
        </p:spPr>
      </p:pic>
      <p:sp>
        <p:nvSpPr>
          <p:cNvPr id="2" name="Titel 1"/>
          <p:cNvSpPr>
            <a:spLocks noGrp="1"/>
          </p:cNvSpPr>
          <p:nvPr>
            <p:ph type="title"/>
          </p:nvPr>
        </p:nvSpPr>
        <p:spPr>
          <a:xfrm>
            <a:off x="4283968" y="457200"/>
            <a:ext cx="4174232" cy="1143000"/>
          </a:xfrm>
        </p:spPr>
        <p:txBody>
          <a:bodyPr/>
          <a:lstStyle/>
          <a:p>
            <a:r>
              <a:rPr lang="de-DE" dirty="0" err="1" smtClean="0"/>
              <a:t>Damhirschkuh</a:t>
            </a:r>
            <a:endParaRPr lang="de-DE" dirty="0"/>
          </a:p>
        </p:txBody>
      </p:sp>
      <p:sp>
        <p:nvSpPr>
          <p:cNvPr id="6" name="Textfeld 5"/>
          <p:cNvSpPr txBox="1"/>
          <p:nvPr/>
        </p:nvSpPr>
        <p:spPr>
          <a:xfrm>
            <a:off x="755576" y="6021288"/>
            <a:ext cx="1871282" cy="276999"/>
          </a:xfrm>
          <a:prstGeom prst="rect">
            <a:avLst/>
          </a:prstGeom>
          <a:noFill/>
        </p:spPr>
        <p:txBody>
          <a:bodyPr wrap="none" rtlCol="0">
            <a:spAutoFit/>
          </a:bodyPr>
          <a:lstStyle/>
          <a:p>
            <a:r>
              <a:rPr lang="de-DE" sz="1200" dirty="0" err="1" smtClean="0">
                <a:solidFill>
                  <a:schemeClr val="bg2"/>
                </a:solidFill>
              </a:rPr>
              <a:t>Traroth</a:t>
            </a:r>
            <a:r>
              <a:rPr lang="de-DE" sz="1200" dirty="0" smtClean="0">
                <a:solidFill>
                  <a:schemeClr val="bg2"/>
                </a:solidFill>
              </a:rPr>
              <a:t> GNU 1.2 </a:t>
            </a:r>
            <a:r>
              <a:rPr lang="de-DE" sz="1200" dirty="0" err="1" smtClean="0">
                <a:solidFill>
                  <a:schemeClr val="bg2"/>
                </a:solidFill>
              </a:rPr>
              <a:t>or</a:t>
            </a:r>
            <a:r>
              <a:rPr lang="de-DE" sz="1200" dirty="0" smtClean="0">
                <a:solidFill>
                  <a:schemeClr val="bg2"/>
                </a:solidFill>
              </a:rPr>
              <a:t> </a:t>
            </a:r>
            <a:r>
              <a:rPr lang="de-DE" sz="1200" dirty="0" err="1" smtClean="0">
                <a:solidFill>
                  <a:schemeClr val="bg2"/>
                </a:solidFill>
              </a:rPr>
              <a:t>later</a:t>
            </a:r>
            <a:r>
              <a:rPr lang="de-DE" sz="1200" dirty="0" smtClean="0"/>
              <a:t>.</a:t>
            </a:r>
            <a:endParaRPr lang="de-DE" sz="1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3" name="Inhaltsplatzhalter 2"/>
          <p:cNvSpPr>
            <a:spLocks noGrp="1"/>
          </p:cNvSpPr>
          <p:nvPr>
            <p:ph idx="1"/>
          </p:nvPr>
        </p:nvSpPr>
        <p:spPr>
          <a:xfrm>
            <a:off x="323528" y="1828800"/>
            <a:ext cx="8134672" cy="4114800"/>
          </a:xfrm>
        </p:spPr>
        <p:txBody>
          <a:bodyPr/>
          <a:lstStyle/>
          <a:p>
            <a:pPr lvl="1"/>
            <a:r>
              <a:rPr lang="de-DE" sz="2400" dirty="0" smtClean="0">
                <a:solidFill>
                  <a:srgbClr val="FFC000"/>
                </a:solidFill>
              </a:rPr>
              <a:t>Schutz vor Missbrauch der Liebe und Sexualität</a:t>
            </a:r>
          </a:p>
          <a:p>
            <a:pPr lvl="1"/>
            <a:r>
              <a:rPr lang="de-DE" sz="2400" dirty="0" smtClean="0">
                <a:solidFill>
                  <a:srgbClr val="FFC000"/>
                </a:solidFill>
              </a:rPr>
              <a:t>Der Weg zu einer glücklichen Ehe</a:t>
            </a:r>
          </a:p>
          <a:p>
            <a:pPr lvl="1"/>
            <a:r>
              <a:rPr lang="de-DE" sz="2400" dirty="0" smtClean="0"/>
              <a:t>Der Refrain (2,7; 3,5; 8,4)</a:t>
            </a:r>
          </a:p>
          <a:p>
            <a:pPr lvl="1">
              <a:buNone/>
            </a:pPr>
            <a:r>
              <a:rPr lang="de-DE" sz="2400" dirty="0" smtClean="0"/>
              <a:t>	</a:t>
            </a:r>
            <a:r>
              <a:rPr lang="de-DE" sz="2400" dirty="0" smtClean="0">
                <a:solidFill>
                  <a:srgbClr val="FFFF00"/>
                </a:solidFill>
              </a:rPr>
              <a:t>Ich beschwöre euch, / Töchter Jerusalems, /</a:t>
            </a:r>
          </a:p>
          <a:p>
            <a:pPr lvl="1">
              <a:buNone/>
            </a:pPr>
            <a:r>
              <a:rPr lang="de-DE" sz="2400" dirty="0" smtClean="0">
                <a:solidFill>
                  <a:srgbClr val="FFFF00"/>
                </a:solidFill>
              </a:rPr>
              <a:t>	bei den </a:t>
            </a:r>
            <a:r>
              <a:rPr lang="de-DE" sz="2400" dirty="0" smtClean="0">
                <a:solidFill>
                  <a:srgbClr val="00FF00"/>
                </a:solidFill>
              </a:rPr>
              <a:t>Gazellen</a:t>
            </a:r>
            <a:r>
              <a:rPr lang="de-DE" sz="2400" dirty="0" smtClean="0">
                <a:solidFill>
                  <a:srgbClr val="FFFF00"/>
                </a:solidFill>
              </a:rPr>
              <a:t> oder bei den </a:t>
            </a:r>
            <a:r>
              <a:rPr lang="de-DE" sz="2400" dirty="0" smtClean="0">
                <a:solidFill>
                  <a:srgbClr val="00FF00"/>
                </a:solidFill>
              </a:rPr>
              <a:t>Hirschkühen</a:t>
            </a:r>
            <a:r>
              <a:rPr lang="de-DE" sz="2400" dirty="0" smtClean="0">
                <a:solidFill>
                  <a:srgbClr val="FFFF00"/>
                </a:solidFill>
              </a:rPr>
              <a:t> des Feldes, / </a:t>
            </a:r>
            <a:r>
              <a:rPr lang="de-DE" sz="2400" dirty="0" err="1" smtClean="0">
                <a:solidFill>
                  <a:srgbClr val="FFFF00"/>
                </a:solidFill>
              </a:rPr>
              <a:t>daß</a:t>
            </a:r>
            <a:r>
              <a:rPr lang="de-DE" sz="2400" dirty="0" smtClean="0">
                <a:solidFill>
                  <a:srgbClr val="FFFF00"/>
                </a:solidFill>
              </a:rPr>
              <a:t> ihr nicht weckt / noch aufweckt / die Liebe, / bis es ihr gefällt!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3" name="Inhaltsplatzhalter 2"/>
          <p:cNvSpPr>
            <a:spLocks noGrp="1"/>
          </p:cNvSpPr>
          <p:nvPr>
            <p:ph idx="1"/>
          </p:nvPr>
        </p:nvSpPr>
        <p:spPr>
          <a:xfrm>
            <a:off x="323528" y="1828800"/>
            <a:ext cx="8134672" cy="4114800"/>
          </a:xfrm>
        </p:spPr>
        <p:txBody>
          <a:bodyPr/>
          <a:lstStyle/>
          <a:p>
            <a:pPr lvl="1"/>
            <a:r>
              <a:rPr lang="de-DE" sz="2400" dirty="0" smtClean="0"/>
              <a:t>Der Refrain (2,7; 3,5; 8,4)</a:t>
            </a:r>
          </a:p>
          <a:p>
            <a:pPr lvl="1">
              <a:buNone/>
            </a:pPr>
            <a:r>
              <a:rPr lang="de-DE" sz="2400" dirty="0" smtClean="0"/>
              <a:t>	</a:t>
            </a:r>
            <a:r>
              <a:rPr lang="de-DE" sz="2400" dirty="0" smtClean="0">
                <a:solidFill>
                  <a:srgbClr val="FFFF00"/>
                </a:solidFill>
              </a:rPr>
              <a:t>Ich beschwöre euch, / Töchter Jerusalems, /</a:t>
            </a:r>
          </a:p>
          <a:p>
            <a:pPr lvl="1">
              <a:buNone/>
            </a:pPr>
            <a:r>
              <a:rPr lang="de-DE" sz="2400" dirty="0" smtClean="0">
                <a:solidFill>
                  <a:srgbClr val="FFFF00"/>
                </a:solidFill>
              </a:rPr>
              <a:t>	bei den Gazellen oder bei den Hirschkühen des Feldes, / </a:t>
            </a:r>
            <a:r>
              <a:rPr lang="de-DE" sz="2400" dirty="0" err="1" smtClean="0">
                <a:solidFill>
                  <a:srgbClr val="FFFF00"/>
                </a:solidFill>
              </a:rPr>
              <a:t>daß</a:t>
            </a:r>
            <a:r>
              <a:rPr lang="de-DE" sz="2400" dirty="0" smtClean="0">
                <a:solidFill>
                  <a:srgbClr val="FFFF00"/>
                </a:solidFill>
              </a:rPr>
              <a:t> ihr nicht weckt / noch aufweckt / die Liebe, / bis es ihr gefällt! </a:t>
            </a:r>
          </a:p>
        </p:txBody>
      </p:sp>
      <p:sp>
        <p:nvSpPr>
          <p:cNvPr id="120833" name="Rectangle 1"/>
          <p:cNvSpPr>
            <a:spLocks noChangeArrowheads="1"/>
          </p:cNvSpPr>
          <p:nvPr/>
        </p:nvSpPr>
        <p:spPr bwMode="auto">
          <a:xfrm>
            <a:off x="1115616" y="3861048"/>
            <a:ext cx="7740352" cy="2816156"/>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Lst>
            </a:pPr>
            <a:r>
              <a:rPr kumimoji="0" lang="de-CH" b="1" i="0" u="none" strike="noStrike" cap="none" normalizeH="0" baseline="0" dirty="0" smtClean="0">
                <a:ln>
                  <a:noFill/>
                </a:ln>
                <a:solidFill>
                  <a:schemeClr val="tx1"/>
                </a:solidFill>
                <a:effectLst/>
                <a:cs typeface="Times New Roman" pitchFamily="18" charset="0"/>
              </a:rPr>
              <a:t>Aufbau des Buches</a:t>
            </a: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Titel: 1,1</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Strophe 1 (1,2 – 2,6): Die Freude der Liebe</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Refrain: 2,7</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Strophe 2 (2,8 – 3,4): Die Sehnsucht der Liebe</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Refrain: 3,5</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Strophe 3 (3,6 – 8,3): Die Höhen und Tiefen der Liebe</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Refrain: 8,4</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85800" algn="l"/>
              </a:tabLst>
            </a:pPr>
            <a:r>
              <a:rPr kumimoji="0" lang="de-CH" b="0" i="0" u="none" strike="noStrike" cap="none" normalizeH="0" baseline="0" dirty="0" smtClean="0">
                <a:ln>
                  <a:noFill/>
                </a:ln>
                <a:solidFill>
                  <a:schemeClr val="tx1"/>
                </a:solidFill>
                <a:effectLst/>
                <a:ea typeface="Times New Roman" pitchFamily="18" charset="0"/>
                <a:cs typeface="Arial" pitchFamily="34" charset="0"/>
              </a:rPr>
              <a:t>Strophe 4 (8,5-14): Die Vollkommenheit der Liebe</a:t>
            </a:r>
            <a:endParaRPr kumimoji="0" lang="de-DE"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85800" algn="l"/>
              </a:tabLst>
            </a:pPr>
            <a:endParaRPr kumimoji="0" lang="de-DE"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3" name="Inhaltsplatzhalter 2"/>
          <p:cNvSpPr>
            <a:spLocks noGrp="1"/>
          </p:cNvSpPr>
          <p:nvPr>
            <p:ph idx="1"/>
          </p:nvPr>
        </p:nvSpPr>
        <p:spPr>
          <a:xfrm>
            <a:off x="323528" y="1828800"/>
            <a:ext cx="8134672" cy="4114800"/>
          </a:xfrm>
        </p:spPr>
        <p:txBody>
          <a:bodyPr/>
          <a:lstStyle/>
          <a:p>
            <a:pPr marL="342900" lvl="1" indent="-342900">
              <a:buClr>
                <a:schemeClr val="accent2"/>
              </a:buClr>
            </a:pPr>
            <a:r>
              <a:rPr lang="de-DE" sz="2400" dirty="0" smtClean="0">
                <a:solidFill>
                  <a:srgbClr val="FFC000"/>
                </a:solidFill>
              </a:rPr>
              <a:t>Schutz vor Missbrauch der Liebe und Sexualität (8,8-9):</a:t>
            </a:r>
          </a:p>
          <a:p>
            <a:pPr>
              <a:buNone/>
            </a:pPr>
            <a:r>
              <a:rPr lang="de-DE" sz="2400" baseline="30000" dirty="0" smtClean="0">
                <a:solidFill>
                  <a:srgbClr val="FFFF00"/>
                </a:solidFill>
              </a:rPr>
              <a:t>	8</a:t>
            </a:r>
            <a:r>
              <a:rPr lang="de-DE" sz="2400" dirty="0" smtClean="0">
                <a:solidFill>
                  <a:srgbClr val="FFFF00"/>
                </a:solidFill>
              </a:rPr>
              <a:t> Wir haben eine Schwester, eine kleine, / die noch keine Brüste hat; / was sollen wir mit unserer Schwester tun / an dem Tage, da man um sie werben wird? / </a:t>
            </a:r>
            <a:r>
              <a:rPr lang="de-DE" sz="2400" baseline="30000" dirty="0" smtClean="0">
                <a:solidFill>
                  <a:srgbClr val="FFFF00"/>
                </a:solidFill>
              </a:rPr>
              <a:t>9</a:t>
            </a:r>
            <a:r>
              <a:rPr lang="de-DE" sz="2400" dirty="0" smtClean="0">
                <a:solidFill>
                  <a:srgbClr val="FFFF00"/>
                </a:solidFill>
              </a:rPr>
              <a:t> Wenn sie eine Mauer ist, / so wollen wir auf sie bauen / eine Zinne von Silber; / und wenn sie eine Tür ist, / so wollen wir sie verschließen / mit </a:t>
            </a:r>
            <a:r>
              <a:rPr lang="de-DE" sz="2400" dirty="0" smtClean="0">
                <a:solidFill>
                  <a:srgbClr val="00FF00"/>
                </a:solidFill>
              </a:rPr>
              <a:t>einem Zedernbrett</a:t>
            </a:r>
            <a:r>
              <a:rPr lang="de-DE" sz="2400" dirty="0" smtClean="0">
                <a:solidFill>
                  <a:srgbClr val="FFFF00"/>
                </a:solidFill>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33864" y="332656"/>
            <a:ext cx="3310136" cy="1143000"/>
          </a:xfrm>
        </p:spPr>
        <p:txBody>
          <a:bodyPr/>
          <a:lstStyle/>
          <a:p>
            <a:r>
              <a:rPr lang="de-DE" dirty="0" smtClean="0"/>
              <a:t>Libanon-Zeder</a:t>
            </a:r>
            <a:endParaRPr lang="de-DE" dirty="0"/>
          </a:p>
        </p:txBody>
      </p:sp>
      <p:pic>
        <p:nvPicPr>
          <p:cNvPr id="121858" name="Picture 2" descr="File:Cedrus libani by Bobjudge 3.jpg"/>
          <p:cNvPicPr>
            <a:picLocks noChangeAspect="1" noChangeArrowheads="1"/>
          </p:cNvPicPr>
          <p:nvPr/>
        </p:nvPicPr>
        <p:blipFill>
          <a:blip r:embed="rId2" cstate="print"/>
          <a:srcRect/>
          <a:stretch>
            <a:fillRect/>
          </a:stretch>
        </p:blipFill>
        <p:spPr bwMode="auto">
          <a:xfrm>
            <a:off x="0" y="0"/>
            <a:ext cx="5145528" cy="6860704"/>
          </a:xfrm>
          <a:prstGeom prst="rect">
            <a:avLst/>
          </a:prstGeom>
          <a:noFill/>
        </p:spPr>
      </p:pic>
      <p:sp>
        <p:nvSpPr>
          <p:cNvPr id="5" name="Textfeld 4"/>
          <p:cNvSpPr txBox="1"/>
          <p:nvPr/>
        </p:nvSpPr>
        <p:spPr>
          <a:xfrm>
            <a:off x="5148064" y="5877272"/>
            <a:ext cx="3494867" cy="276999"/>
          </a:xfrm>
          <a:prstGeom prst="rect">
            <a:avLst/>
          </a:prstGeom>
          <a:noFill/>
        </p:spPr>
        <p:txBody>
          <a:bodyPr wrap="none" rtlCol="0">
            <a:spAutoFit/>
          </a:bodyPr>
          <a:lstStyle/>
          <a:p>
            <a:r>
              <a:rPr lang="de-DE" sz="1200" dirty="0" smtClean="0"/>
              <a:t>Robert </a:t>
            </a:r>
            <a:r>
              <a:rPr lang="de-DE" sz="1200" dirty="0" err="1" smtClean="0"/>
              <a:t>Judge</a:t>
            </a:r>
            <a:r>
              <a:rPr lang="de-DE" sz="1200" dirty="0" smtClean="0"/>
              <a:t> CC 2.0 US-</a:t>
            </a:r>
            <a:r>
              <a:rPr lang="de-DE" sz="1200" dirty="0" err="1" smtClean="0"/>
              <a:t>amerikan</a:t>
            </a:r>
            <a:r>
              <a:rPr lang="de-DE" sz="1200" dirty="0" smtClean="0"/>
              <a:t>. nicht portiert</a:t>
            </a:r>
            <a:endParaRPr lang="de-DE" sz="1200" dirty="0"/>
          </a:p>
        </p:txBody>
      </p:sp>
      <p:pic>
        <p:nvPicPr>
          <p:cNvPr id="126978" name="Picture 2" descr="File:Flag of Lebanon.svg"/>
          <p:cNvPicPr>
            <a:picLocks noChangeAspect="1" noChangeArrowheads="1"/>
          </p:cNvPicPr>
          <p:nvPr/>
        </p:nvPicPr>
        <p:blipFill>
          <a:blip r:embed="rId3" cstate="print"/>
          <a:srcRect/>
          <a:stretch>
            <a:fillRect/>
          </a:stretch>
        </p:blipFill>
        <p:spPr bwMode="auto">
          <a:xfrm>
            <a:off x="5724128" y="2492896"/>
            <a:ext cx="2916324" cy="194421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3" name="Inhaltsplatzhalter 2"/>
          <p:cNvSpPr>
            <a:spLocks noGrp="1"/>
          </p:cNvSpPr>
          <p:nvPr>
            <p:ph idx="1"/>
          </p:nvPr>
        </p:nvSpPr>
        <p:spPr>
          <a:xfrm>
            <a:off x="323528" y="1828800"/>
            <a:ext cx="8134672" cy="4114800"/>
          </a:xfrm>
        </p:spPr>
        <p:txBody>
          <a:bodyPr/>
          <a:lstStyle/>
          <a:p>
            <a:pPr marL="342900" lvl="1" indent="-342900">
              <a:buClr>
                <a:schemeClr val="accent2"/>
              </a:buClr>
            </a:pPr>
            <a:r>
              <a:rPr lang="de-DE" sz="2400" dirty="0" smtClean="0">
                <a:solidFill>
                  <a:srgbClr val="FFC000"/>
                </a:solidFill>
              </a:rPr>
              <a:t>Schutz vor Missbrauch der Liebe und Sexualität (8,8-9):</a:t>
            </a:r>
          </a:p>
          <a:p>
            <a:pPr>
              <a:buNone/>
            </a:pPr>
            <a:r>
              <a:rPr lang="de-DE" sz="2400" baseline="30000" dirty="0" smtClean="0">
                <a:solidFill>
                  <a:srgbClr val="FFFF00"/>
                </a:solidFill>
              </a:rPr>
              <a:t>	8</a:t>
            </a:r>
            <a:r>
              <a:rPr lang="de-DE" sz="2400" dirty="0" smtClean="0">
                <a:solidFill>
                  <a:srgbClr val="FFFF00"/>
                </a:solidFill>
              </a:rPr>
              <a:t> Wir haben eine Schwester, eine kleine, / die noch keine Brüste hat; / was sollen wir mit unserer Schwester tun / an dem Tage, da man um sie werben wird? / </a:t>
            </a:r>
            <a:r>
              <a:rPr lang="de-DE" sz="2400" baseline="30000" dirty="0" smtClean="0">
                <a:solidFill>
                  <a:srgbClr val="FFFF00"/>
                </a:solidFill>
              </a:rPr>
              <a:t>9</a:t>
            </a:r>
            <a:r>
              <a:rPr lang="de-DE" sz="2400" dirty="0" smtClean="0">
                <a:solidFill>
                  <a:srgbClr val="FFFF00"/>
                </a:solidFill>
              </a:rPr>
              <a:t> Wenn sie eine Mauer ist, / so wollen wir auf sie bauen / eine Zinne von Silber; / und wenn sie eine Tür ist, / so wollen wir sie verschließen / mit </a:t>
            </a:r>
            <a:r>
              <a:rPr lang="de-DE" sz="2400" dirty="0" smtClean="0">
                <a:solidFill>
                  <a:srgbClr val="00FF00"/>
                </a:solidFill>
              </a:rPr>
              <a:t>einem Zedernbrett</a:t>
            </a:r>
            <a:r>
              <a:rPr lang="de-DE" sz="2400" dirty="0" smtClean="0">
                <a:solidFill>
                  <a:srgbClr val="FFFF00"/>
                </a:solidFill>
              </a:rPr>
              <a:t>. </a:t>
            </a:r>
          </a:p>
        </p:txBody>
      </p:sp>
      <p:sp>
        <p:nvSpPr>
          <p:cNvPr id="4" name="Textfeld 3"/>
          <p:cNvSpPr txBox="1"/>
          <p:nvPr/>
        </p:nvSpPr>
        <p:spPr>
          <a:xfrm>
            <a:off x="827584" y="5157192"/>
            <a:ext cx="6233438" cy="369332"/>
          </a:xfrm>
          <a:prstGeom prst="rect">
            <a:avLst/>
          </a:prstGeom>
          <a:noFill/>
        </p:spPr>
        <p:txBody>
          <a:bodyPr wrap="none" rtlCol="0">
            <a:spAutoFit/>
          </a:bodyPr>
          <a:lstStyle/>
          <a:p>
            <a:r>
              <a:rPr lang="de-DE" dirty="0" smtClean="0"/>
              <a:t>S. auch das Thema vom verschlossenen Garten in Kap. 4!</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upload.wikimedia.org/wikipedia/commons/4/44/Lightning_strike_jan_2007.jpg?uselang=de"/>
          <p:cNvPicPr>
            <a:picLocks noChangeAspect="1" noChangeArrowheads="1"/>
          </p:cNvPicPr>
          <p:nvPr/>
        </p:nvPicPr>
        <p:blipFill>
          <a:blip r:embed="rId2" cstate="print"/>
          <a:srcRect/>
          <a:stretch>
            <a:fillRect/>
          </a:stretch>
        </p:blipFill>
        <p:spPr bwMode="auto">
          <a:xfrm>
            <a:off x="0" y="0"/>
            <a:ext cx="10280288" cy="6858000"/>
          </a:xfrm>
          <a:prstGeom prst="rect">
            <a:avLst/>
          </a:prstGeom>
          <a:noFill/>
        </p:spPr>
      </p:pic>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6" name="Textfeld 5"/>
          <p:cNvSpPr txBox="1"/>
          <p:nvPr/>
        </p:nvSpPr>
        <p:spPr>
          <a:xfrm>
            <a:off x="5580112" y="5877272"/>
            <a:ext cx="1943161" cy="276999"/>
          </a:xfrm>
          <a:prstGeom prst="rect">
            <a:avLst/>
          </a:prstGeom>
          <a:noFill/>
        </p:spPr>
        <p:txBody>
          <a:bodyPr wrap="none" rtlCol="0">
            <a:spAutoFit/>
          </a:bodyPr>
          <a:lstStyle/>
          <a:p>
            <a:r>
              <a:rPr lang="de-DE" sz="1200" dirty="0" smtClean="0"/>
              <a:t>Fir0002 GNU v1.2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Lightnings_sequence_2_animation.gif"/>
          <p:cNvPicPr>
            <a:picLocks noChangeAspect="1"/>
          </p:cNvPicPr>
          <p:nvPr/>
        </p:nvPicPr>
        <p:blipFill>
          <a:blip r:embed="rId2" cstate="print"/>
          <a:stretch>
            <a:fillRect/>
          </a:stretch>
        </p:blipFill>
        <p:spPr>
          <a:xfrm>
            <a:off x="5580112" y="1484784"/>
            <a:ext cx="2986317" cy="2251513"/>
          </a:xfrm>
          <a:prstGeom prst="rect">
            <a:avLst/>
          </a:prstGeom>
        </p:spPr>
      </p:pic>
      <p:sp>
        <p:nvSpPr>
          <p:cNvPr id="2" name="Titel 1"/>
          <p:cNvSpPr>
            <a:spLocks noGrp="1"/>
          </p:cNvSpPr>
          <p:nvPr>
            <p:ph type="title"/>
          </p:nvPr>
        </p:nvSpPr>
        <p:spPr/>
        <p:txBody>
          <a:bodyPr/>
          <a:lstStyle/>
          <a:p>
            <a:r>
              <a:rPr lang="de-DE" dirty="0" smtClean="0">
                <a:solidFill>
                  <a:srgbClr val="FFFF00"/>
                </a:solidFill>
              </a:rPr>
              <a:t>1. Zum </a:t>
            </a:r>
            <a:r>
              <a:rPr lang="de-DE" dirty="0" err="1" smtClean="0">
                <a:solidFill>
                  <a:srgbClr val="FFFF00"/>
                </a:solidFill>
              </a:rPr>
              <a:t>Hohenlied</a:t>
            </a:r>
            <a:endParaRPr lang="de-DE" dirty="0">
              <a:solidFill>
                <a:srgbClr val="FFFF00"/>
              </a:solidFill>
            </a:endParaRPr>
          </a:p>
        </p:txBody>
      </p:sp>
      <p:sp>
        <p:nvSpPr>
          <p:cNvPr id="6" name="Textfeld 5"/>
          <p:cNvSpPr txBox="1"/>
          <p:nvPr/>
        </p:nvSpPr>
        <p:spPr>
          <a:xfrm>
            <a:off x="5580112" y="3789040"/>
            <a:ext cx="2888804" cy="276999"/>
          </a:xfrm>
          <a:prstGeom prst="rect">
            <a:avLst/>
          </a:prstGeom>
          <a:noFill/>
        </p:spPr>
        <p:txBody>
          <a:bodyPr wrap="none" rtlCol="0">
            <a:spAutoFit/>
          </a:bodyPr>
          <a:lstStyle/>
          <a:p>
            <a:r>
              <a:rPr lang="de-DE" sz="1200" dirty="0" smtClean="0"/>
              <a:t>Sebastien D'ARCO CC-BY-SA  2.5 gen.</a:t>
            </a:r>
            <a:endParaRPr lang="de-DE" sz="1200" dirty="0"/>
          </a:p>
        </p:txBody>
      </p:sp>
      <p:pic>
        <p:nvPicPr>
          <p:cNvPr id="73730" name="Picture 2" descr="File:Iguazu Falls (6038303924).jpg"/>
          <p:cNvPicPr>
            <a:picLocks noChangeAspect="1" noChangeArrowheads="1"/>
          </p:cNvPicPr>
          <p:nvPr/>
        </p:nvPicPr>
        <p:blipFill>
          <a:blip r:embed="rId3" cstate="print"/>
          <a:srcRect/>
          <a:stretch>
            <a:fillRect/>
          </a:stretch>
        </p:blipFill>
        <p:spPr bwMode="auto">
          <a:xfrm>
            <a:off x="467544" y="2420888"/>
            <a:ext cx="4739680" cy="3554760"/>
          </a:xfrm>
          <a:prstGeom prst="rect">
            <a:avLst/>
          </a:prstGeom>
          <a:noFill/>
        </p:spPr>
      </p:pic>
      <p:sp>
        <p:nvSpPr>
          <p:cNvPr id="7" name="Textfeld 6"/>
          <p:cNvSpPr txBox="1"/>
          <p:nvPr/>
        </p:nvSpPr>
        <p:spPr>
          <a:xfrm>
            <a:off x="179512" y="2132856"/>
            <a:ext cx="5161541" cy="276999"/>
          </a:xfrm>
          <a:prstGeom prst="rect">
            <a:avLst/>
          </a:prstGeom>
          <a:noFill/>
        </p:spPr>
        <p:txBody>
          <a:bodyPr wrap="none" rtlCol="0">
            <a:spAutoFit/>
          </a:bodyPr>
          <a:lstStyle/>
          <a:p>
            <a:r>
              <a:rPr lang="de-DE" sz="1200" dirty="0" smtClean="0"/>
              <a:t>Poppeijon2 </a:t>
            </a:r>
            <a:r>
              <a:rPr lang="de-DE" sz="1200" dirty="0" err="1" smtClean="0"/>
              <a:t>Paddington</a:t>
            </a:r>
            <a:r>
              <a:rPr lang="de-DE" sz="1200" dirty="0" smtClean="0"/>
              <a:t> , </a:t>
            </a:r>
            <a:r>
              <a:rPr lang="de-DE" sz="1200" dirty="0" err="1" smtClean="0"/>
              <a:t>Australia</a:t>
            </a:r>
            <a:r>
              <a:rPr lang="de-DE" sz="1200" dirty="0" smtClean="0"/>
              <a:t> CC 2.0 Namensnennung US  </a:t>
            </a:r>
            <a:r>
              <a:rPr lang="de-DE" sz="1200" dirty="0" err="1" smtClean="0"/>
              <a:t>unportiert</a:t>
            </a:r>
            <a:endParaRPr lang="de-DE" sz="1200" dirty="0"/>
          </a:p>
        </p:txBody>
      </p:sp>
      <p:sp>
        <p:nvSpPr>
          <p:cNvPr id="8" name="Textfeld 7"/>
          <p:cNvSpPr txBox="1"/>
          <p:nvPr/>
        </p:nvSpPr>
        <p:spPr>
          <a:xfrm>
            <a:off x="467544" y="6021288"/>
            <a:ext cx="4113114" cy="369332"/>
          </a:xfrm>
          <a:prstGeom prst="rect">
            <a:avLst/>
          </a:prstGeom>
          <a:noFill/>
        </p:spPr>
        <p:txBody>
          <a:bodyPr wrap="none" rtlCol="0">
            <a:spAutoFit/>
          </a:bodyPr>
          <a:lstStyle/>
          <a:p>
            <a:r>
              <a:rPr lang="de-DE" dirty="0" err="1" smtClean="0"/>
              <a:t>Iguazu</a:t>
            </a:r>
            <a:r>
              <a:rPr lang="de-DE" dirty="0" smtClean="0"/>
              <a:t> („</a:t>
            </a:r>
            <a:r>
              <a:rPr lang="de-DE" dirty="0" err="1" smtClean="0"/>
              <a:t>Grosse</a:t>
            </a:r>
            <a:r>
              <a:rPr lang="de-DE" dirty="0" smtClean="0"/>
              <a:t> Wasser“), Argentinien</a:t>
            </a:r>
            <a:endParaRPr lang="de-DE"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052736"/>
            <a:ext cx="7813376" cy="4968552"/>
          </a:xfrm>
        </p:spPr>
        <p:txBody>
          <a:bodyPr/>
          <a:lstStyle/>
          <a:p>
            <a:pPr lvl="0"/>
            <a:r>
              <a:rPr lang="de-CH" sz="2400" dirty="0" smtClean="0">
                <a:solidFill>
                  <a:srgbClr val="FFFF00"/>
                </a:solidFill>
              </a:rPr>
              <a:t>„</a:t>
            </a:r>
            <a:r>
              <a:rPr lang="de-DE" sz="2400" baseline="30000" dirty="0" smtClean="0">
                <a:solidFill>
                  <a:srgbClr val="FFFF00"/>
                </a:solidFill>
              </a:rPr>
              <a:t>10</a:t>
            </a:r>
            <a:r>
              <a:rPr lang="de-DE" sz="2400" dirty="0" smtClean="0">
                <a:solidFill>
                  <a:srgbClr val="FFFF00"/>
                </a:solidFill>
              </a:rPr>
              <a:t> Mein Geliebter hob an und sprach zu mir: / Mache dich auf, meine Freundin, / meine Schöne, und komm! / </a:t>
            </a:r>
            <a:r>
              <a:rPr lang="de-DE" sz="2400" baseline="30000" dirty="0" smtClean="0">
                <a:solidFill>
                  <a:srgbClr val="FFFF00"/>
                </a:solidFill>
              </a:rPr>
              <a:t>11</a:t>
            </a:r>
            <a:r>
              <a:rPr lang="de-DE" sz="2400" dirty="0" smtClean="0">
                <a:solidFill>
                  <a:srgbClr val="FFFF00"/>
                </a:solidFill>
              </a:rPr>
              <a:t> Denn siehe, </a:t>
            </a:r>
            <a:r>
              <a:rPr lang="de-DE" sz="2400" dirty="0" smtClean="0">
                <a:solidFill>
                  <a:srgbClr val="00FF00"/>
                </a:solidFill>
              </a:rPr>
              <a:t>der Winter </a:t>
            </a:r>
            <a:r>
              <a:rPr lang="de-DE" sz="2400" dirty="0" smtClean="0">
                <a:solidFill>
                  <a:srgbClr val="FFFF00"/>
                </a:solidFill>
              </a:rPr>
              <a:t>ist vorbei, / der Regen ist vorüber, er ist dahin. / </a:t>
            </a:r>
            <a:r>
              <a:rPr lang="de-DE" sz="2400" baseline="30000" dirty="0" smtClean="0">
                <a:solidFill>
                  <a:srgbClr val="FFFF00"/>
                </a:solidFill>
              </a:rPr>
              <a:t>12</a:t>
            </a:r>
            <a:r>
              <a:rPr lang="de-DE" sz="2400" dirty="0" smtClean="0">
                <a:solidFill>
                  <a:srgbClr val="FFFF00"/>
                </a:solidFill>
              </a:rPr>
              <a:t> </a:t>
            </a:r>
            <a:r>
              <a:rPr lang="de-DE" sz="2400" dirty="0" smtClean="0">
                <a:solidFill>
                  <a:srgbClr val="00FF00"/>
                </a:solidFill>
              </a:rPr>
              <a:t>Die </a:t>
            </a:r>
            <a:r>
              <a:rPr lang="de-DE" sz="2400" dirty="0" err="1" smtClean="0">
                <a:solidFill>
                  <a:srgbClr val="00FF00"/>
                </a:solidFill>
              </a:rPr>
              <a:t>Nitzanim</a:t>
            </a:r>
            <a:r>
              <a:rPr lang="de-DE" sz="2400" dirty="0" smtClean="0">
                <a:solidFill>
                  <a:srgbClr val="00FF00"/>
                </a:solidFill>
              </a:rPr>
              <a:t> [= Scharlachroter </a:t>
            </a:r>
            <a:r>
              <a:rPr lang="de-DE" sz="2400" dirty="0" err="1" smtClean="0">
                <a:solidFill>
                  <a:srgbClr val="00FF00"/>
                </a:solidFill>
              </a:rPr>
              <a:t>Hahnenfuss</a:t>
            </a:r>
            <a:r>
              <a:rPr lang="de-DE" sz="2400" dirty="0" smtClean="0">
                <a:solidFill>
                  <a:srgbClr val="00FF00"/>
                </a:solidFill>
              </a:rPr>
              <a:t>] </a:t>
            </a:r>
            <a:r>
              <a:rPr lang="de-DE" sz="2400" dirty="0" smtClean="0">
                <a:solidFill>
                  <a:srgbClr val="FFFF00"/>
                </a:solidFill>
              </a:rPr>
              <a:t>erscheinen im Lande, / die Zeit </a:t>
            </a:r>
            <a:r>
              <a:rPr lang="de-DE" sz="2400" dirty="0" smtClean="0">
                <a:solidFill>
                  <a:srgbClr val="00FF00"/>
                </a:solidFill>
              </a:rPr>
              <a:t>des </a:t>
            </a:r>
            <a:r>
              <a:rPr lang="de-DE" sz="2400" dirty="0" err="1" smtClean="0">
                <a:solidFill>
                  <a:srgbClr val="00FF00"/>
                </a:solidFill>
              </a:rPr>
              <a:t>Zamir</a:t>
            </a:r>
            <a:r>
              <a:rPr lang="de-DE" sz="2400" dirty="0" smtClean="0">
                <a:solidFill>
                  <a:srgbClr val="00FF00"/>
                </a:solidFill>
              </a:rPr>
              <a:t> [= </a:t>
            </a:r>
            <a:r>
              <a:rPr lang="de-DE" sz="2400" dirty="0" err="1" smtClean="0">
                <a:solidFill>
                  <a:srgbClr val="00FF00"/>
                </a:solidFill>
              </a:rPr>
              <a:t>Gelbsteissbülbül</a:t>
            </a:r>
            <a:r>
              <a:rPr lang="de-DE" sz="2400" dirty="0" smtClean="0">
                <a:solidFill>
                  <a:srgbClr val="00FF00"/>
                </a:solidFill>
              </a:rPr>
              <a:t>] </a:t>
            </a:r>
            <a:r>
              <a:rPr lang="de-DE" sz="2400" dirty="0" smtClean="0">
                <a:solidFill>
                  <a:srgbClr val="FFFF00"/>
                </a:solidFill>
              </a:rPr>
              <a:t>ist gekommen, / und die Stimme </a:t>
            </a:r>
            <a:r>
              <a:rPr lang="de-DE" sz="2400" dirty="0" smtClean="0">
                <a:solidFill>
                  <a:srgbClr val="00FF00"/>
                </a:solidFill>
              </a:rPr>
              <a:t>der Turteltaube </a:t>
            </a:r>
            <a:r>
              <a:rPr lang="de-DE" sz="2400" dirty="0" err="1" smtClean="0">
                <a:solidFill>
                  <a:srgbClr val="FFFF00"/>
                </a:solidFill>
              </a:rPr>
              <a:t>läßt</a:t>
            </a:r>
            <a:r>
              <a:rPr lang="de-DE" sz="2400" dirty="0" smtClean="0">
                <a:solidFill>
                  <a:srgbClr val="FFFF00"/>
                </a:solidFill>
              </a:rPr>
              <a:t> sich hören in unserem Lande.“</a:t>
            </a:r>
          </a:p>
          <a:p>
            <a:pPr lvl="0">
              <a:buNone/>
            </a:pPr>
            <a:r>
              <a:rPr lang="de-DE" sz="2400" dirty="0" smtClean="0">
                <a:solidFill>
                  <a:srgbClr val="FFFF00"/>
                </a:solidFill>
              </a:rPr>
              <a:t>  </a:t>
            </a:r>
          </a:p>
          <a:p>
            <a:r>
              <a:rPr lang="de-CH" sz="1800" dirty="0" smtClean="0">
                <a:solidFill>
                  <a:srgbClr val="00FF00"/>
                </a:solidFill>
              </a:rPr>
              <a:t>Winter = Regenzeit, </a:t>
            </a:r>
            <a:r>
              <a:rPr lang="de-CH" sz="1800" dirty="0" smtClean="0"/>
              <a:t>2. Hälfte Oktober – Ende März</a:t>
            </a:r>
            <a:endParaRPr lang="de-DE" sz="1800" dirty="0" smtClean="0"/>
          </a:p>
          <a:p>
            <a:r>
              <a:rPr lang="de-CH" sz="1800" dirty="0" smtClean="0">
                <a:solidFill>
                  <a:srgbClr val="00FF00"/>
                </a:solidFill>
              </a:rPr>
              <a:t>Der rote Hahnenfuss blüht </a:t>
            </a:r>
            <a:r>
              <a:rPr lang="de-CH" sz="1800" dirty="0" smtClean="0"/>
              <a:t>Anfangs April</a:t>
            </a:r>
            <a:r>
              <a:rPr lang="de-CH" sz="1800" dirty="0" smtClean="0">
                <a:solidFill>
                  <a:srgbClr val="00FF00"/>
                </a:solidFill>
              </a:rPr>
              <a:t>.</a:t>
            </a:r>
            <a:endParaRPr lang="de-DE" sz="1800" dirty="0" smtClean="0">
              <a:solidFill>
                <a:srgbClr val="00FF00"/>
              </a:solidFill>
            </a:endParaRPr>
          </a:p>
          <a:p>
            <a:r>
              <a:rPr lang="de-DE" sz="1800" dirty="0" smtClean="0">
                <a:solidFill>
                  <a:srgbClr val="00FF00"/>
                </a:solidFill>
              </a:rPr>
              <a:t>Der </a:t>
            </a:r>
            <a:r>
              <a:rPr lang="de-DE" sz="1800" dirty="0" err="1" smtClean="0">
                <a:solidFill>
                  <a:srgbClr val="00FF00"/>
                </a:solidFill>
              </a:rPr>
              <a:t>Gelbsteissbülbül</a:t>
            </a:r>
            <a:r>
              <a:rPr lang="de-DE" sz="1800" dirty="0" smtClean="0">
                <a:solidFill>
                  <a:srgbClr val="00FF00"/>
                </a:solidFill>
              </a:rPr>
              <a:t> (verbreiteter Vogel in Israel) hat im </a:t>
            </a:r>
            <a:r>
              <a:rPr lang="de-DE" sz="1800" dirty="0" smtClean="0"/>
              <a:t>April </a:t>
            </a:r>
            <a:r>
              <a:rPr lang="de-DE" sz="1800" dirty="0" smtClean="0">
                <a:solidFill>
                  <a:srgbClr val="00FF00"/>
                </a:solidFill>
              </a:rPr>
              <a:t>Paarungszeit. Seine ansonsten monotone Stimme bekommt dann einen melodischen Wohlklang. (</a:t>
            </a:r>
            <a:r>
              <a:rPr lang="de-DE" sz="1800" i="1" dirty="0" err="1" smtClean="0">
                <a:solidFill>
                  <a:srgbClr val="00FF00"/>
                </a:solidFill>
              </a:rPr>
              <a:t>zamir</a:t>
            </a:r>
            <a:r>
              <a:rPr lang="de-DE" sz="1800" dirty="0" smtClean="0">
                <a:solidFill>
                  <a:srgbClr val="00FF00"/>
                </a:solidFill>
              </a:rPr>
              <a:t> = Sänger; </a:t>
            </a:r>
            <a:r>
              <a:rPr lang="de-DE" sz="1800" i="1" dirty="0" err="1" smtClean="0">
                <a:solidFill>
                  <a:srgbClr val="00FF00"/>
                </a:solidFill>
              </a:rPr>
              <a:t>bulbul</a:t>
            </a:r>
            <a:r>
              <a:rPr lang="de-DE" sz="1800" dirty="0" smtClean="0">
                <a:solidFill>
                  <a:srgbClr val="00FF00"/>
                </a:solidFill>
              </a:rPr>
              <a:t> = arab. Sänger).</a:t>
            </a:r>
          </a:p>
          <a:p>
            <a:r>
              <a:rPr lang="de-CH" sz="1800" dirty="0" smtClean="0">
                <a:solidFill>
                  <a:srgbClr val="00FF00"/>
                </a:solidFill>
              </a:rPr>
              <a:t>Paarungszeit der Turteltauben: </a:t>
            </a:r>
            <a:r>
              <a:rPr lang="de-CH" sz="1800" dirty="0" smtClean="0"/>
              <a:t>früh im Mai</a:t>
            </a:r>
            <a:endParaRPr lang="de-DE" sz="1800" dirty="0" smtClean="0"/>
          </a:p>
          <a:p>
            <a:pPr>
              <a:buNone/>
            </a:pP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08104" y="457200"/>
            <a:ext cx="3312368" cy="1143000"/>
          </a:xfrm>
        </p:spPr>
        <p:txBody>
          <a:bodyPr/>
          <a:lstStyle/>
          <a:p>
            <a:r>
              <a:rPr lang="de-DE" dirty="0" smtClean="0"/>
              <a:t>Ranunculus </a:t>
            </a:r>
            <a:r>
              <a:rPr lang="de-DE" dirty="0" err="1" smtClean="0"/>
              <a:t>asiaticus</a:t>
            </a:r>
            <a:endParaRPr lang="de-DE" dirty="0"/>
          </a:p>
        </p:txBody>
      </p:sp>
      <p:pic>
        <p:nvPicPr>
          <p:cNvPr id="1026" name="Picture 2" descr="File:Nesher, Park Nesher, Wadi Katia 150.JPG"/>
          <p:cNvPicPr>
            <a:picLocks noChangeAspect="1" noChangeArrowheads="1"/>
          </p:cNvPicPr>
          <p:nvPr/>
        </p:nvPicPr>
        <p:blipFill>
          <a:blip r:embed="rId2" cstate="print"/>
          <a:srcRect/>
          <a:stretch>
            <a:fillRect/>
          </a:stretch>
        </p:blipFill>
        <p:spPr bwMode="auto">
          <a:xfrm>
            <a:off x="0" y="0"/>
            <a:ext cx="5143500" cy="6858000"/>
          </a:xfrm>
          <a:prstGeom prst="rect">
            <a:avLst/>
          </a:prstGeom>
          <a:noFill/>
        </p:spPr>
      </p:pic>
      <p:sp>
        <p:nvSpPr>
          <p:cNvPr id="5" name="Textfeld 11"/>
          <p:cNvSpPr txBox="1">
            <a:spLocks noChangeArrowheads="1"/>
          </p:cNvSpPr>
          <p:nvPr/>
        </p:nvSpPr>
        <p:spPr bwMode="auto">
          <a:xfrm>
            <a:off x="5220072" y="6309320"/>
            <a:ext cx="1843774" cy="246221"/>
          </a:xfrm>
          <a:prstGeom prst="rect">
            <a:avLst/>
          </a:prstGeom>
          <a:noFill/>
          <a:ln w="9525">
            <a:noFill/>
            <a:miter lim="800000"/>
            <a:headEnd/>
            <a:tailEnd/>
          </a:ln>
        </p:spPr>
        <p:txBody>
          <a:bodyPr wrap="none">
            <a:spAutoFit/>
          </a:bodyPr>
          <a:lstStyle/>
          <a:p>
            <a:r>
              <a:rPr lang="de-DE" sz="1000" dirty="0" err="1" smtClean="0"/>
              <a:t>Hanay</a:t>
            </a:r>
            <a:r>
              <a:rPr lang="de-DE" sz="1000" dirty="0" smtClean="0"/>
              <a:t> CC-BY-SA 3.0 </a:t>
            </a:r>
            <a:r>
              <a:rPr lang="de-DE" sz="1000" dirty="0" err="1" smtClean="0"/>
              <a:t>unport</a:t>
            </a:r>
            <a:r>
              <a:rPr lang="de-DE" sz="1000" dirty="0" smtClean="0"/>
              <a:t>.</a:t>
            </a:r>
            <a:endParaRPr lang="de-DE" sz="1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052736"/>
            <a:ext cx="7813376" cy="4968552"/>
          </a:xfrm>
        </p:spPr>
        <p:txBody>
          <a:bodyPr/>
          <a:lstStyle/>
          <a:p>
            <a:pPr lvl="0"/>
            <a:r>
              <a:rPr lang="de-DE" sz="2400" baseline="30000" dirty="0" smtClean="0">
                <a:solidFill>
                  <a:srgbClr val="FFFF00"/>
                </a:solidFill>
              </a:rPr>
              <a:t>10</a:t>
            </a:r>
            <a:r>
              <a:rPr lang="de-DE" sz="2400" dirty="0" smtClean="0">
                <a:solidFill>
                  <a:srgbClr val="FFFF00"/>
                </a:solidFill>
              </a:rPr>
              <a:t> Mein Geliebter hob an und sprach zu mir: / Mache dich auf, meine Freundin, meine Schöne, und komm! / </a:t>
            </a:r>
            <a:r>
              <a:rPr lang="de-DE" sz="2400" baseline="30000" dirty="0" smtClean="0">
                <a:solidFill>
                  <a:srgbClr val="FFFF00"/>
                </a:solidFill>
              </a:rPr>
              <a:t>11</a:t>
            </a:r>
            <a:r>
              <a:rPr lang="de-DE" sz="2400" dirty="0" smtClean="0">
                <a:solidFill>
                  <a:srgbClr val="FFFF00"/>
                </a:solidFill>
              </a:rPr>
              <a:t> Denn siehe, </a:t>
            </a:r>
            <a:r>
              <a:rPr lang="de-DE" sz="2400" dirty="0" smtClean="0">
                <a:solidFill>
                  <a:srgbClr val="00FF00"/>
                </a:solidFill>
              </a:rPr>
              <a:t>der Winter </a:t>
            </a:r>
            <a:r>
              <a:rPr lang="de-DE" sz="2400" dirty="0" smtClean="0">
                <a:solidFill>
                  <a:srgbClr val="FFFF00"/>
                </a:solidFill>
              </a:rPr>
              <a:t>ist vorbei, / der Regen ist vorüber, er ist dahin. / </a:t>
            </a:r>
            <a:r>
              <a:rPr lang="de-DE" sz="2400" baseline="30000" dirty="0" smtClean="0">
                <a:solidFill>
                  <a:srgbClr val="FFFF00"/>
                </a:solidFill>
              </a:rPr>
              <a:t>12</a:t>
            </a:r>
            <a:r>
              <a:rPr lang="de-DE" sz="2400" dirty="0" smtClean="0">
                <a:solidFill>
                  <a:srgbClr val="FFFF00"/>
                </a:solidFill>
              </a:rPr>
              <a:t> </a:t>
            </a:r>
            <a:r>
              <a:rPr lang="de-DE" sz="2400" dirty="0" smtClean="0">
                <a:solidFill>
                  <a:srgbClr val="00FF00"/>
                </a:solidFill>
              </a:rPr>
              <a:t>Die </a:t>
            </a:r>
            <a:r>
              <a:rPr lang="de-DE" sz="2400" dirty="0" err="1" smtClean="0">
                <a:solidFill>
                  <a:srgbClr val="00FF00"/>
                </a:solidFill>
              </a:rPr>
              <a:t>Nitzanim</a:t>
            </a:r>
            <a:r>
              <a:rPr lang="de-DE" sz="2400" dirty="0" smtClean="0">
                <a:solidFill>
                  <a:srgbClr val="00FF00"/>
                </a:solidFill>
              </a:rPr>
              <a:t> [= Scharlachroter </a:t>
            </a:r>
            <a:r>
              <a:rPr lang="de-DE" sz="2400" dirty="0" err="1" smtClean="0">
                <a:solidFill>
                  <a:srgbClr val="00FF00"/>
                </a:solidFill>
              </a:rPr>
              <a:t>Hahnenfuss</a:t>
            </a:r>
            <a:r>
              <a:rPr lang="de-DE" sz="2400" dirty="0" smtClean="0">
                <a:solidFill>
                  <a:srgbClr val="00FF00"/>
                </a:solidFill>
              </a:rPr>
              <a:t>] </a:t>
            </a:r>
            <a:r>
              <a:rPr lang="de-DE" sz="2400" dirty="0" smtClean="0">
                <a:solidFill>
                  <a:srgbClr val="FFFF00"/>
                </a:solidFill>
              </a:rPr>
              <a:t>erscheinen im Lande, / die Zeit </a:t>
            </a:r>
            <a:r>
              <a:rPr lang="de-DE" sz="2400" dirty="0" smtClean="0">
                <a:solidFill>
                  <a:srgbClr val="00FF00"/>
                </a:solidFill>
              </a:rPr>
              <a:t>des </a:t>
            </a:r>
            <a:r>
              <a:rPr lang="de-DE" sz="2400" dirty="0" err="1" smtClean="0">
                <a:solidFill>
                  <a:srgbClr val="00FF00"/>
                </a:solidFill>
              </a:rPr>
              <a:t>Zamir</a:t>
            </a:r>
            <a:r>
              <a:rPr lang="de-DE" sz="2400" dirty="0" smtClean="0">
                <a:solidFill>
                  <a:srgbClr val="00FF00"/>
                </a:solidFill>
              </a:rPr>
              <a:t> [= </a:t>
            </a:r>
            <a:r>
              <a:rPr lang="de-DE" sz="2400" dirty="0" err="1" smtClean="0">
                <a:solidFill>
                  <a:srgbClr val="00FF00"/>
                </a:solidFill>
              </a:rPr>
              <a:t>Gelbsteissbülbül</a:t>
            </a:r>
            <a:r>
              <a:rPr lang="de-DE" sz="2400" dirty="0" smtClean="0">
                <a:solidFill>
                  <a:srgbClr val="00FF00"/>
                </a:solidFill>
              </a:rPr>
              <a:t>] </a:t>
            </a:r>
            <a:r>
              <a:rPr lang="de-DE" sz="2400" dirty="0" smtClean="0">
                <a:solidFill>
                  <a:srgbClr val="FFFF00"/>
                </a:solidFill>
              </a:rPr>
              <a:t>ist gekommen, / und die Stimme </a:t>
            </a:r>
            <a:r>
              <a:rPr lang="de-DE" sz="2400" dirty="0" smtClean="0">
                <a:solidFill>
                  <a:srgbClr val="00FF00"/>
                </a:solidFill>
              </a:rPr>
              <a:t>der Turteltaube </a:t>
            </a:r>
            <a:r>
              <a:rPr lang="de-DE" sz="2400" dirty="0" err="1" smtClean="0">
                <a:solidFill>
                  <a:srgbClr val="FFFF00"/>
                </a:solidFill>
              </a:rPr>
              <a:t>läßt</a:t>
            </a:r>
            <a:r>
              <a:rPr lang="de-DE" sz="2400" dirty="0" smtClean="0">
                <a:solidFill>
                  <a:srgbClr val="FFFF00"/>
                </a:solidFill>
              </a:rPr>
              <a:t> sich hören in unserem Lande.</a:t>
            </a:r>
          </a:p>
          <a:p>
            <a:pPr lvl="0">
              <a:buNone/>
            </a:pPr>
            <a:r>
              <a:rPr lang="de-DE" sz="2400" dirty="0" smtClean="0">
                <a:solidFill>
                  <a:srgbClr val="FFFF00"/>
                </a:solidFill>
              </a:rPr>
              <a:t>  </a:t>
            </a:r>
          </a:p>
          <a:p>
            <a:r>
              <a:rPr lang="de-CH" sz="1800" dirty="0" smtClean="0">
                <a:solidFill>
                  <a:srgbClr val="00FF00"/>
                </a:solidFill>
              </a:rPr>
              <a:t>Winter = Regenzeit, </a:t>
            </a:r>
            <a:r>
              <a:rPr lang="de-CH" sz="1800" dirty="0" smtClean="0"/>
              <a:t>2. Hälfte Oktober – Ende März</a:t>
            </a:r>
            <a:endParaRPr lang="de-DE" sz="1800" dirty="0" smtClean="0"/>
          </a:p>
          <a:p>
            <a:r>
              <a:rPr lang="de-CH" sz="1800" dirty="0" smtClean="0">
                <a:solidFill>
                  <a:srgbClr val="00FF00"/>
                </a:solidFill>
              </a:rPr>
              <a:t>Der rote Hahnenfuss blüht </a:t>
            </a:r>
            <a:r>
              <a:rPr lang="de-CH" sz="1800" dirty="0" smtClean="0"/>
              <a:t>Anfangs April</a:t>
            </a:r>
            <a:r>
              <a:rPr lang="de-CH" sz="1800" dirty="0" smtClean="0">
                <a:solidFill>
                  <a:srgbClr val="00FF00"/>
                </a:solidFill>
              </a:rPr>
              <a:t>.</a:t>
            </a:r>
            <a:endParaRPr lang="de-DE" sz="1800" dirty="0" smtClean="0">
              <a:solidFill>
                <a:srgbClr val="00FF00"/>
              </a:solidFill>
            </a:endParaRPr>
          </a:p>
          <a:p>
            <a:r>
              <a:rPr lang="de-DE" sz="1800" dirty="0" smtClean="0">
                <a:solidFill>
                  <a:srgbClr val="00FF00"/>
                </a:solidFill>
              </a:rPr>
              <a:t>Der </a:t>
            </a:r>
            <a:r>
              <a:rPr lang="de-DE" sz="1800" dirty="0" err="1" smtClean="0">
                <a:solidFill>
                  <a:srgbClr val="00FF00"/>
                </a:solidFill>
              </a:rPr>
              <a:t>Gelbsteissbülbül</a:t>
            </a:r>
            <a:r>
              <a:rPr lang="de-DE" sz="1800" dirty="0" smtClean="0">
                <a:solidFill>
                  <a:srgbClr val="00FF00"/>
                </a:solidFill>
              </a:rPr>
              <a:t> (verbreiteter Vogel in Israel) hat im </a:t>
            </a:r>
            <a:r>
              <a:rPr lang="de-DE" sz="1800" dirty="0" smtClean="0"/>
              <a:t>April </a:t>
            </a:r>
            <a:r>
              <a:rPr lang="de-DE" sz="1800" dirty="0" smtClean="0">
                <a:solidFill>
                  <a:srgbClr val="00FF00"/>
                </a:solidFill>
              </a:rPr>
              <a:t>Paarungszeit. Seine ansonsten monotone Stimme bekommt dann einen melodischen Wohlklang. (</a:t>
            </a:r>
            <a:r>
              <a:rPr lang="de-DE" sz="1800" i="1" dirty="0" err="1" smtClean="0">
                <a:solidFill>
                  <a:srgbClr val="00FF00"/>
                </a:solidFill>
              </a:rPr>
              <a:t>zamir</a:t>
            </a:r>
            <a:r>
              <a:rPr lang="de-DE" sz="1800" dirty="0" smtClean="0">
                <a:solidFill>
                  <a:srgbClr val="00FF00"/>
                </a:solidFill>
              </a:rPr>
              <a:t> = Sänger; </a:t>
            </a:r>
            <a:r>
              <a:rPr lang="de-DE" sz="1800" i="1" dirty="0" err="1" smtClean="0">
                <a:solidFill>
                  <a:srgbClr val="00FF00"/>
                </a:solidFill>
              </a:rPr>
              <a:t>bulbul</a:t>
            </a:r>
            <a:r>
              <a:rPr lang="de-DE" sz="1800" dirty="0" smtClean="0">
                <a:solidFill>
                  <a:srgbClr val="00FF00"/>
                </a:solidFill>
              </a:rPr>
              <a:t> = arab. Sänger).</a:t>
            </a:r>
          </a:p>
          <a:p>
            <a:r>
              <a:rPr lang="de-CH" sz="1800" dirty="0" smtClean="0">
                <a:solidFill>
                  <a:srgbClr val="00FF00"/>
                </a:solidFill>
              </a:rPr>
              <a:t>Paarungszeit der Turteltauben: </a:t>
            </a:r>
            <a:r>
              <a:rPr lang="de-CH" sz="1800" dirty="0" smtClean="0"/>
              <a:t>früh im Mai</a:t>
            </a:r>
            <a:endParaRPr lang="de-DE" sz="1800" dirty="0" smtClean="0"/>
          </a:p>
          <a:p>
            <a:pPr>
              <a:buNone/>
            </a:pP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10351698" cy="6858000"/>
          </a:xfrm>
          <a:prstGeom prst="rect">
            <a:avLst/>
          </a:prstGeom>
          <a:noFill/>
          <a:ln w="9525">
            <a:noFill/>
            <a:miter lim="800000"/>
            <a:headEnd/>
            <a:tailEnd/>
          </a:ln>
        </p:spPr>
      </p:pic>
      <p:sp>
        <p:nvSpPr>
          <p:cNvPr id="2" name="Titel 1"/>
          <p:cNvSpPr>
            <a:spLocks noGrp="1"/>
          </p:cNvSpPr>
          <p:nvPr>
            <p:ph type="title"/>
          </p:nvPr>
        </p:nvSpPr>
        <p:spPr>
          <a:xfrm>
            <a:off x="4572000" y="260648"/>
            <a:ext cx="5400600" cy="1143000"/>
          </a:xfrm>
        </p:spPr>
        <p:txBody>
          <a:bodyPr/>
          <a:lstStyle/>
          <a:p>
            <a:r>
              <a:rPr lang="de-DE" dirty="0" err="1" smtClean="0"/>
              <a:t>Gelbsteissbülbül</a:t>
            </a:r>
            <a:endParaRPr lang="de-DE" dirty="0"/>
          </a:p>
        </p:txBody>
      </p:sp>
      <p:sp>
        <p:nvSpPr>
          <p:cNvPr id="3" name="Inhaltsplatzhalter 2"/>
          <p:cNvSpPr>
            <a:spLocks noGrp="1"/>
          </p:cNvSpPr>
          <p:nvPr>
            <p:ph sz="half" idx="1"/>
          </p:nvPr>
        </p:nvSpPr>
        <p:spPr>
          <a:xfrm>
            <a:off x="0" y="260648"/>
            <a:ext cx="3203848" cy="4114800"/>
          </a:xfrm>
        </p:spPr>
        <p:txBody>
          <a:bodyPr/>
          <a:lstStyle/>
          <a:p>
            <a:r>
              <a:rPr lang="de-DE" dirty="0" smtClean="0"/>
              <a:t>Hohl 2,12: </a:t>
            </a:r>
            <a:r>
              <a:rPr lang="de-DE" baseline="30000" dirty="0" smtClean="0">
                <a:solidFill>
                  <a:srgbClr val="FFFF00"/>
                </a:solidFill>
              </a:rPr>
              <a:t>12</a:t>
            </a:r>
            <a:r>
              <a:rPr lang="de-DE" dirty="0" smtClean="0">
                <a:solidFill>
                  <a:srgbClr val="FFFF00"/>
                </a:solidFill>
              </a:rPr>
              <a:t> Die </a:t>
            </a:r>
            <a:r>
              <a:rPr lang="de-DE" dirty="0" err="1" smtClean="0">
                <a:solidFill>
                  <a:srgbClr val="FFFF00"/>
                </a:solidFill>
              </a:rPr>
              <a:t>Nitzanim</a:t>
            </a:r>
            <a:r>
              <a:rPr lang="de-DE" dirty="0" smtClean="0">
                <a:solidFill>
                  <a:srgbClr val="FFFF00"/>
                </a:solidFill>
              </a:rPr>
              <a:t> er-scheinen im Lande, die Zeit </a:t>
            </a:r>
            <a:r>
              <a:rPr lang="de-DE" dirty="0" smtClean="0">
                <a:solidFill>
                  <a:srgbClr val="00FF00"/>
                </a:solidFill>
              </a:rPr>
              <a:t>des </a:t>
            </a:r>
            <a:r>
              <a:rPr lang="de-DE" dirty="0" err="1" smtClean="0">
                <a:solidFill>
                  <a:srgbClr val="00FF00"/>
                </a:solidFill>
              </a:rPr>
              <a:t>Zamirs</a:t>
            </a:r>
            <a:r>
              <a:rPr lang="de-DE" dirty="0" smtClean="0">
                <a:solidFill>
                  <a:srgbClr val="00FF00"/>
                </a:solidFill>
              </a:rPr>
              <a:t> </a:t>
            </a:r>
            <a:r>
              <a:rPr lang="de-DE" dirty="0" smtClean="0">
                <a:solidFill>
                  <a:srgbClr val="FFFF00"/>
                </a:solidFill>
              </a:rPr>
              <a:t>ist gekommen, und die Stimme der Turteltaube </a:t>
            </a:r>
            <a:r>
              <a:rPr lang="de-DE" dirty="0" err="1" smtClean="0">
                <a:solidFill>
                  <a:srgbClr val="FFFF00"/>
                </a:solidFill>
              </a:rPr>
              <a:t>läßt</a:t>
            </a:r>
            <a:r>
              <a:rPr lang="de-DE" dirty="0" smtClean="0">
                <a:solidFill>
                  <a:srgbClr val="FFFF00"/>
                </a:solidFill>
              </a:rPr>
              <a:t> sich hören in unserem Lande. </a:t>
            </a:r>
            <a:endParaRPr lang="de-DE" dirty="0">
              <a:solidFill>
                <a:srgbClr val="FFFF00"/>
              </a:solidFill>
            </a:endParaRPr>
          </a:p>
        </p:txBody>
      </p:sp>
      <p:sp>
        <p:nvSpPr>
          <p:cNvPr id="4" name="Inhaltsplatzhalter 3"/>
          <p:cNvSpPr>
            <a:spLocks noGrp="1"/>
          </p:cNvSpPr>
          <p:nvPr>
            <p:ph sz="half" idx="2"/>
          </p:nvPr>
        </p:nvSpPr>
        <p:spPr>
          <a:xfrm>
            <a:off x="3275856" y="4437112"/>
            <a:ext cx="6768752" cy="3898776"/>
          </a:xfrm>
        </p:spPr>
        <p:txBody>
          <a:bodyPr/>
          <a:lstStyle/>
          <a:p>
            <a:r>
              <a:rPr lang="de-DE" sz="2400" dirty="0" smtClean="0"/>
              <a:t>Singvogel (</a:t>
            </a:r>
            <a:r>
              <a:rPr lang="de-DE" sz="2400" dirty="0" err="1" smtClean="0"/>
              <a:t>Eph</a:t>
            </a:r>
            <a:r>
              <a:rPr lang="de-DE" sz="2400" dirty="0" smtClean="0"/>
              <a:t> 5,18; Kol 3,16)</a:t>
            </a:r>
          </a:p>
          <a:p>
            <a:r>
              <a:rPr lang="de-DE" sz="2400" dirty="0" err="1" smtClean="0"/>
              <a:t>Zamir</a:t>
            </a:r>
            <a:r>
              <a:rPr lang="de-DE" sz="2400" dirty="0" smtClean="0"/>
              <a:t> </a:t>
            </a:r>
          </a:p>
          <a:p>
            <a:r>
              <a:rPr lang="de-DE" sz="2400" dirty="0" smtClean="0"/>
              <a:t>kein schöner Klang, doch in der Paarungszeit (April) erhält er eine wunderschöne Stimme</a:t>
            </a:r>
            <a:endParaRPr lang="de-DE" sz="2400" dirty="0"/>
          </a:p>
        </p:txBody>
      </p:sp>
      <p:sp>
        <p:nvSpPr>
          <p:cNvPr id="6" name="Textfeld 5"/>
          <p:cNvSpPr txBox="1"/>
          <p:nvPr/>
        </p:nvSpPr>
        <p:spPr>
          <a:xfrm>
            <a:off x="6300192" y="2132856"/>
            <a:ext cx="2674130" cy="400110"/>
          </a:xfrm>
          <a:prstGeom prst="rect">
            <a:avLst/>
          </a:prstGeom>
          <a:noFill/>
        </p:spPr>
        <p:txBody>
          <a:bodyPr wrap="none" rtlCol="0">
            <a:spAutoFit/>
          </a:bodyPr>
          <a:lstStyle/>
          <a:p>
            <a:r>
              <a:rPr lang="de-DE" sz="1000" dirty="0" err="1" smtClean="0"/>
              <a:t>Nezach</a:t>
            </a:r>
            <a:r>
              <a:rPr lang="de-DE" sz="1000" dirty="0" smtClean="0"/>
              <a:t> </a:t>
            </a:r>
            <a:r>
              <a:rPr lang="de-DE" sz="1000" dirty="0" err="1" smtClean="0"/>
              <a:t>Farbiash</a:t>
            </a:r>
            <a:r>
              <a:rPr lang="de-DE" sz="1000" dirty="0" smtClean="0"/>
              <a:t> CC 2.5 (Namensnennung)</a:t>
            </a:r>
          </a:p>
          <a:p>
            <a:r>
              <a:rPr lang="de-DE" sz="1000" dirty="0" smtClean="0"/>
              <a:t> /  </a:t>
            </a:r>
            <a:r>
              <a:rPr lang="de-DE" sz="1000" dirty="0" err="1" smtClean="0"/>
              <a:t>american</a:t>
            </a:r>
            <a:endParaRPr lang="de-DE" sz="1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052736"/>
            <a:ext cx="7813376" cy="4968552"/>
          </a:xfrm>
        </p:spPr>
        <p:txBody>
          <a:bodyPr/>
          <a:lstStyle/>
          <a:p>
            <a:pPr lvl="0"/>
            <a:r>
              <a:rPr lang="de-DE" sz="2400" baseline="30000" dirty="0" smtClean="0">
                <a:solidFill>
                  <a:srgbClr val="FFFF00"/>
                </a:solidFill>
              </a:rPr>
              <a:t>10</a:t>
            </a:r>
            <a:r>
              <a:rPr lang="de-DE" sz="2400" dirty="0" smtClean="0">
                <a:solidFill>
                  <a:srgbClr val="FFFF00"/>
                </a:solidFill>
              </a:rPr>
              <a:t> Mein Geliebter hob an und sprach zu mir: / Mache dich auf, meine Freundin, / meine Schöne, und komm! / </a:t>
            </a:r>
            <a:r>
              <a:rPr lang="de-DE" sz="2400" baseline="30000" dirty="0" smtClean="0">
                <a:solidFill>
                  <a:srgbClr val="FFFF00"/>
                </a:solidFill>
              </a:rPr>
              <a:t>11</a:t>
            </a:r>
            <a:r>
              <a:rPr lang="de-DE" sz="2400" dirty="0" smtClean="0">
                <a:solidFill>
                  <a:srgbClr val="FFFF00"/>
                </a:solidFill>
              </a:rPr>
              <a:t> Denn siehe, </a:t>
            </a:r>
            <a:r>
              <a:rPr lang="de-DE" sz="2400" dirty="0" smtClean="0">
                <a:solidFill>
                  <a:srgbClr val="00FF00"/>
                </a:solidFill>
              </a:rPr>
              <a:t>der Winter </a:t>
            </a:r>
            <a:r>
              <a:rPr lang="de-DE" sz="2400" dirty="0" smtClean="0">
                <a:solidFill>
                  <a:srgbClr val="FFFF00"/>
                </a:solidFill>
              </a:rPr>
              <a:t>ist vorbei, / der Regen ist vorüber, er ist dahin. / </a:t>
            </a:r>
            <a:r>
              <a:rPr lang="de-DE" sz="2400" baseline="30000" dirty="0" smtClean="0">
                <a:solidFill>
                  <a:srgbClr val="FFFF00"/>
                </a:solidFill>
              </a:rPr>
              <a:t>12</a:t>
            </a:r>
            <a:r>
              <a:rPr lang="de-DE" sz="2400" dirty="0" smtClean="0">
                <a:solidFill>
                  <a:srgbClr val="FFFF00"/>
                </a:solidFill>
              </a:rPr>
              <a:t> </a:t>
            </a:r>
            <a:r>
              <a:rPr lang="de-DE" sz="2400" dirty="0" smtClean="0">
                <a:solidFill>
                  <a:srgbClr val="00FF00"/>
                </a:solidFill>
              </a:rPr>
              <a:t>Die </a:t>
            </a:r>
            <a:r>
              <a:rPr lang="de-DE" sz="2400" dirty="0" err="1" smtClean="0">
                <a:solidFill>
                  <a:srgbClr val="00FF00"/>
                </a:solidFill>
              </a:rPr>
              <a:t>Nitzanim</a:t>
            </a:r>
            <a:r>
              <a:rPr lang="de-DE" sz="2400" dirty="0" smtClean="0">
                <a:solidFill>
                  <a:srgbClr val="00FF00"/>
                </a:solidFill>
              </a:rPr>
              <a:t> [= Scharlachroter </a:t>
            </a:r>
            <a:r>
              <a:rPr lang="de-DE" sz="2400" dirty="0" err="1" smtClean="0">
                <a:solidFill>
                  <a:srgbClr val="00FF00"/>
                </a:solidFill>
              </a:rPr>
              <a:t>Hahnenfuss</a:t>
            </a:r>
            <a:r>
              <a:rPr lang="de-DE" sz="2400" dirty="0" smtClean="0">
                <a:solidFill>
                  <a:srgbClr val="00FF00"/>
                </a:solidFill>
              </a:rPr>
              <a:t>] </a:t>
            </a:r>
            <a:r>
              <a:rPr lang="de-DE" sz="2400" dirty="0" smtClean="0">
                <a:solidFill>
                  <a:srgbClr val="FFFF00"/>
                </a:solidFill>
              </a:rPr>
              <a:t>erscheinen im Lande, / die Zeit </a:t>
            </a:r>
            <a:r>
              <a:rPr lang="de-DE" sz="2400" dirty="0" smtClean="0">
                <a:solidFill>
                  <a:srgbClr val="00FF00"/>
                </a:solidFill>
              </a:rPr>
              <a:t>des </a:t>
            </a:r>
            <a:r>
              <a:rPr lang="de-DE" sz="2400" dirty="0" err="1" smtClean="0">
                <a:solidFill>
                  <a:srgbClr val="00FF00"/>
                </a:solidFill>
              </a:rPr>
              <a:t>Zamir</a:t>
            </a:r>
            <a:r>
              <a:rPr lang="de-DE" sz="2400" dirty="0" smtClean="0">
                <a:solidFill>
                  <a:srgbClr val="00FF00"/>
                </a:solidFill>
              </a:rPr>
              <a:t> [= </a:t>
            </a:r>
            <a:r>
              <a:rPr lang="de-DE" sz="2400" dirty="0" err="1" smtClean="0">
                <a:solidFill>
                  <a:srgbClr val="00FF00"/>
                </a:solidFill>
              </a:rPr>
              <a:t>Gelbsteissbülbül</a:t>
            </a:r>
            <a:r>
              <a:rPr lang="de-DE" sz="2400" dirty="0" smtClean="0">
                <a:solidFill>
                  <a:srgbClr val="00FF00"/>
                </a:solidFill>
              </a:rPr>
              <a:t>] </a:t>
            </a:r>
            <a:r>
              <a:rPr lang="de-DE" sz="2400" dirty="0" smtClean="0">
                <a:solidFill>
                  <a:srgbClr val="FFFF00"/>
                </a:solidFill>
              </a:rPr>
              <a:t>ist gekommen, / und die Stimme </a:t>
            </a:r>
            <a:r>
              <a:rPr lang="de-DE" sz="2400" dirty="0" smtClean="0">
                <a:solidFill>
                  <a:srgbClr val="00FF00"/>
                </a:solidFill>
              </a:rPr>
              <a:t>der Turteltaube </a:t>
            </a:r>
            <a:r>
              <a:rPr lang="de-DE" sz="2400" dirty="0" err="1" smtClean="0">
                <a:solidFill>
                  <a:srgbClr val="FFFF00"/>
                </a:solidFill>
              </a:rPr>
              <a:t>läßt</a:t>
            </a:r>
            <a:r>
              <a:rPr lang="de-DE" sz="2400" dirty="0" smtClean="0">
                <a:solidFill>
                  <a:srgbClr val="FFFF00"/>
                </a:solidFill>
              </a:rPr>
              <a:t> sich hören in unserem Lande.</a:t>
            </a:r>
          </a:p>
          <a:p>
            <a:pPr lvl="0">
              <a:buNone/>
            </a:pPr>
            <a:r>
              <a:rPr lang="de-DE" sz="2400" dirty="0" smtClean="0">
                <a:solidFill>
                  <a:srgbClr val="FFFF00"/>
                </a:solidFill>
              </a:rPr>
              <a:t>  </a:t>
            </a:r>
          </a:p>
          <a:p>
            <a:r>
              <a:rPr lang="de-CH" sz="1800" dirty="0" smtClean="0">
                <a:solidFill>
                  <a:srgbClr val="00FF00"/>
                </a:solidFill>
              </a:rPr>
              <a:t>Winter = Regenzeit, </a:t>
            </a:r>
            <a:r>
              <a:rPr lang="de-CH" sz="1800" dirty="0" smtClean="0"/>
              <a:t>2. Hälfte Oktober – Ende März</a:t>
            </a:r>
            <a:endParaRPr lang="de-DE" sz="1800" dirty="0" smtClean="0"/>
          </a:p>
          <a:p>
            <a:r>
              <a:rPr lang="de-CH" sz="1800" dirty="0" smtClean="0">
                <a:solidFill>
                  <a:srgbClr val="00FF00"/>
                </a:solidFill>
              </a:rPr>
              <a:t>Der rote Hahnenfuss blüht </a:t>
            </a:r>
            <a:r>
              <a:rPr lang="de-CH" sz="1800" dirty="0" smtClean="0"/>
              <a:t>Anfangs April</a:t>
            </a:r>
            <a:r>
              <a:rPr lang="de-CH" sz="1800" dirty="0" smtClean="0">
                <a:solidFill>
                  <a:srgbClr val="00FF00"/>
                </a:solidFill>
              </a:rPr>
              <a:t>.</a:t>
            </a:r>
            <a:endParaRPr lang="de-DE" sz="1800" dirty="0" smtClean="0">
              <a:solidFill>
                <a:srgbClr val="00FF00"/>
              </a:solidFill>
            </a:endParaRPr>
          </a:p>
          <a:p>
            <a:r>
              <a:rPr lang="de-DE" sz="1800" dirty="0" smtClean="0">
                <a:solidFill>
                  <a:srgbClr val="00FF00"/>
                </a:solidFill>
              </a:rPr>
              <a:t>Der </a:t>
            </a:r>
            <a:r>
              <a:rPr lang="de-DE" sz="1800" dirty="0" err="1" smtClean="0">
                <a:solidFill>
                  <a:srgbClr val="00FF00"/>
                </a:solidFill>
              </a:rPr>
              <a:t>Gelbsteissbülbül</a:t>
            </a:r>
            <a:r>
              <a:rPr lang="de-DE" sz="1800" dirty="0" smtClean="0">
                <a:solidFill>
                  <a:srgbClr val="00FF00"/>
                </a:solidFill>
              </a:rPr>
              <a:t> (verbreiteter Vogel in Israel) hat im </a:t>
            </a:r>
            <a:r>
              <a:rPr lang="de-DE" sz="1800" dirty="0" smtClean="0"/>
              <a:t>April </a:t>
            </a:r>
            <a:r>
              <a:rPr lang="de-DE" sz="1800" dirty="0" smtClean="0">
                <a:solidFill>
                  <a:srgbClr val="00FF00"/>
                </a:solidFill>
              </a:rPr>
              <a:t>Paarungszeit. Seine ansonsten monotone Stimme bekommt dann einen melodischen Wohlklang. (</a:t>
            </a:r>
            <a:r>
              <a:rPr lang="de-DE" sz="1800" i="1" dirty="0" err="1" smtClean="0">
                <a:solidFill>
                  <a:srgbClr val="00FF00"/>
                </a:solidFill>
              </a:rPr>
              <a:t>zamir</a:t>
            </a:r>
            <a:r>
              <a:rPr lang="de-DE" sz="1800" dirty="0" smtClean="0">
                <a:solidFill>
                  <a:srgbClr val="00FF00"/>
                </a:solidFill>
              </a:rPr>
              <a:t> = Sänger; </a:t>
            </a:r>
            <a:r>
              <a:rPr lang="de-DE" sz="1800" i="1" dirty="0" err="1" smtClean="0">
                <a:solidFill>
                  <a:srgbClr val="00FF00"/>
                </a:solidFill>
              </a:rPr>
              <a:t>bulbul</a:t>
            </a:r>
            <a:r>
              <a:rPr lang="de-DE" sz="1800" dirty="0" smtClean="0">
                <a:solidFill>
                  <a:srgbClr val="00FF00"/>
                </a:solidFill>
              </a:rPr>
              <a:t> = arab. Sänger).</a:t>
            </a:r>
          </a:p>
          <a:p>
            <a:r>
              <a:rPr lang="de-CH" sz="1800" dirty="0" smtClean="0">
                <a:solidFill>
                  <a:srgbClr val="00FF00"/>
                </a:solidFill>
              </a:rPr>
              <a:t>Paarungszeit der Turteltauben: </a:t>
            </a:r>
            <a:r>
              <a:rPr lang="de-CH" sz="1800" dirty="0" smtClean="0"/>
              <a:t>früh im Mai</a:t>
            </a:r>
            <a:endParaRPr lang="de-DE" sz="1800" dirty="0" smtClean="0"/>
          </a:p>
          <a:p>
            <a:pPr>
              <a:buNone/>
            </a:pP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10312782" cy="6858000"/>
          </a:xfrm>
          <a:prstGeom prst="rect">
            <a:avLst/>
          </a:prstGeom>
          <a:noFill/>
          <a:ln w="9525">
            <a:noFill/>
            <a:miter lim="800000"/>
            <a:headEnd/>
            <a:tailEnd/>
          </a:ln>
        </p:spPr>
      </p:pic>
      <p:sp>
        <p:nvSpPr>
          <p:cNvPr id="2" name="Titel 1"/>
          <p:cNvSpPr>
            <a:spLocks noGrp="1"/>
          </p:cNvSpPr>
          <p:nvPr>
            <p:ph type="title"/>
          </p:nvPr>
        </p:nvSpPr>
        <p:spPr>
          <a:xfrm>
            <a:off x="5004048" y="476672"/>
            <a:ext cx="5400600" cy="1143000"/>
          </a:xfrm>
        </p:spPr>
        <p:txBody>
          <a:bodyPr/>
          <a:lstStyle/>
          <a:p>
            <a:r>
              <a:rPr lang="de-DE" dirty="0" smtClean="0"/>
              <a:t>Turteltaube</a:t>
            </a:r>
            <a:endParaRPr lang="de-DE" dirty="0"/>
          </a:p>
        </p:txBody>
      </p:sp>
      <p:sp>
        <p:nvSpPr>
          <p:cNvPr id="3" name="Inhaltsplatzhalter 2"/>
          <p:cNvSpPr>
            <a:spLocks noGrp="1"/>
          </p:cNvSpPr>
          <p:nvPr>
            <p:ph sz="half" idx="1"/>
          </p:nvPr>
        </p:nvSpPr>
        <p:spPr>
          <a:xfrm>
            <a:off x="0" y="260648"/>
            <a:ext cx="3203848" cy="4114800"/>
          </a:xfrm>
        </p:spPr>
        <p:txBody>
          <a:bodyPr/>
          <a:lstStyle/>
          <a:p>
            <a:r>
              <a:rPr lang="de-DE" dirty="0" smtClean="0"/>
              <a:t>Hohl 2,12: </a:t>
            </a:r>
            <a:r>
              <a:rPr lang="de-DE" baseline="30000" dirty="0" smtClean="0">
                <a:solidFill>
                  <a:srgbClr val="FFFF00"/>
                </a:solidFill>
              </a:rPr>
              <a:t>12</a:t>
            </a:r>
            <a:r>
              <a:rPr lang="de-DE" dirty="0" smtClean="0">
                <a:solidFill>
                  <a:srgbClr val="FFFF00"/>
                </a:solidFill>
              </a:rPr>
              <a:t> Die </a:t>
            </a:r>
            <a:r>
              <a:rPr lang="de-DE" dirty="0" err="1" smtClean="0">
                <a:solidFill>
                  <a:srgbClr val="FFFF00"/>
                </a:solidFill>
              </a:rPr>
              <a:t>Nitzanim</a:t>
            </a:r>
            <a:r>
              <a:rPr lang="de-DE" dirty="0" smtClean="0">
                <a:solidFill>
                  <a:srgbClr val="FFFF00"/>
                </a:solidFill>
              </a:rPr>
              <a:t> er-scheinen im Lande, die Zeit des </a:t>
            </a:r>
            <a:r>
              <a:rPr lang="de-DE" dirty="0" err="1" smtClean="0">
                <a:solidFill>
                  <a:srgbClr val="FFFF00"/>
                </a:solidFill>
              </a:rPr>
              <a:t>Zamirs</a:t>
            </a:r>
            <a:r>
              <a:rPr lang="de-DE" dirty="0" smtClean="0">
                <a:solidFill>
                  <a:srgbClr val="FFFF00"/>
                </a:solidFill>
              </a:rPr>
              <a:t> ist gekommen, und die Stimme </a:t>
            </a:r>
            <a:r>
              <a:rPr lang="de-DE" dirty="0" smtClean="0">
                <a:solidFill>
                  <a:srgbClr val="00FF00"/>
                </a:solidFill>
              </a:rPr>
              <a:t>der Turteltaube</a:t>
            </a:r>
            <a:r>
              <a:rPr lang="de-DE" dirty="0" smtClean="0">
                <a:solidFill>
                  <a:srgbClr val="FFFF00"/>
                </a:solidFill>
              </a:rPr>
              <a:t> </a:t>
            </a:r>
            <a:r>
              <a:rPr lang="de-DE" dirty="0" err="1" smtClean="0">
                <a:solidFill>
                  <a:srgbClr val="FFFF00"/>
                </a:solidFill>
              </a:rPr>
              <a:t>läßt</a:t>
            </a:r>
            <a:r>
              <a:rPr lang="de-DE" dirty="0" smtClean="0">
                <a:solidFill>
                  <a:srgbClr val="FFFF00"/>
                </a:solidFill>
              </a:rPr>
              <a:t> sich hören in unserem Lande. </a:t>
            </a:r>
            <a:endParaRPr lang="de-DE" dirty="0">
              <a:solidFill>
                <a:srgbClr val="FFFF00"/>
              </a:solidFill>
            </a:endParaRPr>
          </a:p>
        </p:txBody>
      </p:sp>
      <p:sp>
        <p:nvSpPr>
          <p:cNvPr id="4" name="Inhaltsplatzhalter 3"/>
          <p:cNvSpPr>
            <a:spLocks noGrp="1"/>
          </p:cNvSpPr>
          <p:nvPr>
            <p:ph sz="half" idx="2"/>
          </p:nvPr>
        </p:nvSpPr>
        <p:spPr>
          <a:xfrm>
            <a:off x="395536" y="4797152"/>
            <a:ext cx="9073008" cy="3898776"/>
          </a:xfrm>
        </p:spPr>
        <p:txBody>
          <a:bodyPr/>
          <a:lstStyle/>
          <a:p>
            <a:r>
              <a:rPr lang="de-DE" sz="2400" dirty="0" smtClean="0"/>
              <a:t>Singvogel (</a:t>
            </a:r>
            <a:r>
              <a:rPr lang="de-DE" sz="2400" dirty="0" err="1" smtClean="0"/>
              <a:t>Eph</a:t>
            </a:r>
            <a:r>
              <a:rPr lang="de-DE" sz="2400" dirty="0" smtClean="0"/>
              <a:t> 5,18; Kol 3,16)</a:t>
            </a:r>
          </a:p>
          <a:p>
            <a:r>
              <a:rPr lang="de-DE" sz="2400" dirty="0" smtClean="0"/>
              <a:t>Opfer der Maria (Luk 2,24)</a:t>
            </a:r>
          </a:p>
          <a:p>
            <a:r>
              <a:rPr lang="de-DE" sz="2400" dirty="0" smtClean="0"/>
              <a:t>Pärchen bleiben sich ein Leben lang treu!</a:t>
            </a:r>
          </a:p>
          <a:p>
            <a:r>
              <a:rPr lang="de-DE" sz="2400" dirty="0" smtClean="0"/>
              <a:t>In der Paarungszeit macht das Männchen „</a:t>
            </a:r>
            <a:r>
              <a:rPr lang="de-DE" sz="2400" dirty="0" err="1" smtClean="0"/>
              <a:t>trrr</a:t>
            </a:r>
            <a:r>
              <a:rPr lang="de-DE" sz="2400" dirty="0" smtClean="0"/>
              <a:t>“</a:t>
            </a:r>
          </a:p>
        </p:txBody>
      </p:sp>
      <p:sp>
        <p:nvSpPr>
          <p:cNvPr id="6" name="Textfeld 5"/>
          <p:cNvSpPr txBox="1"/>
          <p:nvPr/>
        </p:nvSpPr>
        <p:spPr>
          <a:xfrm>
            <a:off x="6681466" y="2132856"/>
            <a:ext cx="2326278" cy="400110"/>
          </a:xfrm>
          <a:prstGeom prst="rect">
            <a:avLst/>
          </a:prstGeom>
          <a:noFill/>
        </p:spPr>
        <p:txBody>
          <a:bodyPr wrap="none" rtlCol="0">
            <a:spAutoFit/>
          </a:bodyPr>
          <a:lstStyle/>
          <a:p>
            <a:r>
              <a:rPr lang="de-DE" sz="1000" dirty="0" smtClean="0"/>
              <a:t>David King CC 2.0 (Namensnennung)</a:t>
            </a:r>
          </a:p>
          <a:p>
            <a:r>
              <a:rPr lang="de-DE" sz="1000" dirty="0" smtClean="0"/>
              <a:t> /  </a:t>
            </a:r>
            <a:r>
              <a:rPr lang="de-DE" sz="1000" dirty="0" err="1" smtClean="0"/>
              <a:t>generic</a:t>
            </a:r>
            <a:endParaRPr lang="de-DE" sz="1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052736"/>
            <a:ext cx="7813376" cy="4968552"/>
          </a:xfrm>
        </p:spPr>
        <p:txBody>
          <a:bodyPr/>
          <a:lstStyle/>
          <a:p>
            <a:pPr lvl="0"/>
            <a:r>
              <a:rPr lang="de-DE" sz="2400" baseline="30000" dirty="0" smtClean="0">
                <a:solidFill>
                  <a:srgbClr val="FFFF00"/>
                </a:solidFill>
              </a:rPr>
              <a:t>10</a:t>
            </a:r>
            <a:r>
              <a:rPr lang="de-DE" sz="2400" dirty="0" smtClean="0">
                <a:solidFill>
                  <a:srgbClr val="FFFF00"/>
                </a:solidFill>
              </a:rPr>
              <a:t> Mein Geliebter hob an und sprach zu mir: / Mache dich auf, meine Freundin, / meine Schöne, und komm! / </a:t>
            </a:r>
            <a:r>
              <a:rPr lang="de-DE" sz="2400" baseline="30000" dirty="0" smtClean="0">
                <a:solidFill>
                  <a:srgbClr val="FFFF00"/>
                </a:solidFill>
              </a:rPr>
              <a:t>11</a:t>
            </a:r>
            <a:r>
              <a:rPr lang="de-DE" sz="2400" dirty="0" smtClean="0">
                <a:solidFill>
                  <a:srgbClr val="FFFF00"/>
                </a:solidFill>
              </a:rPr>
              <a:t> Denn siehe, </a:t>
            </a:r>
            <a:r>
              <a:rPr lang="de-DE" sz="2400" dirty="0" smtClean="0">
                <a:solidFill>
                  <a:srgbClr val="00FF00"/>
                </a:solidFill>
              </a:rPr>
              <a:t>der Winter </a:t>
            </a:r>
            <a:r>
              <a:rPr lang="de-DE" sz="2400" dirty="0" smtClean="0">
                <a:solidFill>
                  <a:srgbClr val="FFFF00"/>
                </a:solidFill>
              </a:rPr>
              <a:t>ist vorbei, / der Regen ist vorüber, er ist dahin. / </a:t>
            </a:r>
            <a:r>
              <a:rPr lang="de-DE" sz="2400" baseline="30000" dirty="0" smtClean="0">
                <a:solidFill>
                  <a:srgbClr val="FFFF00"/>
                </a:solidFill>
              </a:rPr>
              <a:t>12</a:t>
            </a:r>
            <a:r>
              <a:rPr lang="de-DE" sz="2400" dirty="0" smtClean="0">
                <a:solidFill>
                  <a:srgbClr val="FFFF00"/>
                </a:solidFill>
              </a:rPr>
              <a:t> </a:t>
            </a:r>
            <a:r>
              <a:rPr lang="de-DE" sz="2400" dirty="0" smtClean="0">
                <a:solidFill>
                  <a:srgbClr val="00FF00"/>
                </a:solidFill>
              </a:rPr>
              <a:t>Die </a:t>
            </a:r>
            <a:r>
              <a:rPr lang="de-DE" sz="2400" dirty="0" err="1" smtClean="0">
                <a:solidFill>
                  <a:srgbClr val="00FF00"/>
                </a:solidFill>
              </a:rPr>
              <a:t>Nitzanim</a:t>
            </a:r>
            <a:r>
              <a:rPr lang="de-DE" sz="2400" dirty="0" smtClean="0">
                <a:solidFill>
                  <a:srgbClr val="00FF00"/>
                </a:solidFill>
              </a:rPr>
              <a:t> [= Scharlachroter </a:t>
            </a:r>
            <a:r>
              <a:rPr lang="de-DE" sz="2400" dirty="0" err="1" smtClean="0">
                <a:solidFill>
                  <a:srgbClr val="00FF00"/>
                </a:solidFill>
              </a:rPr>
              <a:t>Hahnenfuss</a:t>
            </a:r>
            <a:r>
              <a:rPr lang="de-DE" sz="2400" dirty="0" smtClean="0">
                <a:solidFill>
                  <a:srgbClr val="00FF00"/>
                </a:solidFill>
              </a:rPr>
              <a:t>] </a:t>
            </a:r>
            <a:r>
              <a:rPr lang="de-DE" sz="2400" dirty="0" smtClean="0">
                <a:solidFill>
                  <a:srgbClr val="FFFF00"/>
                </a:solidFill>
              </a:rPr>
              <a:t>erscheinen im Lande, / die Zeit </a:t>
            </a:r>
            <a:r>
              <a:rPr lang="de-DE" sz="2400" dirty="0" smtClean="0">
                <a:solidFill>
                  <a:srgbClr val="00FF00"/>
                </a:solidFill>
              </a:rPr>
              <a:t>des </a:t>
            </a:r>
            <a:r>
              <a:rPr lang="de-DE" sz="2400" dirty="0" err="1" smtClean="0">
                <a:solidFill>
                  <a:srgbClr val="00FF00"/>
                </a:solidFill>
              </a:rPr>
              <a:t>Zamir</a:t>
            </a:r>
            <a:r>
              <a:rPr lang="de-DE" sz="2400" dirty="0" smtClean="0">
                <a:solidFill>
                  <a:srgbClr val="00FF00"/>
                </a:solidFill>
              </a:rPr>
              <a:t> [= </a:t>
            </a:r>
            <a:r>
              <a:rPr lang="de-DE" sz="2400" dirty="0" err="1" smtClean="0">
                <a:solidFill>
                  <a:srgbClr val="00FF00"/>
                </a:solidFill>
              </a:rPr>
              <a:t>Gelbsteissbülbül</a:t>
            </a:r>
            <a:r>
              <a:rPr lang="de-DE" sz="2400" dirty="0" smtClean="0">
                <a:solidFill>
                  <a:srgbClr val="00FF00"/>
                </a:solidFill>
              </a:rPr>
              <a:t>] </a:t>
            </a:r>
            <a:r>
              <a:rPr lang="de-DE" sz="2400" dirty="0" smtClean="0">
                <a:solidFill>
                  <a:srgbClr val="FFFF00"/>
                </a:solidFill>
              </a:rPr>
              <a:t>ist gekommen, / und die Stimme </a:t>
            </a:r>
            <a:r>
              <a:rPr lang="de-DE" sz="2400" dirty="0" smtClean="0">
                <a:solidFill>
                  <a:srgbClr val="00FF00"/>
                </a:solidFill>
              </a:rPr>
              <a:t>der Turteltaube </a:t>
            </a:r>
            <a:r>
              <a:rPr lang="de-DE" sz="2400" dirty="0" err="1" smtClean="0">
                <a:solidFill>
                  <a:srgbClr val="FFFF00"/>
                </a:solidFill>
              </a:rPr>
              <a:t>läßt</a:t>
            </a:r>
            <a:r>
              <a:rPr lang="de-DE" sz="2400" dirty="0" smtClean="0">
                <a:solidFill>
                  <a:srgbClr val="FFFF00"/>
                </a:solidFill>
              </a:rPr>
              <a:t> sich hören in unserem Lande.</a:t>
            </a:r>
          </a:p>
          <a:p>
            <a:pPr lvl="0">
              <a:buNone/>
            </a:pPr>
            <a:r>
              <a:rPr lang="de-DE" sz="2400" dirty="0" smtClean="0">
                <a:solidFill>
                  <a:srgbClr val="FFFF00"/>
                </a:solidFill>
              </a:rPr>
              <a:t>  </a:t>
            </a:r>
          </a:p>
          <a:p>
            <a:r>
              <a:rPr lang="de-CH" sz="1800" dirty="0" smtClean="0">
                <a:solidFill>
                  <a:srgbClr val="00FF00"/>
                </a:solidFill>
              </a:rPr>
              <a:t>Winter = Regenzeit, </a:t>
            </a:r>
            <a:r>
              <a:rPr lang="de-CH" sz="1800" dirty="0" smtClean="0"/>
              <a:t>2. Hälfte Oktober – Ende März</a:t>
            </a:r>
            <a:endParaRPr lang="de-DE" sz="1800" dirty="0" smtClean="0"/>
          </a:p>
          <a:p>
            <a:r>
              <a:rPr lang="de-CH" sz="1800" dirty="0" smtClean="0">
                <a:solidFill>
                  <a:srgbClr val="00FF00"/>
                </a:solidFill>
              </a:rPr>
              <a:t>Der rote Hahnenfuss blüht </a:t>
            </a:r>
            <a:r>
              <a:rPr lang="de-CH" sz="1800" dirty="0" smtClean="0"/>
              <a:t>Anfangs April</a:t>
            </a:r>
            <a:r>
              <a:rPr lang="de-CH" sz="1800" dirty="0" smtClean="0">
                <a:solidFill>
                  <a:srgbClr val="00FF00"/>
                </a:solidFill>
              </a:rPr>
              <a:t>.</a:t>
            </a:r>
            <a:endParaRPr lang="de-DE" sz="1800" dirty="0" smtClean="0">
              <a:solidFill>
                <a:srgbClr val="00FF00"/>
              </a:solidFill>
            </a:endParaRPr>
          </a:p>
          <a:p>
            <a:r>
              <a:rPr lang="de-DE" sz="1800" dirty="0" smtClean="0">
                <a:solidFill>
                  <a:srgbClr val="00FF00"/>
                </a:solidFill>
              </a:rPr>
              <a:t>Der </a:t>
            </a:r>
            <a:r>
              <a:rPr lang="de-DE" sz="1800" dirty="0" err="1" smtClean="0">
                <a:solidFill>
                  <a:srgbClr val="00FF00"/>
                </a:solidFill>
              </a:rPr>
              <a:t>Gelbsteissbülbül</a:t>
            </a:r>
            <a:r>
              <a:rPr lang="de-DE" sz="1800" dirty="0" smtClean="0">
                <a:solidFill>
                  <a:srgbClr val="00FF00"/>
                </a:solidFill>
              </a:rPr>
              <a:t> (verbreiteter Vogel in Israel) hat im </a:t>
            </a:r>
            <a:r>
              <a:rPr lang="de-DE" sz="1800" dirty="0" smtClean="0"/>
              <a:t>April </a:t>
            </a:r>
            <a:r>
              <a:rPr lang="de-DE" sz="1800" dirty="0" smtClean="0">
                <a:solidFill>
                  <a:srgbClr val="00FF00"/>
                </a:solidFill>
              </a:rPr>
              <a:t>Paarungszeit. Seine ansonsten monotone Stimme bekommt dann einen melodischen Wohlklang. (</a:t>
            </a:r>
            <a:r>
              <a:rPr lang="de-DE" sz="1800" i="1" dirty="0" err="1" smtClean="0">
                <a:solidFill>
                  <a:srgbClr val="00FF00"/>
                </a:solidFill>
              </a:rPr>
              <a:t>zamir</a:t>
            </a:r>
            <a:r>
              <a:rPr lang="de-DE" sz="1800" dirty="0" smtClean="0">
                <a:solidFill>
                  <a:srgbClr val="00FF00"/>
                </a:solidFill>
              </a:rPr>
              <a:t> = Sänger; </a:t>
            </a:r>
            <a:r>
              <a:rPr lang="de-DE" sz="1800" i="1" dirty="0" err="1" smtClean="0">
                <a:solidFill>
                  <a:srgbClr val="00FF00"/>
                </a:solidFill>
              </a:rPr>
              <a:t>bulbul</a:t>
            </a:r>
            <a:r>
              <a:rPr lang="de-DE" sz="1800" dirty="0" smtClean="0">
                <a:solidFill>
                  <a:srgbClr val="00FF00"/>
                </a:solidFill>
              </a:rPr>
              <a:t> = arab. Sänger).</a:t>
            </a:r>
          </a:p>
          <a:p>
            <a:r>
              <a:rPr lang="de-CH" sz="1800" dirty="0" smtClean="0">
                <a:solidFill>
                  <a:srgbClr val="00FF00"/>
                </a:solidFill>
              </a:rPr>
              <a:t>Paarungszeit der Turteltauben: </a:t>
            </a:r>
            <a:r>
              <a:rPr lang="de-CH" sz="1800" dirty="0" smtClean="0"/>
              <a:t>früh im Mai</a:t>
            </a:r>
            <a:endParaRPr lang="de-DE" sz="1800" dirty="0" smtClean="0"/>
          </a:p>
          <a:p>
            <a:pPr>
              <a:buNone/>
            </a:pP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268760"/>
            <a:ext cx="8424936" cy="4968552"/>
          </a:xfrm>
        </p:spPr>
        <p:txBody>
          <a:bodyPr/>
          <a:lstStyle/>
          <a:p>
            <a:pPr lvl="0"/>
            <a:r>
              <a:rPr lang="de-DE" sz="2400" dirty="0" smtClean="0">
                <a:solidFill>
                  <a:srgbClr val="FFFF00"/>
                </a:solidFill>
              </a:rPr>
              <a:t>„13 </a:t>
            </a:r>
            <a:r>
              <a:rPr lang="de-DE" sz="2400" dirty="0" smtClean="0">
                <a:solidFill>
                  <a:srgbClr val="00FF00"/>
                </a:solidFill>
              </a:rPr>
              <a:t>Der Feigenbaum rötet seine Feigen</a:t>
            </a:r>
            <a:r>
              <a:rPr lang="de-DE" sz="2400" dirty="0" smtClean="0">
                <a:solidFill>
                  <a:srgbClr val="FFFF00"/>
                </a:solidFill>
              </a:rPr>
              <a:t>, / und </a:t>
            </a:r>
            <a:r>
              <a:rPr lang="de-DE" sz="2400" dirty="0" smtClean="0">
                <a:solidFill>
                  <a:srgbClr val="00FF00"/>
                </a:solidFill>
              </a:rPr>
              <a:t>die Weinstöcke sind in der Blüte, geben Duft</a:t>
            </a:r>
            <a:r>
              <a:rPr lang="de-DE" sz="2400" dirty="0" smtClean="0">
                <a:solidFill>
                  <a:srgbClr val="FFFF00"/>
                </a:solidFill>
              </a:rPr>
              <a:t>. / Mache dich auf, meine Freundin, meine Schöne, und komm!  / 14 </a:t>
            </a:r>
            <a:r>
              <a:rPr lang="de-DE" sz="2400" dirty="0" smtClean="0">
                <a:solidFill>
                  <a:srgbClr val="00FF00"/>
                </a:solidFill>
              </a:rPr>
              <a:t>Meine Taube in den Klüften der Felsen, </a:t>
            </a:r>
            <a:r>
              <a:rPr lang="de-DE" sz="2400" dirty="0" smtClean="0">
                <a:solidFill>
                  <a:srgbClr val="FFFF00"/>
                </a:solidFill>
              </a:rPr>
              <a:t>/ im Versteck der Felswände, / </a:t>
            </a:r>
            <a:r>
              <a:rPr lang="de-DE" sz="2400" dirty="0" err="1" smtClean="0">
                <a:solidFill>
                  <a:srgbClr val="FFFF00"/>
                </a:solidFill>
              </a:rPr>
              <a:t>laß</a:t>
            </a:r>
            <a:r>
              <a:rPr lang="de-DE" sz="2400" dirty="0" smtClean="0">
                <a:solidFill>
                  <a:srgbClr val="FFFF00"/>
                </a:solidFill>
              </a:rPr>
              <a:t> mich deine Gestalt sehen, </a:t>
            </a:r>
            <a:r>
              <a:rPr lang="de-DE" sz="2400" dirty="0" err="1" smtClean="0">
                <a:solidFill>
                  <a:srgbClr val="FFFF00"/>
                </a:solidFill>
              </a:rPr>
              <a:t>laß</a:t>
            </a:r>
            <a:r>
              <a:rPr lang="de-DE" sz="2400" dirty="0" smtClean="0">
                <a:solidFill>
                  <a:srgbClr val="FFFF00"/>
                </a:solidFill>
              </a:rPr>
              <a:t> mich deine Stimme hören; / denn deine Stimme ist süß und deine Gestalt anmutig.“ </a:t>
            </a:r>
          </a:p>
          <a:p>
            <a:pPr lvl="0">
              <a:buNone/>
            </a:pPr>
            <a:endParaRPr lang="de-DE" sz="2400" dirty="0" smtClean="0">
              <a:solidFill>
                <a:srgbClr val="FFFF00"/>
              </a:solidFill>
            </a:endParaRPr>
          </a:p>
          <a:p>
            <a:r>
              <a:rPr lang="de-DE" sz="1800" dirty="0" smtClean="0">
                <a:solidFill>
                  <a:srgbClr val="00FF00"/>
                </a:solidFill>
              </a:rPr>
              <a:t>Rötende Feigen; Weinstockblüten = </a:t>
            </a:r>
            <a:r>
              <a:rPr lang="de-DE" sz="1800" dirty="0" smtClean="0"/>
              <a:t>Ende Mai</a:t>
            </a:r>
          </a:p>
          <a:p>
            <a:r>
              <a:rPr lang="de-DE" sz="1800" dirty="0" smtClean="0">
                <a:solidFill>
                  <a:srgbClr val="00FF00"/>
                </a:solidFill>
              </a:rPr>
              <a:t>Paarungszeit der wilden Felsentauben: </a:t>
            </a:r>
            <a:r>
              <a:rPr lang="de-DE" sz="1800" dirty="0" smtClean="0"/>
              <a:t>Mai – Mitte Juni </a:t>
            </a:r>
            <a:r>
              <a:rPr lang="de-DE" sz="1800" dirty="0" smtClean="0">
                <a:solidFill>
                  <a:srgbClr val="00FF00"/>
                </a:solidFill>
              </a:rPr>
              <a:t>(Nester in Felsklüften und Höhlen)</a:t>
            </a:r>
          </a:p>
          <a:p>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8" name="Picture 4" descr="http://upload.wikimedia.org/wikipedia/commons/b/b7/Vijgenboom_R01.jpg?uselang=de"/>
          <p:cNvPicPr>
            <a:picLocks noChangeAspect="1" noChangeArrowheads="1"/>
          </p:cNvPicPr>
          <p:nvPr/>
        </p:nvPicPr>
        <p:blipFill>
          <a:blip r:embed="rId2" cstate="print"/>
          <a:srcRect/>
          <a:stretch>
            <a:fillRect/>
          </a:stretch>
        </p:blipFill>
        <p:spPr bwMode="auto">
          <a:xfrm>
            <a:off x="0" y="-531440"/>
            <a:ext cx="9324528" cy="8569847"/>
          </a:xfrm>
          <a:prstGeom prst="rect">
            <a:avLst/>
          </a:prstGeom>
          <a:noFill/>
        </p:spPr>
      </p:pic>
      <p:sp>
        <p:nvSpPr>
          <p:cNvPr id="2" name="Titel 1"/>
          <p:cNvSpPr>
            <a:spLocks noGrp="1"/>
          </p:cNvSpPr>
          <p:nvPr>
            <p:ph type="title"/>
          </p:nvPr>
        </p:nvSpPr>
        <p:spPr>
          <a:xfrm>
            <a:off x="179512" y="0"/>
            <a:ext cx="7772400" cy="1143000"/>
          </a:xfrm>
        </p:spPr>
        <p:txBody>
          <a:bodyPr/>
          <a:lstStyle/>
          <a:p>
            <a:r>
              <a:rPr lang="de-DE" dirty="0" smtClean="0"/>
              <a:t>Feigenbaum</a:t>
            </a:r>
            <a:endParaRPr lang="de-DE" dirty="0"/>
          </a:p>
        </p:txBody>
      </p:sp>
      <p:sp>
        <p:nvSpPr>
          <p:cNvPr id="5" name="Textfeld 4"/>
          <p:cNvSpPr txBox="1"/>
          <p:nvPr/>
        </p:nvSpPr>
        <p:spPr>
          <a:xfrm>
            <a:off x="3347864" y="6381328"/>
            <a:ext cx="3562194" cy="276999"/>
          </a:xfrm>
          <a:prstGeom prst="rect">
            <a:avLst/>
          </a:prstGeom>
          <a:noFill/>
        </p:spPr>
        <p:txBody>
          <a:bodyPr wrap="none" rtlCol="0">
            <a:spAutoFit/>
          </a:bodyPr>
          <a:lstStyle/>
          <a:p>
            <a:r>
              <a:rPr lang="de-DE" sz="1200" dirty="0" smtClean="0"/>
              <a:t>Marc </a:t>
            </a:r>
            <a:r>
              <a:rPr lang="de-DE" sz="1200" dirty="0" err="1" smtClean="0"/>
              <a:t>Rykaert</a:t>
            </a:r>
            <a:r>
              <a:rPr lang="de-DE" sz="1200" dirty="0" smtClean="0"/>
              <a:t> CC 3.0 Namensnennung  </a:t>
            </a:r>
            <a:r>
              <a:rPr lang="de-DE" sz="1200" dirty="0" err="1" smtClean="0"/>
              <a:t>unportiert</a:t>
            </a:r>
            <a:endParaRPr lang="de-DE" sz="1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268760"/>
            <a:ext cx="8424936" cy="4968552"/>
          </a:xfrm>
        </p:spPr>
        <p:txBody>
          <a:bodyPr/>
          <a:lstStyle/>
          <a:p>
            <a:pPr lvl="0"/>
            <a:r>
              <a:rPr lang="de-DE" sz="2400" dirty="0" smtClean="0">
                <a:solidFill>
                  <a:srgbClr val="FFFF00"/>
                </a:solidFill>
              </a:rPr>
              <a:t>13 </a:t>
            </a:r>
            <a:r>
              <a:rPr lang="de-DE" sz="2400" dirty="0" smtClean="0">
                <a:solidFill>
                  <a:srgbClr val="00FF00"/>
                </a:solidFill>
              </a:rPr>
              <a:t>Der Feigenbaum rötet seine Feigen</a:t>
            </a:r>
            <a:r>
              <a:rPr lang="de-DE" sz="2400" dirty="0" smtClean="0">
                <a:solidFill>
                  <a:srgbClr val="FFFF00"/>
                </a:solidFill>
              </a:rPr>
              <a:t>, / und </a:t>
            </a:r>
            <a:r>
              <a:rPr lang="de-DE" sz="2400" dirty="0" smtClean="0">
                <a:solidFill>
                  <a:srgbClr val="00FF00"/>
                </a:solidFill>
              </a:rPr>
              <a:t>die Weinstöcke sind in der Blüte, geben Duft</a:t>
            </a:r>
            <a:r>
              <a:rPr lang="de-DE" sz="2400" dirty="0" smtClean="0">
                <a:solidFill>
                  <a:srgbClr val="FFFF00"/>
                </a:solidFill>
              </a:rPr>
              <a:t>. / Mache dich auf, meine Freundin, meine Schöne, und komm!  / 14 </a:t>
            </a:r>
            <a:r>
              <a:rPr lang="de-DE" sz="2400" dirty="0" smtClean="0">
                <a:solidFill>
                  <a:srgbClr val="00FF00"/>
                </a:solidFill>
              </a:rPr>
              <a:t>Meine Taube in den Klüften der Felsen, </a:t>
            </a:r>
            <a:r>
              <a:rPr lang="de-DE" sz="2400" dirty="0" smtClean="0">
                <a:solidFill>
                  <a:srgbClr val="FFFF00"/>
                </a:solidFill>
              </a:rPr>
              <a:t>/ im Versteck der Felswände, / </a:t>
            </a:r>
            <a:r>
              <a:rPr lang="de-DE" sz="2400" dirty="0" err="1" smtClean="0">
                <a:solidFill>
                  <a:srgbClr val="FFFF00"/>
                </a:solidFill>
              </a:rPr>
              <a:t>laß</a:t>
            </a:r>
            <a:r>
              <a:rPr lang="de-DE" sz="2400" dirty="0" smtClean="0">
                <a:solidFill>
                  <a:srgbClr val="FFFF00"/>
                </a:solidFill>
              </a:rPr>
              <a:t> mich deine Gestalt sehen, </a:t>
            </a:r>
            <a:r>
              <a:rPr lang="de-DE" sz="2400" dirty="0" err="1" smtClean="0">
                <a:solidFill>
                  <a:srgbClr val="FFFF00"/>
                </a:solidFill>
              </a:rPr>
              <a:t>laß</a:t>
            </a:r>
            <a:r>
              <a:rPr lang="de-DE" sz="2400" dirty="0" smtClean="0">
                <a:solidFill>
                  <a:srgbClr val="FFFF00"/>
                </a:solidFill>
              </a:rPr>
              <a:t> mich deine Stimme hören; / denn deine Stimme ist süß und deine Gestalt anmutig. </a:t>
            </a:r>
          </a:p>
          <a:p>
            <a:pPr lvl="0">
              <a:buNone/>
            </a:pPr>
            <a:endParaRPr lang="de-DE" sz="2400" dirty="0" smtClean="0">
              <a:solidFill>
                <a:srgbClr val="FFFF00"/>
              </a:solidFill>
            </a:endParaRPr>
          </a:p>
          <a:p>
            <a:r>
              <a:rPr lang="de-DE" sz="1800" dirty="0" smtClean="0">
                <a:solidFill>
                  <a:srgbClr val="00FF00"/>
                </a:solidFill>
              </a:rPr>
              <a:t>Rötende Feigen; Weinstockblüten = </a:t>
            </a:r>
            <a:r>
              <a:rPr lang="de-DE" sz="1800" dirty="0" smtClean="0"/>
              <a:t>Ende Mai</a:t>
            </a:r>
          </a:p>
          <a:p>
            <a:r>
              <a:rPr lang="de-DE" sz="1800" dirty="0" smtClean="0">
                <a:solidFill>
                  <a:srgbClr val="00FF00"/>
                </a:solidFill>
              </a:rPr>
              <a:t>Paarungszeit der wilden Felsentauben: </a:t>
            </a:r>
            <a:r>
              <a:rPr lang="de-DE" sz="1800" dirty="0" smtClean="0"/>
              <a:t>Mai – Mitte Juni </a:t>
            </a:r>
            <a:r>
              <a:rPr lang="de-DE" sz="1800" dirty="0" smtClean="0">
                <a:solidFill>
                  <a:srgbClr val="00FF00"/>
                </a:solidFill>
              </a:rPr>
              <a:t>(Nester in Felsklüften und Höhlen)</a:t>
            </a:r>
          </a:p>
          <a:p>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upload.wikimedia.org/wikipedia/commons/7/79/Rebbl%C3%BCte.jpg?uselang=de"/>
          <p:cNvPicPr>
            <a:picLocks noChangeAspect="1" noChangeArrowheads="1"/>
          </p:cNvPicPr>
          <p:nvPr/>
        </p:nvPicPr>
        <p:blipFill>
          <a:blip r:embed="rId2" cstate="print"/>
          <a:srcRect/>
          <a:stretch>
            <a:fillRect/>
          </a:stretch>
        </p:blipFill>
        <p:spPr bwMode="auto">
          <a:xfrm>
            <a:off x="0" y="188640"/>
            <a:ext cx="8888128" cy="6669360"/>
          </a:xfrm>
          <a:prstGeom prst="rect">
            <a:avLst/>
          </a:prstGeom>
          <a:noFill/>
        </p:spPr>
      </p:pic>
      <p:sp>
        <p:nvSpPr>
          <p:cNvPr id="2" name="Titel 1"/>
          <p:cNvSpPr>
            <a:spLocks noGrp="1"/>
          </p:cNvSpPr>
          <p:nvPr>
            <p:ph type="title"/>
          </p:nvPr>
        </p:nvSpPr>
        <p:spPr/>
        <p:txBody>
          <a:bodyPr/>
          <a:lstStyle/>
          <a:p>
            <a:r>
              <a:rPr lang="de-DE" dirty="0" smtClean="0"/>
              <a:t>Weinrebe in Blüte</a:t>
            </a:r>
            <a:endParaRPr lang="de-DE" dirty="0"/>
          </a:p>
        </p:txBody>
      </p:sp>
      <p:sp>
        <p:nvSpPr>
          <p:cNvPr id="5" name="Textfeld 4"/>
          <p:cNvSpPr txBox="1"/>
          <p:nvPr/>
        </p:nvSpPr>
        <p:spPr>
          <a:xfrm>
            <a:off x="755576" y="6021288"/>
            <a:ext cx="2071401" cy="276999"/>
          </a:xfrm>
          <a:prstGeom prst="rect">
            <a:avLst/>
          </a:prstGeom>
          <a:noFill/>
        </p:spPr>
        <p:txBody>
          <a:bodyPr wrap="none" rtlCol="0">
            <a:spAutoFit/>
          </a:bodyPr>
          <a:lstStyle/>
          <a:p>
            <a:r>
              <a:rPr lang="de-DE" sz="1200" dirty="0" smtClean="0"/>
              <a:t>Bauer Karl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268760"/>
            <a:ext cx="8424936" cy="4968552"/>
          </a:xfrm>
        </p:spPr>
        <p:txBody>
          <a:bodyPr/>
          <a:lstStyle/>
          <a:p>
            <a:pPr lvl="0"/>
            <a:r>
              <a:rPr lang="de-DE" sz="2400" dirty="0" smtClean="0">
                <a:solidFill>
                  <a:srgbClr val="FFFF00"/>
                </a:solidFill>
              </a:rPr>
              <a:t>„13 </a:t>
            </a:r>
            <a:r>
              <a:rPr lang="de-DE" sz="2400" dirty="0" smtClean="0">
                <a:solidFill>
                  <a:srgbClr val="00FF00"/>
                </a:solidFill>
              </a:rPr>
              <a:t>Der Feigenbaum rötet seine Feigen</a:t>
            </a:r>
            <a:r>
              <a:rPr lang="de-DE" sz="2400" dirty="0" smtClean="0">
                <a:solidFill>
                  <a:srgbClr val="FFFF00"/>
                </a:solidFill>
              </a:rPr>
              <a:t>, / und </a:t>
            </a:r>
            <a:r>
              <a:rPr lang="de-DE" sz="2400" dirty="0" smtClean="0">
                <a:solidFill>
                  <a:srgbClr val="00FF00"/>
                </a:solidFill>
              </a:rPr>
              <a:t>die Weinstöcke sind in der Blüte, geben Duft</a:t>
            </a:r>
            <a:r>
              <a:rPr lang="de-DE" sz="2400" dirty="0" smtClean="0">
                <a:solidFill>
                  <a:srgbClr val="FFFF00"/>
                </a:solidFill>
              </a:rPr>
              <a:t>. / Mache dich auf, meine Freundin, meine Schöne, und komm!  / 14 </a:t>
            </a:r>
            <a:r>
              <a:rPr lang="de-DE" sz="2400" dirty="0" smtClean="0">
                <a:solidFill>
                  <a:srgbClr val="00FF00"/>
                </a:solidFill>
              </a:rPr>
              <a:t>Meine Taube in den Klüften der Felsen, </a:t>
            </a:r>
            <a:r>
              <a:rPr lang="de-DE" sz="2400" dirty="0" smtClean="0">
                <a:solidFill>
                  <a:srgbClr val="FFFF00"/>
                </a:solidFill>
              </a:rPr>
              <a:t>/ im Versteck der Felswände, / </a:t>
            </a:r>
            <a:r>
              <a:rPr lang="de-DE" sz="2400" dirty="0" err="1" smtClean="0">
                <a:solidFill>
                  <a:srgbClr val="FFFF00"/>
                </a:solidFill>
              </a:rPr>
              <a:t>laß</a:t>
            </a:r>
            <a:r>
              <a:rPr lang="de-DE" sz="2400" dirty="0" smtClean="0">
                <a:solidFill>
                  <a:srgbClr val="FFFF00"/>
                </a:solidFill>
              </a:rPr>
              <a:t> mich deine Gestalt sehen, </a:t>
            </a:r>
            <a:r>
              <a:rPr lang="de-DE" sz="2400" dirty="0" err="1" smtClean="0">
                <a:solidFill>
                  <a:srgbClr val="FFFF00"/>
                </a:solidFill>
              </a:rPr>
              <a:t>laß</a:t>
            </a:r>
            <a:r>
              <a:rPr lang="de-DE" sz="2400" dirty="0" smtClean="0">
                <a:solidFill>
                  <a:srgbClr val="FFFF00"/>
                </a:solidFill>
              </a:rPr>
              <a:t> mich deine Stimme hören; / denn deine Stimme ist süß und deine Gestalt anmutig.“ </a:t>
            </a:r>
          </a:p>
          <a:p>
            <a:pPr lvl="0">
              <a:buNone/>
            </a:pPr>
            <a:endParaRPr lang="de-DE" sz="2400" dirty="0" smtClean="0">
              <a:solidFill>
                <a:srgbClr val="FFFF00"/>
              </a:solidFill>
            </a:endParaRPr>
          </a:p>
          <a:p>
            <a:r>
              <a:rPr lang="de-DE" sz="1800" dirty="0" smtClean="0">
                <a:solidFill>
                  <a:srgbClr val="00FF00"/>
                </a:solidFill>
              </a:rPr>
              <a:t>Rötende Feigen; Weinstockblüten = </a:t>
            </a:r>
            <a:r>
              <a:rPr lang="de-DE" sz="1800" dirty="0" smtClean="0"/>
              <a:t>Ende Mai</a:t>
            </a:r>
          </a:p>
          <a:p>
            <a:r>
              <a:rPr lang="de-DE" sz="1800" dirty="0" smtClean="0">
                <a:solidFill>
                  <a:srgbClr val="00FF00"/>
                </a:solidFill>
              </a:rPr>
              <a:t>Paarungszeit der wilden Felsentauben: </a:t>
            </a:r>
            <a:r>
              <a:rPr lang="de-DE" sz="1800" dirty="0" smtClean="0"/>
              <a:t>Mai – Mitte Juni </a:t>
            </a:r>
            <a:r>
              <a:rPr lang="de-DE" sz="1800" dirty="0" smtClean="0">
                <a:solidFill>
                  <a:srgbClr val="00FF00"/>
                </a:solidFill>
              </a:rPr>
              <a:t>(Nester in Felsklüften und Höhlen)</a:t>
            </a:r>
          </a:p>
          <a:p>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72706" name="Picture 2" descr="File:Rock pigeons on cliff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itel 1"/>
          <p:cNvSpPr txBox="1">
            <a:spLocks/>
          </p:cNvSpPr>
          <p:nvPr/>
        </p:nvSpPr>
        <p:spPr bwMode="auto">
          <a:xfrm>
            <a:off x="395536" y="548680"/>
            <a:ext cx="5400600" cy="1143000"/>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4400" kern="0" dirty="0" smtClean="0">
                <a:solidFill>
                  <a:schemeClr val="tx2"/>
                </a:solidFill>
                <a:effectLst>
                  <a:outerShdw blurRad="38100" dist="38100" dir="2700000" algn="tl">
                    <a:srgbClr val="FFFFFF"/>
                  </a:outerShdw>
                </a:effectLst>
                <a:latin typeface="+mj-lt"/>
                <a:ea typeface="+mj-ea"/>
                <a:cs typeface="+mj-cs"/>
              </a:rPr>
              <a:t>Felsen</a:t>
            </a:r>
            <a:r>
              <a:rPr kumimoji="0" lang="de-DE" sz="4400" b="0" i="0" u="none" strike="noStrike" kern="0" cap="none" spc="0" normalizeH="0" baseline="0" noProof="0" dirty="0" smtClean="0">
                <a:ln>
                  <a:noFill/>
                </a:ln>
                <a:solidFill>
                  <a:schemeClr val="tx2"/>
                </a:solidFill>
                <a:effectLst>
                  <a:outerShdw blurRad="38100" dist="38100" dir="2700000" algn="tl">
                    <a:srgbClr val="FFFFFF"/>
                  </a:outerShdw>
                </a:effectLst>
                <a:uLnTx/>
                <a:uFillTx/>
                <a:latin typeface="+mj-lt"/>
                <a:ea typeface="+mj-ea"/>
                <a:cs typeface="+mj-cs"/>
              </a:rPr>
              <a:t>taube</a:t>
            </a:r>
            <a:endParaRPr kumimoji="0" lang="de-DE" sz="4400" b="0" i="0" u="none" strike="noStrike" kern="0" cap="none" spc="0" normalizeH="0" baseline="0" noProof="0" dirty="0">
              <a:ln>
                <a:noFill/>
              </a:ln>
              <a:solidFill>
                <a:schemeClr val="tx2"/>
              </a:solidFill>
              <a:effectLst>
                <a:outerShdw blurRad="38100" dist="38100" dir="2700000" algn="tl">
                  <a:srgbClr val="FFFFFF"/>
                </a:outerShdw>
              </a:effectLst>
              <a:uLnTx/>
              <a:uFillTx/>
              <a:latin typeface="+mj-lt"/>
              <a:ea typeface="+mj-ea"/>
              <a:cs typeface="+mj-cs"/>
            </a:endParaRPr>
          </a:p>
        </p:txBody>
      </p:sp>
      <p:sp>
        <p:nvSpPr>
          <p:cNvPr id="6" name="Textfeld 5"/>
          <p:cNvSpPr txBox="1"/>
          <p:nvPr/>
        </p:nvSpPr>
        <p:spPr>
          <a:xfrm>
            <a:off x="3419872" y="6093296"/>
            <a:ext cx="4176464" cy="307777"/>
          </a:xfrm>
          <a:prstGeom prst="rect">
            <a:avLst/>
          </a:prstGeom>
          <a:noFill/>
        </p:spPr>
        <p:txBody>
          <a:bodyPr wrap="square" rtlCol="0">
            <a:spAutoFit/>
          </a:bodyPr>
          <a:lstStyle/>
          <a:p>
            <a:r>
              <a:rPr lang="de-DE" sz="1400" dirty="0" smtClean="0">
                <a:solidFill>
                  <a:schemeClr val="bg2"/>
                </a:solidFill>
              </a:rPr>
              <a:t>Andrew Dunn CC-BY-SA 2.0  /  amerik., nicht </a:t>
            </a:r>
            <a:r>
              <a:rPr lang="de-DE" sz="1400" dirty="0" err="1" smtClean="0">
                <a:solidFill>
                  <a:schemeClr val="bg2"/>
                </a:solidFill>
              </a:rPr>
              <a:t>port</a:t>
            </a:r>
            <a:r>
              <a:rPr lang="de-DE" sz="1400" dirty="0" smtClean="0">
                <a:solidFill>
                  <a:schemeClr val="bg2"/>
                </a:solidFill>
              </a:rPr>
              <a:t>.</a:t>
            </a:r>
            <a:endParaRPr lang="de-DE" sz="1400" dirty="0">
              <a:solidFill>
                <a:schemeClr val="bg2"/>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268760"/>
            <a:ext cx="8424936" cy="4968552"/>
          </a:xfrm>
        </p:spPr>
        <p:txBody>
          <a:bodyPr/>
          <a:lstStyle/>
          <a:p>
            <a:pPr lvl="0"/>
            <a:r>
              <a:rPr lang="de-DE" sz="2400" dirty="0" smtClean="0">
                <a:solidFill>
                  <a:srgbClr val="FFFF00"/>
                </a:solidFill>
              </a:rPr>
              <a:t>13 </a:t>
            </a:r>
            <a:r>
              <a:rPr lang="de-DE" sz="2400" dirty="0" smtClean="0">
                <a:solidFill>
                  <a:srgbClr val="00FF00"/>
                </a:solidFill>
              </a:rPr>
              <a:t>Der Feigenbaum rötet seine Feigen</a:t>
            </a:r>
            <a:r>
              <a:rPr lang="de-DE" sz="2400" dirty="0" smtClean="0">
                <a:solidFill>
                  <a:srgbClr val="FFFF00"/>
                </a:solidFill>
              </a:rPr>
              <a:t>, / und </a:t>
            </a:r>
            <a:r>
              <a:rPr lang="de-DE" sz="2400" dirty="0" smtClean="0">
                <a:solidFill>
                  <a:srgbClr val="00FF00"/>
                </a:solidFill>
              </a:rPr>
              <a:t>die Weinstöcke sind in der Blüte, geben Duft</a:t>
            </a:r>
            <a:r>
              <a:rPr lang="de-DE" sz="2400" dirty="0" smtClean="0">
                <a:solidFill>
                  <a:srgbClr val="FFFF00"/>
                </a:solidFill>
              </a:rPr>
              <a:t>. / Mache dich auf, meine Freundin, meine Schöne, und komm!  / 14 </a:t>
            </a:r>
            <a:r>
              <a:rPr lang="de-DE" sz="2400" dirty="0" smtClean="0">
                <a:solidFill>
                  <a:srgbClr val="00FF00"/>
                </a:solidFill>
              </a:rPr>
              <a:t>Meine Taube in den Klüften der Felsen, </a:t>
            </a:r>
            <a:r>
              <a:rPr lang="de-DE" sz="2400" dirty="0" smtClean="0">
                <a:solidFill>
                  <a:srgbClr val="FFFF00"/>
                </a:solidFill>
              </a:rPr>
              <a:t>/ im Versteck der Felswände, / </a:t>
            </a:r>
            <a:r>
              <a:rPr lang="de-DE" sz="2400" dirty="0" err="1" smtClean="0">
                <a:solidFill>
                  <a:srgbClr val="FFFF00"/>
                </a:solidFill>
              </a:rPr>
              <a:t>laß</a:t>
            </a:r>
            <a:r>
              <a:rPr lang="de-DE" sz="2400" dirty="0" smtClean="0">
                <a:solidFill>
                  <a:srgbClr val="FFFF00"/>
                </a:solidFill>
              </a:rPr>
              <a:t> mich deine Gestalt sehen, </a:t>
            </a:r>
            <a:r>
              <a:rPr lang="de-DE" sz="2400" dirty="0" err="1" smtClean="0">
                <a:solidFill>
                  <a:srgbClr val="FFFF00"/>
                </a:solidFill>
              </a:rPr>
              <a:t>laß</a:t>
            </a:r>
            <a:r>
              <a:rPr lang="de-DE" sz="2400" dirty="0" smtClean="0">
                <a:solidFill>
                  <a:srgbClr val="FFFF00"/>
                </a:solidFill>
              </a:rPr>
              <a:t> mich deine Stimme hören; / denn deine Stimme ist süß und deine Gestalt anmutig. </a:t>
            </a:r>
          </a:p>
          <a:p>
            <a:pPr lvl="0">
              <a:buNone/>
            </a:pPr>
            <a:endParaRPr lang="de-DE" sz="2400" dirty="0" smtClean="0">
              <a:solidFill>
                <a:srgbClr val="FFFF00"/>
              </a:solidFill>
            </a:endParaRPr>
          </a:p>
          <a:p>
            <a:r>
              <a:rPr lang="de-DE" sz="1800" dirty="0" smtClean="0">
                <a:solidFill>
                  <a:srgbClr val="00FF00"/>
                </a:solidFill>
              </a:rPr>
              <a:t>Rötende Feigen; Weinstockblüten = </a:t>
            </a:r>
            <a:r>
              <a:rPr lang="de-DE" sz="1800" dirty="0" smtClean="0"/>
              <a:t>Ende Mai</a:t>
            </a:r>
          </a:p>
          <a:p>
            <a:r>
              <a:rPr lang="de-DE" sz="1800" dirty="0" smtClean="0">
                <a:solidFill>
                  <a:srgbClr val="00FF00"/>
                </a:solidFill>
              </a:rPr>
              <a:t>Paarungszeit der wilden Felsentauben: </a:t>
            </a:r>
            <a:r>
              <a:rPr lang="de-DE" sz="1800" dirty="0" smtClean="0"/>
              <a:t>Mai – Mitte Juni </a:t>
            </a:r>
            <a:r>
              <a:rPr lang="de-DE" sz="1800" dirty="0" smtClean="0">
                <a:solidFill>
                  <a:srgbClr val="00FF00"/>
                </a:solidFill>
              </a:rPr>
              <a:t>(Nester in Felsklüften und Höhlen)</a:t>
            </a:r>
          </a:p>
          <a:p>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0"/>
            <a:ext cx="8820472" cy="1143000"/>
          </a:xfrm>
        </p:spPr>
        <p:txBody>
          <a:bodyPr/>
          <a:lstStyle/>
          <a:p>
            <a:r>
              <a:rPr lang="de-DE" dirty="0" smtClean="0"/>
              <a:t>2. Jahresablauf (2,10-15)</a:t>
            </a:r>
            <a:endParaRPr lang="de-DE" dirty="0"/>
          </a:p>
        </p:txBody>
      </p:sp>
      <p:sp>
        <p:nvSpPr>
          <p:cNvPr id="3" name="Inhaltsplatzhalter 2"/>
          <p:cNvSpPr>
            <a:spLocks noGrp="1"/>
          </p:cNvSpPr>
          <p:nvPr>
            <p:ph idx="1"/>
          </p:nvPr>
        </p:nvSpPr>
        <p:spPr>
          <a:xfrm>
            <a:off x="179512" y="1268760"/>
            <a:ext cx="8424936" cy="4968552"/>
          </a:xfrm>
        </p:spPr>
        <p:txBody>
          <a:bodyPr/>
          <a:lstStyle/>
          <a:p>
            <a:pPr lvl="0"/>
            <a:r>
              <a:rPr lang="de-DE" sz="2400" baseline="30000" dirty="0" smtClean="0">
                <a:solidFill>
                  <a:srgbClr val="FFFF00"/>
                </a:solidFill>
              </a:rPr>
              <a:t>15</a:t>
            </a:r>
            <a:r>
              <a:rPr lang="de-DE" sz="2400" dirty="0" smtClean="0">
                <a:solidFill>
                  <a:srgbClr val="FFFF00"/>
                </a:solidFill>
              </a:rPr>
              <a:t> Fanget uns </a:t>
            </a:r>
            <a:r>
              <a:rPr lang="de-DE" sz="2400" dirty="0" smtClean="0">
                <a:solidFill>
                  <a:srgbClr val="00FF00"/>
                </a:solidFill>
              </a:rPr>
              <a:t>die Füchse, / die kleinen Füchse</a:t>
            </a:r>
            <a:r>
              <a:rPr lang="de-DE" sz="2400" dirty="0" smtClean="0">
                <a:solidFill>
                  <a:srgbClr val="FFFF00"/>
                </a:solidFill>
              </a:rPr>
              <a:t>, / welche die Weinberge verderben; / denn unsere Weinberge sind in der Blüte! </a:t>
            </a:r>
          </a:p>
          <a:p>
            <a:pPr lvl="0">
              <a:buNone/>
            </a:pPr>
            <a:endParaRPr lang="de-DE" sz="2400" dirty="0" smtClean="0">
              <a:solidFill>
                <a:srgbClr val="FFFF00"/>
              </a:solidFill>
            </a:endParaRPr>
          </a:p>
          <a:p>
            <a:r>
              <a:rPr lang="de-DE" sz="1800" dirty="0" smtClean="0">
                <a:solidFill>
                  <a:srgbClr val="00FF00"/>
                </a:solidFill>
              </a:rPr>
              <a:t>Juli / August / September: Die Trauben reifen heran. In dieser Zeit können kleine Füchse enorme Schäden in den Weinbergen anrichten.</a:t>
            </a:r>
          </a:p>
          <a:p>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File:Handsome fox.jpg"/>
          <p:cNvPicPr>
            <a:picLocks noChangeAspect="1" noChangeArrowheads="1"/>
          </p:cNvPicPr>
          <p:nvPr/>
        </p:nvPicPr>
        <p:blipFill>
          <a:blip r:embed="rId2" cstate="print"/>
          <a:srcRect/>
          <a:stretch>
            <a:fillRect/>
          </a:stretch>
        </p:blipFill>
        <p:spPr bwMode="auto">
          <a:xfrm>
            <a:off x="-684584" y="188640"/>
            <a:ext cx="10066958" cy="6669360"/>
          </a:xfrm>
          <a:prstGeom prst="rect">
            <a:avLst/>
          </a:prstGeom>
          <a:noFill/>
        </p:spPr>
      </p:pic>
      <p:sp>
        <p:nvSpPr>
          <p:cNvPr id="2" name="Titel 1"/>
          <p:cNvSpPr>
            <a:spLocks noGrp="1"/>
          </p:cNvSpPr>
          <p:nvPr>
            <p:ph type="title"/>
          </p:nvPr>
        </p:nvSpPr>
        <p:spPr/>
        <p:txBody>
          <a:bodyPr/>
          <a:lstStyle/>
          <a:p>
            <a:r>
              <a:rPr lang="de-DE" dirty="0" smtClean="0"/>
              <a:t>Fuchs</a:t>
            </a:r>
            <a:endParaRPr lang="de-DE" dirty="0"/>
          </a:p>
        </p:txBody>
      </p:sp>
      <p:sp>
        <p:nvSpPr>
          <p:cNvPr id="5" name="Textfeld 4"/>
          <p:cNvSpPr txBox="1"/>
          <p:nvPr/>
        </p:nvSpPr>
        <p:spPr>
          <a:xfrm>
            <a:off x="1187624" y="6093296"/>
            <a:ext cx="3568606" cy="276999"/>
          </a:xfrm>
          <a:prstGeom prst="rect">
            <a:avLst/>
          </a:prstGeom>
          <a:noFill/>
        </p:spPr>
        <p:txBody>
          <a:bodyPr wrap="none" rtlCol="0">
            <a:spAutoFit/>
          </a:bodyPr>
          <a:lstStyle/>
          <a:p>
            <a:r>
              <a:rPr lang="de-DE" sz="1200" dirty="0" smtClean="0"/>
              <a:t>Johnny Pekka CC Namensnennung US </a:t>
            </a:r>
            <a:r>
              <a:rPr lang="de-DE" sz="1200" dirty="0" err="1" smtClean="0"/>
              <a:t>unportiert</a:t>
            </a:r>
            <a:endParaRPr lang="de-DE" sz="1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3. „Du bist schön …“ (4,1-5)</a:t>
            </a:r>
            <a:r>
              <a:rPr lang="de-DE" sz="1400" dirty="0" smtClean="0"/>
              <a:t> // 6,4-7</a:t>
            </a:r>
            <a:endParaRPr lang="de-DE" dirty="0"/>
          </a:p>
        </p:txBody>
      </p:sp>
      <p:sp>
        <p:nvSpPr>
          <p:cNvPr id="3" name="Inhaltsplatzhalter 2"/>
          <p:cNvSpPr>
            <a:spLocks noGrp="1"/>
          </p:cNvSpPr>
          <p:nvPr>
            <p:ph idx="1"/>
          </p:nvPr>
        </p:nvSpPr>
        <p:spPr>
          <a:xfrm>
            <a:off x="467544" y="1484784"/>
            <a:ext cx="7772400" cy="4114800"/>
          </a:xfrm>
        </p:spPr>
        <p:txBody>
          <a:bodyPr/>
          <a:lstStyle/>
          <a:p>
            <a:pPr>
              <a:buNone/>
            </a:pPr>
            <a:r>
              <a:rPr lang="de-DE" sz="2400" dirty="0" smtClean="0">
                <a:solidFill>
                  <a:srgbClr val="FFFF00"/>
                </a:solidFill>
              </a:rPr>
              <a:t>	Siehe, du bist schön, meine Freundin, / siehe, du bist schön: / Deine Augen sind </a:t>
            </a:r>
            <a:r>
              <a:rPr lang="de-DE" sz="2400" dirty="0" smtClean="0">
                <a:solidFill>
                  <a:srgbClr val="00FF00"/>
                </a:solidFill>
              </a:rPr>
              <a:t>Felsentauben</a:t>
            </a:r>
            <a:r>
              <a:rPr lang="de-DE" sz="2400" dirty="0" smtClean="0">
                <a:solidFill>
                  <a:srgbClr val="FFFF00"/>
                </a:solidFill>
              </a:rPr>
              <a:t> / hinter deinem Schleier. / Dein Haar ist wie </a:t>
            </a:r>
            <a:r>
              <a:rPr lang="de-DE" sz="2400" dirty="0" smtClean="0">
                <a:solidFill>
                  <a:srgbClr val="00FF00"/>
                </a:solidFill>
              </a:rPr>
              <a:t>eine Herde Ziegen</a:t>
            </a:r>
            <a:r>
              <a:rPr lang="de-DE" sz="2400" dirty="0" smtClean="0">
                <a:solidFill>
                  <a:srgbClr val="FFFF00"/>
                </a:solidFill>
              </a:rPr>
              <a:t>, / die an den Abhängen des Gebirges </a:t>
            </a:r>
            <a:r>
              <a:rPr lang="de-DE" sz="2400" dirty="0" err="1" smtClean="0">
                <a:solidFill>
                  <a:srgbClr val="FFFF00"/>
                </a:solidFill>
              </a:rPr>
              <a:t>Gilead</a:t>
            </a:r>
            <a:r>
              <a:rPr lang="de-DE" sz="2400" dirty="0" smtClean="0">
                <a:solidFill>
                  <a:srgbClr val="FFFF00"/>
                </a:solidFill>
              </a:rPr>
              <a:t> lagern. / </a:t>
            </a:r>
            <a:r>
              <a:rPr lang="de-DE" sz="2400" baseline="30000" dirty="0" smtClean="0">
                <a:solidFill>
                  <a:srgbClr val="FFFF00"/>
                </a:solidFill>
              </a:rPr>
              <a:t>2</a:t>
            </a:r>
            <a:r>
              <a:rPr lang="de-DE" sz="2400" dirty="0" smtClean="0">
                <a:solidFill>
                  <a:srgbClr val="FFFF00"/>
                </a:solidFill>
              </a:rPr>
              <a:t> Deine Zähne sind wie </a:t>
            </a:r>
            <a:r>
              <a:rPr lang="de-DE" sz="2400" dirty="0" smtClean="0">
                <a:solidFill>
                  <a:srgbClr val="00FF00"/>
                </a:solidFill>
              </a:rPr>
              <a:t>eine Herde geschorener Schafe</a:t>
            </a:r>
            <a:r>
              <a:rPr lang="de-DE" sz="2400" dirty="0" smtClean="0">
                <a:solidFill>
                  <a:srgbClr val="FFFF00"/>
                </a:solidFill>
              </a:rPr>
              <a:t>, / die aus der Schwemme heraufkommen, / welche allzumal Zwillinge gebären, / und keines unter ihnen ist unfruchtbar. </a:t>
            </a: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72706" name="Picture 2" descr="File:Rock pigeons on cliff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itel 1"/>
          <p:cNvSpPr txBox="1">
            <a:spLocks/>
          </p:cNvSpPr>
          <p:nvPr/>
        </p:nvSpPr>
        <p:spPr bwMode="auto">
          <a:xfrm>
            <a:off x="395536" y="548680"/>
            <a:ext cx="5400600" cy="1143000"/>
          </a:xfrm>
          <a:prstGeom prst="rect">
            <a:avLst/>
          </a:prstGeom>
          <a:noFill/>
          <a:ln w="9525">
            <a:noFill/>
            <a:miter lim="800000"/>
            <a:headEnd/>
            <a:tailEnd/>
          </a:ln>
          <a:effectLst/>
        </p:spPr>
        <p:txBody>
          <a:bodyPr vert="horz" wrap="square" lIns="92075" tIns="46037" rIns="92075" bIns="46037"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4400" kern="0" dirty="0" smtClean="0">
                <a:solidFill>
                  <a:schemeClr val="tx2"/>
                </a:solidFill>
                <a:effectLst>
                  <a:outerShdw blurRad="38100" dist="38100" dir="2700000" algn="tl">
                    <a:srgbClr val="FFFFFF"/>
                  </a:outerShdw>
                </a:effectLst>
                <a:latin typeface="+mj-lt"/>
                <a:ea typeface="+mj-ea"/>
                <a:cs typeface="+mj-cs"/>
              </a:rPr>
              <a:t>Felsen</a:t>
            </a:r>
            <a:r>
              <a:rPr kumimoji="0" lang="de-DE" sz="4400" b="0" i="0" u="none" strike="noStrike" kern="0" cap="none" spc="0" normalizeH="0" baseline="0" noProof="0" dirty="0" smtClean="0">
                <a:ln>
                  <a:noFill/>
                </a:ln>
                <a:solidFill>
                  <a:schemeClr val="tx2"/>
                </a:solidFill>
                <a:effectLst>
                  <a:outerShdw blurRad="38100" dist="38100" dir="2700000" algn="tl">
                    <a:srgbClr val="FFFFFF"/>
                  </a:outerShdw>
                </a:effectLst>
                <a:uLnTx/>
                <a:uFillTx/>
                <a:latin typeface="+mj-lt"/>
                <a:ea typeface="+mj-ea"/>
                <a:cs typeface="+mj-cs"/>
              </a:rPr>
              <a:t>taube</a:t>
            </a:r>
            <a:endParaRPr kumimoji="0" lang="de-DE" sz="4400" b="0" i="0" u="none" strike="noStrike" kern="0" cap="none" spc="0" normalizeH="0" baseline="0" noProof="0" dirty="0">
              <a:ln>
                <a:noFill/>
              </a:ln>
              <a:solidFill>
                <a:schemeClr val="tx2"/>
              </a:solidFill>
              <a:effectLst>
                <a:outerShdw blurRad="38100" dist="38100" dir="2700000" algn="tl">
                  <a:srgbClr val="FFFFFF"/>
                </a:outerShdw>
              </a:effectLst>
              <a:uLnTx/>
              <a:uFillTx/>
              <a:latin typeface="+mj-lt"/>
              <a:ea typeface="+mj-ea"/>
              <a:cs typeface="+mj-cs"/>
            </a:endParaRPr>
          </a:p>
        </p:txBody>
      </p:sp>
      <p:sp>
        <p:nvSpPr>
          <p:cNvPr id="6" name="Textfeld 5"/>
          <p:cNvSpPr txBox="1"/>
          <p:nvPr/>
        </p:nvSpPr>
        <p:spPr>
          <a:xfrm>
            <a:off x="3419872" y="6093296"/>
            <a:ext cx="4176464" cy="307777"/>
          </a:xfrm>
          <a:prstGeom prst="rect">
            <a:avLst/>
          </a:prstGeom>
          <a:noFill/>
        </p:spPr>
        <p:txBody>
          <a:bodyPr wrap="square" rtlCol="0">
            <a:spAutoFit/>
          </a:bodyPr>
          <a:lstStyle/>
          <a:p>
            <a:r>
              <a:rPr lang="de-DE" sz="1400" dirty="0" smtClean="0">
                <a:solidFill>
                  <a:schemeClr val="bg2"/>
                </a:solidFill>
              </a:rPr>
              <a:t>Andrew Dunn CC-BY-SA 2.0  /  amerik., nicht </a:t>
            </a:r>
            <a:r>
              <a:rPr lang="de-DE" sz="1400" dirty="0" err="1" smtClean="0">
                <a:solidFill>
                  <a:schemeClr val="bg2"/>
                </a:solidFill>
              </a:rPr>
              <a:t>port</a:t>
            </a:r>
            <a:r>
              <a:rPr lang="de-DE" sz="1400" dirty="0" smtClean="0">
                <a:solidFill>
                  <a:schemeClr val="bg2"/>
                </a:solidFill>
              </a:rPr>
              <a:t>.</a:t>
            </a:r>
            <a:endParaRPr lang="de-DE" sz="1400" dirty="0">
              <a:solidFill>
                <a:schemeClr val="bg2"/>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r>
              <a:rPr lang="de-DE" sz="1400" dirty="0" smtClean="0">
                <a:solidFill>
                  <a:srgbClr val="00FF00"/>
                </a:solidFill>
              </a:rPr>
              <a:t> // 6,4-7</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dirty="0" smtClean="0">
                <a:solidFill>
                  <a:srgbClr val="FFFF00"/>
                </a:solidFill>
              </a:rPr>
              <a:t>	Siehe, du bist schön, meine Freundin, / siehe, du bist schön: / Deine Augen sind </a:t>
            </a:r>
            <a:r>
              <a:rPr lang="de-DE" sz="2400" dirty="0" smtClean="0">
                <a:solidFill>
                  <a:srgbClr val="00FF00"/>
                </a:solidFill>
              </a:rPr>
              <a:t>Felsentauben</a:t>
            </a:r>
            <a:r>
              <a:rPr lang="de-DE" sz="2400" dirty="0" smtClean="0">
                <a:solidFill>
                  <a:srgbClr val="FFFF00"/>
                </a:solidFill>
              </a:rPr>
              <a:t> / hinter deinem Schleier. / Dein Haar ist wie </a:t>
            </a:r>
            <a:r>
              <a:rPr lang="de-DE" sz="2400" dirty="0" smtClean="0">
                <a:solidFill>
                  <a:srgbClr val="00FF00"/>
                </a:solidFill>
              </a:rPr>
              <a:t>eine Herde Ziegen</a:t>
            </a:r>
            <a:r>
              <a:rPr lang="de-DE" sz="2400" dirty="0" smtClean="0">
                <a:solidFill>
                  <a:srgbClr val="FFFF00"/>
                </a:solidFill>
              </a:rPr>
              <a:t>, / die an den Abhängen des Gebirges </a:t>
            </a:r>
            <a:r>
              <a:rPr lang="de-DE" sz="2400" dirty="0" err="1" smtClean="0">
                <a:solidFill>
                  <a:srgbClr val="FFFF00"/>
                </a:solidFill>
              </a:rPr>
              <a:t>Gilead</a:t>
            </a:r>
            <a:r>
              <a:rPr lang="de-DE" sz="2400" dirty="0" smtClean="0">
                <a:solidFill>
                  <a:srgbClr val="FFFF00"/>
                </a:solidFill>
              </a:rPr>
              <a:t> lagern. / </a:t>
            </a:r>
            <a:r>
              <a:rPr lang="de-DE" sz="2400" baseline="30000" dirty="0" smtClean="0">
                <a:solidFill>
                  <a:srgbClr val="FFFF00"/>
                </a:solidFill>
              </a:rPr>
              <a:t>2</a:t>
            </a:r>
            <a:r>
              <a:rPr lang="de-DE" sz="2400" dirty="0" smtClean="0">
                <a:solidFill>
                  <a:srgbClr val="FFFF00"/>
                </a:solidFill>
              </a:rPr>
              <a:t> Deine Zähne sind wie </a:t>
            </a:r>
            <a:r>
              <a:rPr lang="de-DE" sz="2400" dirty="0" smtClean="0">
                <a:solidFill>
                  <a:srgbClr val="00FF00"/>
                </a:solidFill>
              </a:rPr>
              <a:t>eine Herde geschorener Schafe</a:t>
            </a:r>
            <a:r>
              <a:rPr lang="de-DE" sz="2400" dirty="0" smtClean="0">
                <a:solidFill>
                  <a:srgbClr val="FFFF00"/>
                </a:solidFill>
              </a:rPr>
              <a:t>, / die aus der Schwemme heraufkommen, / welche allzumal Zwillinge gebären, / und keines unter ihnen ist unfruchtbar. </a:t>
            </a: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File:Capra, Crete 4.jpg"/>
          <p:cNvPicPr>
            <a:picLocks noChangeAspect="1" noChangeArrowheads="1"/>
          </p:cNvPicPr>
          <p:nvPr/>
        </p:nvPicPr>
        <p:blipFill>
          <a:blip r:embed="rId2" cstate="print"/>
          <a:srcRect/>
          <a:stretch>
            <a:fillRect/>
          </a:stretch>
        </p:blipFill>
        <p:spPr bwMode="auto">
          <a:xfrm>
            <a:off x="-396552" y="0"/>
            <a:ext cx="10312780" cy="6858000"/>
          </a:xfrm>
          <a:prstGeom prst="rect">
            <a:avLst/>
          </a:prstGeom>
          <a:noFill/>
        </p:spPr>
      </p:pic>
      <p:sp>
        <p:nvSpPr>
          <p:cNvPr id="2" name="Titel 1"/>
          <p:cNvSpPr>
            <a:spLocks noGrp="1"/>
          </p:cNvSpPr>
          <p:nvPr>
            <p:ph type="title"/>
          </p:nvPr>
        </p:nvSpPr>
        <p:spPr/>
        <p:txBody>
          <a:bodyPr/>
          <a:lstStyle/>
          <a:p>
            <a:r>
              <a:rPr lang="de-DE" dirty="0" smtClean="0"/>
              <a:t>Hausziege</a:t>
            </a:r>
            <a:endParaRPr lang="de-DE" dirty="0"/>
          </a:p>
        </p:txBody>
      </p:sp>
      <p:sp>
        <p:nvSpPr>
          <p:cNvPr id="5" name="Textfeld 4"/>
          <p:cNvSpPr txBox="1"/>
          <p:nvPr/>
        </p:nvSpPr>
        <p:spPr>
          <a:xfrm>
            <a:off x="0" y="6093296"/>
            <a:ext cx="2895793" cy="276999"/>
          </a:xfrm>
          <a:prstGeom prst="rect">
            <a:avLst/>
          </a:prstGeom>
          <a:noFill/>
        </p:spPr>
        <p:txBody>
          <a:bodyPr wrap="none" rtlCol="0">
            <a:spAutoFit/>
          </a:bodyPr>
          <a:lstStyle/>
          <a:p>
            <a:r>
              <a:rPr lang="de-DE" sz="1200" dirty="0" smtClean="0"/>
              <a:t>Wolfgang Staudt CC 2.0 </a:t>
            </a:r>
            <a:r>
              <a:rPr lang="de-DE" sz="1200" dirty="0" err="1" smtClean="0"/>
              <a:t>attribution</a:t>
            </a:r>
            <a:r>
              <a:rPr lang="de-DE" sz="1200" dirty="0" smtClean="0"/>
              <a:t> gen.</a:t>
            </a:r>
            <a:endParaRPr lang="de-DE"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http://upload.wikimedia.org/wikipedia/commons/8/84/Afghan_shepherd_and_his_flock.jpg"/>
          <p:cNvPicPr>
            <a:picLocks noChangeAspect="1" noChangeArrowheads="1"/>
          </p:cNvPicPr>
          <p:nvPr/>
        </p:nvPicPr>
        <p:blipFill>
          <a:blip r:embed="rId2" cstate="print"/>
          <a:srcRect/>
          <a:stretch>
            <a:fillRect/>
          </a:stretch>
        </p:blipFill>
        <p:spPr bwMode="auto">
          <a:xfrm>
            <a:off x="-540568" y="0"/>
            <a:ext cx="10213184" cy="6858000"/>
          </a:xfrm>
          <a:prstGeom prst="rect">
            <a:avLst/>
          </a:prstGeom>
          <a:noFill/>
        </p:spPr>
      </p:pic>
      <p:sp>
        <p:nvSpPr>
          <p:cNvPr id="2" name="Titel 1"/>
          <p:cNvSpPr>
            <a:spLocks noGrp="1"/>
          </p:cNvSpPr>
          <p:nvPr>
            <p:ph type="title"/>
          </p:nvPr>
        </p:nvSpPr>
        <p:spPr>
          <a:xfrm>
            <a:off x="3923928" y="457200"/>
            <a:ext cx="4534272" cy="1143000"/>
          </a:xfrm>
        </p:spPr>
        <p:txBody>
          <a:bodyPr/>
          <a:lstStyle/>
          <a:p>
            <a:r>
              <a:rPr lang="de-DE" dirty="0" smtClean="0"/>
              <a:t>Hausziegen</a:t>
            </a:r>
            <a:endParaRPr lang="de-DE" dirty="0"/>
          </a:p>
        </p:txBody>
      </p:sp>
      <p:sp>
        <p:nvSpPr>
          <p:cNvPr id="5" name="Textfeld 4"/>
          <p:cNvSpPr txBox="1"/>
          <p:nvPr/>
        </p:nvSpPr>
        <p:spPr>
          <a:xfrm>
            <a:off x="6084168" y="6237312"/>
            <a:ext cx="720080" cy="369332"/>
          </a:xfrm>
          <a:prstGeom prst="rect">
            <a:avLst/>
          </a:prstGeom>
          <a:noFill/>
        </p:spPr>
        <p:txBody>
          <a:bodyPr wrap="square" rtlCol="0">
            <a:spAutoFit/>
          </a:bodyPr>
          <a:lstStyle/>
          <a:p>
            <a:r>
              <a:rPr lang="de-DE" dirty="0" smtClean="0"/>
              <a:t>FB</a:t>
            </a:r>
            <a:endParaRPr lang="de-DE"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r>
              <a:rPr lang="de-DE" sz="1400" dirty="0" smtClean="0">
                <a:solidFill>
                  <a:srgbClr val="00FF00"/>
                </a:solidFill>
              </a:rPr>
              <a:t> // 6,4-7</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dirty="0" smtClean="0">
                <a:solidFill>
                  <a:srgbClr val="FFFF00"/>
                </a:solidFill>
              </a:rPr>
              <a:t>	Siehe, du bist schön, meine Freundin, / siehe, du bist schön: / Deine Augen sind </a:t>
            </a:r>
            <a:r>
              <a:rPr lang="de-DE" sz="2400" dirty="0" smtClean="0">
                <a:solidFill>
                  <a:srgbClr val="00FF00"/>
                </a:solidFill>
              </a:rPr>
              <a:t>Felsentauben</a:t>
            </a:r>
            <a:r>
              <a:rPr lang="de-DE" sz="2400" dirty="0" smtClean="0">
                <a:solidFill>
                  <a:srgbClr val="FFFF00"/>
                </a:solidFill>
              </a:rPr>
              <a:t> / hinter deinem Schleier. / Dein Haar ist wie </a:t>
            </a:r>
            <a:r>
              <a:rPr lang="de-DE" sz="2400" dirty="0" smtClean="0">
                <a:solidFill>
                  <a:srgbClr val="00FF00"/>
                </a:solidFill>
              </a:rPr>
              <a:t>eine Herde Ziegen</a:t>
            </a:r>
            <a:r>
              <a:rPr lang="de-DE" sz="2400" dirty="0" smtClean="0">
                <a:solidFill>
                  <a:srgbClr val="FFFF00"/>
                </a:solidFill>
              </a:rPr>
              <a:t>, / die an den Abhängen des Gebirges </a:t>
            </a:r>
            <a:r>
              <a:rPr lang="de-DE" sz="2400" dirty="0" err="1" smtClean="0">
                <a:solidFill>
                  <a:srgbClr val="FFFF00"/>
                </a:solidFill>
              </a:rPr>
              <a:t>Gilead</a:t>
            </a:r>
            <a:r>
              <a:rPr lang="de-DE" sz="2400" dirty="0" smtClean="0">
                <a:solidFill>
                  <a:srgbClr val="FFFF00"/>
                </a:solidFill>
              </a:rPr>
              <a:t> lagern. / </a:t>
            </a:r>
            <a:r>
              <a:rPr lang="de-DE" sz="2400" baseline="30000" dirty="0" smtClean="0">
                <a:solidFill>
                  <a:srgbClr val="FFFF00"/>
                </a:solidFill>
              </a:rPr>
              <a:t>2</a:t>
            </a:r>
            <a:r>
              <a:rPr lang="de-DE" sz="2400" dirty="0" smtClean="0">
                <a:solidFill>
                  <a:srgbClr val="FFFF00"/>
                </a:solidFill>
              </a:rPr>
              <a:t> Deine Zähne sind wie </a:t>
            </a:r>
            <a:r>
              <a:rPr lang="de-DE" sz="2400" dirty="0" smtClean="0">
                <a:solidFill>
                  <a:srgbClr val="00FF00"/>
                </a:solidFill>
              </a:rPr>
              <a:t>eine Herde geschorener Schafe</a:t>
            </a:r>
            <a:r>
              <a:rPr lang="de-DE" sz="2400" dirty="0" smtClean="0">
                <a:solidFill>
                  <a:srgbClr val="FFFF00"/>
                </a:solidFill>
              </a:rPr>
              <a:t>, / die aus der Schwemme heraufkommen, / welche allzumal Zwillinge gebären, / und keines unter ihnen ist unfruchtbar. </a:t>
            </a: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sp>
        <p:nvSpPr>
          <p:cNvPr id="5" name="Textfeld 4"/>
          <p:cNvSpPr txBox="1"/>
          <p:nvPr/>
        </p:nvSpPr>
        <p:spPr>
          <a:xfrm>
            <a:off x="4644008" y="2708920"/>
            <a:ext cx="479618" cy="369332"/>
          </a:xfrm>
          <a:prstGeom prst="rect">
            <a:avLst/>
          </a:prstGeom>
          <a:noFill/>
        </p:spPr>
        <p:txBody>
          <a:bodyPr wrap="none" rtlCol="0">
            <a:spAutoFit/>
          </a:bodyPr>
          <a:lstStyle/>
          <a:p>
            <a:r>
              <a:rPr lang="de-DE" dirty="0" smtClean="0"/>
              <a:t>FB</a:t>
            </a:r>
            <a:endParaRPr lang="de-DE" dirty="0"/>
          </a:p>
        </p:txBody>
      </p:sp>
      <p:pic>
        <p:nvPicPr>
          <p:cNvPr id="87044" name="Picture 4" descr="File:06-10-06centralincisors.jpg"/>
          <p:cNvPicPr>
            <a:picLocks noChangeAspect="1" noChangeArrowheads="1"/>
          </p:cNvPicPr>
          <p:nvPr/>
        </p:nvPicPr>
        <p:blipFill>
          <a:blip r:embed="rId2" cstate="print"/>
          <a:srcRect/>
          <a:stretch>
            <a:fillRect/>
          </a:stretch>
        </p:blipFill>
        <p:spPr bwMode="auto">
          <a:xfrm>
            <a:off x="0" y="188640"/>
            <a:ext cx="9694906" cy="6669360"/>
          </a:xfrm>
          <a:prstGeom prst="rect">
            <a:avLst/>
          </a:prstGeom>
          <a:noFill/>
        </p:spPr>
      </p:pic>
      <p:pic>
        <p:nvPicPr>
          <p:cNvPr id="87046" name="Picture 6" descr="File:Lleyn sheep.jpg"/>
          <p:cNvPicPr>
            <a:picLocks noChangeAspect="1" noChangeArrowheads="1"/>
          </p:cNvPicPr>
          <p:nvPr/>
        </p:nvPicPr>
        <p:blipFill>
          <a:blip r:embed="rId3" cstate="print"/>
          <a:srcRect/>
          <a:stretch>
            <a:fillRect/>
          </a:stretch>
        </p:blipFill>
        <p:spPr bwMode="auto">
          <a:xfrm>
            <a:off x="6084168" y="188640"/>
            <a:ext cx="3638298" cy="2592288"/>
          </a:xfrm>
          <a:prstGeom prst="rect">
            <a:avLst/>
          </a:prstGeom>
          <a:noFill/>
        </p:spPr>
      </p:pic>
      <p:sp>
        <p:nvSpPr>
          <p:cNvPr id="8" name="Textfeld 7"/>
          <p:cNvSpPr txBox="1"/>
          <p:nvPr/>
        </p:nvSpPr>
        <p:spPr>
          <a:xfrm>
            <a:off x="8664382" y="2420888"/>
            <a:ext cx="381836" cy="276999"/>
          </a:xfrm>
          <a:prstGeom prst="rect">
            <a:avLst/>
          </a:prstGeom>
          <a:noFill/>
        </p:spPr>
        <p:txBody>
          <a:bodyPr wrap="none" rtlCol="0">
            <a:spAutoFit/>
          </a:bodyPr>
          <a:lstStyle/>
          <a:p>
            <a:r>
              <a:rPr lang="de-DE" sz="1200" dirty="0" smtClean="0"/>
              <a:t>FB</a:t>
            </a:r>
            <a:endParaRPr lang="de-DE" sz="1200" dirty="0"/>
          </a:p>
        </p:txBody>
      </p:sp>
      <p:sp>
        <p:nvSpPr>
          <p:cNvPr id="9" name="Textfeld 8"/>
          <p:cNvSpPr txBox="1"/>
          <p:nvPr/>
        </p:nvSpPr>
        <p:spPr>
          <a:xfrm>
            <a:off x="899592" y="6488668"/>
            <a:ext cx="1943161" cy="276999"/>
          </a:xfrm>
          <a:prstGeom prst="rect">
            <a:avLst/>
          </a:prstGeom>
          <a:noFill/>
        </p:spPr>
        <p:txBody>
          <a:bodyPr wrap="none" rtlCol="0">
            <a:spAutoFit/>
          </a:bodyPr>
          <a:lstStyle/>
          <a:p>
            <a:r>
              <a:rPr lang="de-DE" sz="1200" dirty="0" err="1" smtClean="0"/>
              <a:t>Dozenist</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sp>
        <p:nvSpPr>
          <p:cNvPr id="5" name="Textfeld 4"/>
          <p:cNvSpPr txBox="1"/>
          <p:nvPr/>
        </p:nvSpPr>
        <p:spPr>
          <a:xfrm>
            <a:off x="4644008" y="2708920"/>
            <a:ext cx="479618" cy="369332"/>
          </a:xfrm>
          <a:prstGeom prst="rect">
            <a:avLst/>
          </a:prstGeom>
          <a:noFill/>
        </p:spPr>
        <p:txBody>
          <a:bodyPr wrap="none" rtlCol="0">
            <a:spAutoFit/>
          </a:bodyPr>
          <a:lstStyle/>
          <a:p>
            <a:r>
              <a:rPr lang="de-DE" dirty="0" smtClean="0"/>
              <a:t>FB</a:t>
            </a:r>
            <a:endParaRPr lang="de-DE" dirty="0"/>
          </a:p>
        </p:txBody>
      </p:sp>
      <p:pic>
        <p:nvPicPr>
          <p:cNvPr id="87044" name="Picture 4" descr="File:06-10-06centralincisors.jpg"/>
          <p:cNvPicPr>
            <a:picLocks noChangeAspect="1" noChangeArrowheads="1"/>
          </p:cNvPicPr>
          <p:nvPr/>
        </p:nvPicPr>
        <p:blipFill>
          <a:blip r:embed="rId2" cstate="print"/>
          <a:srcRect/>
          <a:stretch>
            <a:fillRect/>
          </a:stretch>
        </p:blipFill>
        <p:spPr bwMode="auto">
          <a:xfrm>
            <a:off x="0" y="0"/>
            <a:ext cx="9969122" cy="6858000"/>
          </a:xfrm>
          <a:prstGeom prst="rect">
            <a:avLst/>
          </a:prstGeom>
          <a:noFill/>
        </p:spPr>
      </p:pic>
      <p:sp>
        <p:nvSpPr>
          <p:cNvPr id="9" name="Textfeld 8"/>
          <p:cNvSpPr txBox="1"/>
          <p:nvPr/>
        </p:nvSpPr>
        <p:spPr>
          <a:xfrm>
            <a:off x="899592" y="6488668"/>
            <a:ext cx="1943161" cy="276999"/>
          </a:xfrm>
          <a:prstGeom prst="rect">
            <a:avLst/>
          </a:prstGeom>
          <a:noFill/>
        </p:spPr>
        <p:txBody>
          <a:bodyPr wrap="none" rtlCol="0">
            <a:spAutoFit/>
          </a:bodyPr>
          <a:lstStyle/>
          <a:p>
            <a:r>
              <a:rPr lang="de-DE" sz="1200" dirty="0" err="1" smtClean="0"/>
              <a:t>Dozenist</a:t>
            </a:r>
            <a:r>
              <a:rPr lang="de-DE" sz="1200" dirty="0" smtClean="0"/>
              <a:t> GNU 1.2 </a:t>
            </a:r>
            <a:r>
              <a:rPr lang="de-DE" sz="1200" dirty="0" err="1" smtClean="0"/>
              <a:t>or</a:t>
            </a:r>
            <a:r>
              <a:rPr lang="de-DE" sz="1200" dirty="0" smtClean="0"/>
              <a:t> </a:t>
            </a:r>
            <a:r>
              <a:rPr lang="de-DE" sz="1200" dirty="0" err="1" smtClean="0"/>
              <a:t>later</a:t>
            </a:r>
            <a:endParaRPr lang="de-DE" sz="1200" dirty="0"/>
          </a:p>
        </p:txBody>
      </p:sp>
      <p:pic>
        <p:nvPicPr>
          <p:cNvPr id="10" name="Picture 2" descr="http://upload.wikimedia.org/wikipedia/commons/2/28/BladeShearing.jpg"/>
          <p:cNvPicPr>
            <a:picLocks noChangeAspect="1" noChangeArrowheads="1"/>
          </p:cNvPicPr>
          <p:nvPr/>
        </p:nvPicPr>
        <p:blipFill>
          <a:blip r:embed="rId3" cstate="print"/>
          <a:srcRect/>
          <a:stretch>
            <a:fillRect/>
          </a:stretch>
        </p:blipFill>
        <p:spPr bwMode="auto">
          <a:xfrm>
            <a:off x="5868144" y="0"/>
            <a:ext cx="3775373" cy="2646387"/>
          </a:xfrm>
          <a:prstGeom prst="rect">
            <a:avLst/>
          </a:prstGeom>
          <a:noFill/>
        </p:spPr>
      </p:pic>
      <p:sp>
        <p:nvSpPr>
          <p:cNvPr id="11" name="Textfeld 10"/>
          <p:cNvSpPr txBox="1"/>
          <p:nvPr/>
        </p:nvSpPr>
        <p:spPr>
          <a:xfrm>
            <a:off x="5868144" y="2348880"/>
            <a:ext cx="1831399" cy="276999"/>
          </a:xfrm>
          <a:prstGeom prst="rect">
            <a:avLst/>
          </a:prstGeom>
          <a:noFill/>
        </p:spPr>
        <p:txBody>
          <a:bodyPr wrap="none" rtlCol="0">
            <a:spAutoFit/>
          </a:bodyPr>
          <a:lstStyle/>
          <a:p>
            <a:r>
              <a:rPr lang="de-DE" sz="1200" dirty="0" err="1" smtClean="0"/>
              <a:t>Cstaffa</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92162" name="Picture 2" descr="File:06-10-06smile.jpg"/>
          <p:cNvPicPr>
            <a:picLocks noChangeAspect="1" noChangeArrowheads="1"/>
          </p:cNvPicPr>
          <p:nvPr/>
        </p:nvPicPr>
        <p:blipFill>
          <a:blip r:embed="rId2" cstate="print"/>
          <a:srcRect/>
          <a:stretch>
            <a:fillRect/>
          </a:stretch>
        </p:blipFill>
        <p:spPr bwMode="auto">
          <a:xfrm>
            <a:off x="-1" y="0"/>
            <a:ext cx="9094259" cy="5229200"/>
          </a:xfrm>
          <a:prstGeom prst="rect">
            <a:avLst/>
          </a:prstGeom>
          <a:noFill/>
        </p:spPr>
      </p:pic>
      <p:sp>
        <p:nvSpPr>
          <p:cNvPr id="5" name="Textfeld 4"/>
          <p:cNvSpPr txBox="1"/>
          <p:nvPr/>
        </p:nvSpPr>
        <p:spPr>
          <a:xfrm>
            <a:off x="323528" y="4797152"/>
            <a:ext cx="1943161" cy="276999"/>
          </a:xfrm>
          <a:prstGeom prst="rect">
            <a:avLst/>
          </a:prstGeom>
          <a:noFill/>
        </p:spPr>
        <p:txBody>
          <a:bodyPr wrap="none" rtlCol="0">
            <a:spAutoFit/>
          </a:bodyPr>
          <a:lstStyle/>
          <a:p>
            <a:r>
              <a:rPr lang="de-DE" sz="1200" dirty="0" err="1" smtClean="0"/>
              <a:t>Dozenist</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93186" name="Picture 2" descr="File:Edph pr inmediata r0532.JPG"/>
          <p:cNvPicPr>
            <a:picLocks noChangeAspect="1" noChangeArrowheads="1"/>
          </p:cNvPicPr>
          <p:nvPr/>
        </p:nvPicPr>
        <p:blipFill>
          <a:blip r:embed="rId2" cstate="print"/>
          <a:srcRect/>
          <a:stretch>
            <a:fillRect/>
          </a:stretch>
        </p:blipFill>
        <p:spPr bwMode="auto">
          <a:xfrm>
            <a:off x="-1" y="0"/>
            <a:ext cx="9394521" cy="6858000"/>
          </a:xfrm>
          <a:prstGeom prst="rect">
            <a:avLst/>
          </a:prstGeom>
          <a:noFill/>
        </p:spPr>
      </p:pic>
      <p:sp>
        <p:nvSpPr>
          <p:cNvPr id="5" name="Textfeld 4"/>
          <p:cNvSpPr txBox="1"/>
          <p:nvPr/>
        </p:nvSpPr>
        <p:spPr>
          <a:xfrm>
            <a:off x="1907704" y="6165304"/>
            <a:ext cx="381836" cy="276999"/>
          </a:xfrm>
          <a:prstGeom prst="rect">
            <a:avLst/>
          </a:prstGeom>
          <a:noFill/>
        </p:spPr>
        <p:txBody>
          <a:bodyPr wrap="square" rtlCol="0">
            <a:spAutoFit/>
          </a:bodyPr>
          <a:lstStyle/>
          <a:p>
            <a:r>
              <a:rPr lang="de-DE" sz="1200" dirty="0" smtClean="0"/>
              <a:t>FB</a:t>
            </a:r>
            <a:endParaRPr lang="de-DE" sz="1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pic>
        <p:nvPicPr>
          <p:cNvPr id="92162" name="Picture 2" descr="File:06-10-06smile.jpg"/>
          <p:cNvPicPr>
            <a:picLocks noChangeAspect="1" noChangeArrowheads="1"/>
          </p:cNvPicPr>
          <p:nvPr/>
        </p:nvPicPr>
        <p:blipFill>
          <a:blip r:embed="rId2" cstate="print"/>
          <a:srcRect/>
          <a:stretch>
            <a:fillRect/>
          </a:stretch>
        </p:blipFill>
        <p:spPr bwMode="auto">
          <a:xfrm>
            <a:off x="-1" y="0"/>
            <a:ext cx="9094259" cy="5229200"/>
          </a:xfrm>
          <a:prstGeom prst="rect">
            <a:avLst/>
          </a:prstGeom>
          <a:noFill/>
        </p:spPr>
      </p:pic>
      <p:sp>
        <p:nvSpPr>
          <p:cNvPr id="5" name="Textfeld 4"/>
          <p:cNvSpPr txBox="1"/>
          <p:nvPr/>
        </p:nvSpPr>
        <p:spPr>
          <a:xfrm>
            <a:off x="323528" y="4797152"/>
            <a:ext cx="1943161" cy="276999"/>
          </a:xfrm>
          <a:prstGeom prst="rect">
            <a:avLst/>
          </a:prstGeom>
          <a:noFill/>
        </p:spPr>
        <p:txBody>
          <a:bodyPr wrap="none" rtlCol="0">
            <a:spAutoFit/>
          </a:bodyPr>
          <a:lstStyle/>
          <a:p>
            <a:r>
              <a:rPr lang="de-DE" sz="1200" dirty="0" err="1" smtClean="0"/>
              <a:t>Dozenist</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r>
              <a:rPr lang="de-DE" sz="1400" dirty="0" smtClean="0">
                <a:solidFill>
                  <a:srgbClr val="00FF00"/>
                </a:solidFill>
              </a:rPr>
              <a:t> // 6,4-7</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dirty="0" smtClean="0">
                <a:solidFill>
                  <a:srgbClr val="FFFF00"/>
                </a:solidFill>
              </a:rPr>
              <a:t>	Siehe, du bist schön, meine Freundin, / siehe, du bist schön: / Deine Augen sind </a:t>
            </a:r>
            <a:r>
              <a:rPr lang="de-DE" sz="2400" dirty="0" smtClean="0">
                <a:solidFill>
                  <a:srgbClr val="00FF00"/>
                </a:solidFill>
              </a:rPr>
              <a:t>Felsentauben</a:t>
            </a:r>
            <a:r>
              <a:rPr lang="de-DE" sz="2400" dirty="0" smtClean="0">
                <a:solidFill>
                  <a:srgbClr val="FFFF00"/>
                </a:solidFill>
              </a:rPr>
              <a:t> / hinter deinem Schleier. / Dein Haar ist wie </a:t>
            </a:r>
            <a:r>
              <a:rPr lang="de-DE" sz="2400" dirty="0" smtClean="0">
                <a:solidFill>
                  <a:srgbClr val="00FF00"/>
                </a:solidFill>
              </a:rPr>
              <a:t>eine Herde Ziegen</a:t>
            </a:r>
            <a:r>
              <a:rPr lang="de-DE" sz="2400" dirty="0" smtClean="0">
                <a:solidFill>
                  <a:srgbClr val="FFFF00"/>
                </a:solidFill>
              </a:rPr>
              <a:t>, / die an den Abhängen des Gebirges </a:t>
            </a:r>
            <a:r>
              <a:rPr lang="de-DE" sz="2400" dirty="0" err="1" smtClean="0">
                <a:solidFill>
                  <a:srgbClr val="FFFF00"/>
                </a:solidFill>
              </a:rPr>
              <a:t>Gilead</a:t>
            </a:r>
            <a:r>
              <a:rPr lang="de-DE" sz="2400" dirty="0" smtClean="0">
                <a:solidFill>
                  <a:srgbClr val="FFFF00"/>
                </a:solidFill>
              </a:rPr>
              <a:t> lagern. / </a:t>
            </a:r>
            <a:r>
              <a:rPr lang="de-DE" sz="2400" baseline="30000" dirty="0" smtClean="0">
                <a:solidFill>
                  <a:srgbClr val="FFFF00"/>
                </a:solidFill>
              </a:rPr>
              <a:t>2</a:t>
            </a:r>
            <a:r>
              <a:rPr lang="de-DE" sz="2400" dirty="0" smtClean="0">
                <a:solidFill>
                  <a:srgbClr val="FFFF00"/>
                </a:solidFill>
              </a:rPr>
              <a:t> Deine Zähne sind wie </a:t>
            </a:r>
            <a:r>
              <a:rPr lang="de-DE" sz="2400" dirty="0" smtClean="0">
                <a:solidFill>
                  <a:srgbClr val="00FF00"/>
                </a:solidFill>
              </a:rPr>
              <a:t>eine Herde geschorener Schafe</a:t>
            </a:r>
            <a:r>
              <a:rPr lang="de-DE" sz="2400" dirty="0" smtClean="0">
                <a:solidFill>
                  <a:srgbClr val="FFFF00"/>
                </a:solidFill>
              </a:rPr>
              <a:t>, / die aus der Schwemme heraufkommen, / welche allzumal Zwillinge gebären, / und keines unter ihnen ist unfruchtbar. </a:t>
            </a:r>
            <a:endParaRPr lang="de-DE" sz="2400" dirty="0">
              <a:solidFill>
                <a:srgbClr val="FFFF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baseline="30000" dirty="0" smtClean="0">
                <a:solidFill>
                  <a:srgbClr val="FFFF00"/>
                </a:solidFill>
              </a:rPr>
              <a:t>	3</a:t>
            </a:r>
            <a:r>
              <a:rPr lang="de-DE" sz="2400" dirty="0" smtClean="0">
                <a:solidFill>
                  <a:srgbClr val="FFFF00"/>
                </a:solidFill>
              </a:rPr>
              <a:t> Deine Lippen sind wie eine </a:t>
            </a:r>
            <a:r>
              <a:rPr lang="de-DE" sz="2400" dirty="0" err="1" smtClean="0">
                <a:solidFill>
                  <a:srgbClr val="00FF00"/>
                </a:solidFill>
              </a:rPr>
              <a:t>Karmesinschnur</a:t>
            </a:r>
            <a:r>
              <a:rPr lang="de-DE" sz="2400" dirty="0" smtClean="0">
                <a:solidFill>
                  <a:srgbClr val="FFFF00"/>
                </a:solidFill>
              </a:rPr>
              <a:t>, / und dein Mund ist zierlich. / Wie </a:t>
            </a:r>
            <a:r>
              <a:rPr lang="de-DE" sz="2400" dirty="0" smtClean="0">
                <a:solidFill>
                  <a:srgbClr val="00FF00"/>
                </a:solidFill>
              </a:rPr>
              <a:t>ein Schnittstück einer Granate</a:t>
            </a:r>
            <a:r>
              <a:rPr lang="de-DE" sz="2400" dirty="0" smtClean="0">
                <a:solidFill>
                  <a:srgbClr val="FFFF00"/>
                </a:solidFill>
              </a:rPr>
              <a:t> / ist deine Schläfe hinter deinem Schleier. / </a:t>
            </a:r>
            <a:r>
              <a:rPr lang="de-DE" sz="2400" baseline="30000" dirty="0" smtClean="0">
                <a:solidFill>
                  <a:srgbClr val="FFFF00"/>
                </a:solidFill>
              </a:rPr>
              <a:t>4</a:t>
            </a:r>
            <a:r>
              <a:rPr lang="de-DE" sz="2400" dirty="0" smtClean="0">
                <a:solidFill>
                  <a:srgbClr val="FFFF00"/>
                </a:solidFill>
              </a:rPr>
              <a:t>  Dein Hals ist wie der Turm Davids, / der in Terrassen gebaut ist: / tausend Schilde hängen daran, / alle Schilde der Helden. / </a:t>
            </a:r>
            <a:r>
              <a:rPr lang="de-DE" sz="2400" baseline="30000" dirty="0" smtClean="0">
                <a:solidFill>
                  <a:srgbClr val="FFFF00"/>
                </a:solidFill>
              </a:rPr>
              <a:t>5</a:t>
            </a:r>
            <a:r>
              <a:rPr lang="de-DE" sz="2400" dirty="0" smtClean="0">
                <a:solidFill>
                  <a:srgbClr val="FFFF00"/>
                </a:solidFill>
              </a:rPr>
              <a:t> Deine beiden Brüste sind wie ein Zwillingspaar junger </a:t>
            </a:r>
            <a:r>
              <a:rPr lang="de-DE" sz="2400" dirty="0" smtClean="0">
                <a:solidFill>
                  <a:srgbClr val="00FF00"/>
                </a:solidFill>
              </a:rPr>
              <a:t>Gazellen</a:t>
            </a:r>
            <a:r>
              <a:rPr lang="de-DE" sz="2400" dirty="0" smtClean="0">
                <a:solidFill>
                  <a:srgbClr val="FFFF00"/>
                </a:solidFill>
              </a:rPr>
              <a:t>, / die unter </a:t>
            </a:r>
            <a:r>
              <a:rPr lang="de-DE" sz="2400" dirty="0" smtClean="0">
                <a:solidFill>
                  <a:srgbClr val="00FF00"/>
                </a:solidFill>
              </a:rPr>
              <a:t>den Lilien </a:t>
            </a:r>
            <a:r>
              <a:rPr lang="de-DE" sz="2400" dirty="0" smtClean="0">
                <a:solidFill>
                  <a:srgbClr val="FFFF00"/>
                </a:solidFill>
              </a:rPr>
              <a:t>weiden.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File:Dactylopius coccus (Barlovento) 04 i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el 1"/>
          <p:cNvSpPr>
            <a:spLocks noGrp="1"/>
          </p:cNvSpPr>
          <p:nvPr>
            <p:ph type="title"/>
          </p:nvPr>
        </p:nvSpPr>
        <p:spPr>
          <a:xfrm>
            <a:off x="323528" y="404664"/>
            <a:ext cx="7772400" cy="1143000"/>
          </a:xfrm>
        </p:spPr>
        <p:txBody>
          <a:bodyPr/>
          <a:lstStyle/>
          <a:p>
            <a:r>
              <a:rPr lang="de-DE" dirty="0" smtClean="0"/>
              <a:t>Kermesschildlaus</a:t>
            </a:r>
            <a:endParaRPr lang="de-DE" dirty="0"/>
          </a:p>
        </p:txBody>
      </p:sp>
      <p:sp>
        <p:nvSpPr>
          <p:cNvPr id="5" name="Textfeld 4"/>
          <p:cNvSpPr txBox="1"/>
          <p:nvPr/>
        </p:nvSpPr>
        <p:spPr>
          <a:xfrm>
            <a:off x="899592" y="6021288"/>
            <a:ext cx="2368405" cy="276999"/>
          </a:xfrm>
          <a:prstGeom prst="rect">
            <a:avLst/>
          </a:prstGeom>
          <a:noFill/>
        </p:spPr>
        <p:txBody>
          <a:bodyPr wrap="none" rtlCol="0">
            <a:spAutoFit/>
          </a:bodyPr>
          <a:lstStyle/>
          <a:p>
            <a:r>
              <a:rPr lang="de-DE" sz="1200" dirty="0" smtClean="0"/>
              <a:t>Frank </a:t>
            </a:r>
            <a:r>
              <a:rPr lang="de-DE" sz="1200" dirty="0" err="1" smtClean="0"/>
              <a:t>Vincentz</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836712"/>
            <a:ext cx="4824536" cy="1143000"/>
          </a:xfrm>
        </p:spPr>
        <p:txBody>
          <a:bodyPr/>
          <a:lstStyle/>
          <a:p>
            <a:r>
              <a:rPr lang="de-DE" dirty="0" smtClean="0"/>
              <a:t>Karmesin und</a:t>
            </a:r>
            <a:br>
              <a:rPr lang="de-DE" dirty="0" smtClean="0"/>
            </a:br>
            <a:r>
              <a:rPr lang="de-DE" dirty="0" smtClean="0"/>
              <a:t>Kermesschildlaus</a:t>
            </a:r>
            <a:endParaRPr lang="de-DE" dirty="0"/>
          </a:p>
        </p:txBody>
      </p:sp>
      <p:pic>
        <p:nvPicPr>
          <p:cNvPr id="95234" name="Picture 2" descr="http://upload.wikimedia.org/wikipedia/commons/b/b7/Cochonilha.jpg"/>
          <p:cNvPicPr>
            <a:picLocks noChangeAspect="1" noChangeArrowheads="1"/>
          </p:cNvPicPr>
          <p:nvPr/>
        </p:nvPicPr>
        <p:blipFill>
          <a:blip r:embed="rId2" cstate="print"/>
          <a:srcRect/>
          <a:stretch>
            <a:fillRect/>
          </a:stretch>
        </p:blipFill>
        <p:spPr bwMode="auto">
          <a:xfrm>
            <a:off x="0" y="2698912"/>
            <a:ext cx="5292080" cy="4159088"/>
          </a:xfrm>
          <a:prstGeom prst="rect">
            <a:avLst/>
          </a:prstGeom>
          <a:noFill/>
        </p:spPr>
      </p:pic>
      <p:sp>
        <p:nvSpPr>
          <p:cNvPr id="5" name="Textfeld 4"/>
          <p:cNvSpPr txBox="1"/>
          <p:nvPr/>
        </p:nvSpPr>
        <p:spPr>
          <a:xfrm>
            <a:off x="4860032" y="6237312"/>
            <a:ext cx="381836" cy="276999"/>
          </a:xfrm>
          <a:prstGeom prst="rect">
            <a:avLst/>
          </a:prstGeom>
          <a:noFill/>
        </p:spPr>
        <p:txBody>
          <a:bodyPr wrap="none" rtlCol="0">
            <a:spAutoFit/>
          </a:bodyPr>
          <a:lstStyle/>
          <a:p>
            <a:r>
              <a:rPr lang="de-DE" sz="1200" dirty="0" smtClean="0"/>
              <a:t>FB</a:t>
            </a:r>
            <a:endParaRPr lang="de-DE" sz="1200" dirty="0"/>
          </a:p>
        </p:txBody>
      </p:sp>
      <p:sp>
        <p:nvSpPr>
          <p:cNvPr id="7" name="Textfeld 6"/>
          <p:cNvSpPr txBox="1"/>
          <p:nvPr/>
        </p:nvSpPr>
        <p:spPr>
          <a:xfrm>
            <a:off x="5940152" y="5301208"/>
            <a:ext cx="2617576" cy="276999"/>
          </a:xfrm>
          <a:prstGeom prst="rect">
            <a:avLst/>
          </a:prstGeom>
          <a:noFill/>
        </p:spPr>
        <p:txBody>
          <a:bodyPr wrap="none" rtlCol="0">
            <a:spAutoFit/>
          </a:bodyPr>
          <a:lstStyle/>
          <a:p>
            <a:r>
              <a:rPr lang="de-DE" sz="1200" dirty="0" smtClean="0"/>
              <a:t>Johann H. </a:t>
            </a:r>
            <a:r>
              <a:rPr lang="de-DE" sz="1200" dirty="0" err="1" smtClean="0"/>
              <a:t>Addicks</a:t>
            </a:r>
            <a:r>
              <a:rPr lang="de-DE" sz="1200" dirty="0" smtClean="0"/>
              <a:t> GNU 1.2 </a:t>
            </a:r>
            <a:r>
              <a:rPr lang="de-DE" sz="1200" dirty="0" err="1" smtClean="0"/>
              <a:t>or</a:t>
            </a:r>
            <a:r>
              <a:rPr lang="de-DE" sz="1200" dirty="0" smtClean="0"/>
              <a:t> </a:t>
            </a:r>
            <a:r>
              <a:rPr lang="de-DE" sz="1200" dirty="0" err="1" smtClean="0"/>
              <a:t>later</a:t>
            </a:r>
            <a:endParaRPr lang="de-DE" sz="1200" dirty="0"/>
          </a:p>
        </p:txBody>
      </p:sp>
      <p:pic>
        <p:nvPicPr>
          <p:cNvPr id="25602" name="Picture 2" descr="File:Abbindebatik im Farbbad.jpg"/>
          <p:cNvPicPr>
            <a:picLocks noChangeAspect="1" noChangeArrowheads="1"/>
          </p:cNvPicPr>
          <p:nvPr/>
        </p:nvPicPr>
        <p:blipFill>
          <a:blip r:embed="rId3" cstate="print"/>
          <a:srcRect/>
          <a:stretch>
            <a:fillRect/>
          </a:stretch>
        </p:blipFill>
        <p:spPr bwMode="auto">
          <a:xfrm>
            <a:off x="5309344" y="0"/>
            <a:ext cx="4061345" cy="52292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baseline="30000" dirty="0" smtClean="0">
                <a:solidFill>
                  <a:srgbClr val="FFFF00"/>
                </a:solidFill>
              </a:rPr>
              <a:t>	3</a:t>
            </a:r>
            <a:r>
              <a:rPr lang="de-DE" sz="2400" dirty="0" smtClean="0">
                <a:solidFill>
                  <a:srgbClr val="FFFF00"/>
                </a:solidFill>
              </a:rPr>
              <a:t> Deine Lippen sind wie eine </a:t>
            </a:r>
            <a:r>
              <a:rPr lang="de-DE" sz="2400" dirty="0" err="1" smtClean="0">
                <a:solidFill>
                  <a:srgbClr val="00FF00"/>
                </a:solidFill>
              </a:rPr>
              <a:t>Karmesinschnur</a:t>
            </a:r>
            <a:r>
              <a:rPr lang="de-DE" sz="2400" dirty="0" smtClean="0">
                <a:solidFill>
                  <a:srgbClr val="FFFF00"/>
                </a:solidFill>
              </a:rPr>
              <a:t>, / und dein Mund ist zierlich. / Wie </a:t>
            </a:r>
            <a:r>
              <a:rPr lang="de-DE" sz="2400" dirty="0" smtClean="0">
                <a:solidFill>
                  <a:srgbClr val="00FF00"/>
                </a:solidFill>
              </a:rPr>
              <a:t>ein Schnittstück einer Granate</a:t>
            </a:r>
            <a:r>
              <a:rPr lang="de-DE" sz="2400" dirty="0" smtClean="0">
                <a:solidFill>
                  <a:srgbClr val="FFFF00"/>
                </a:solidFill>
              </a:rPr>
              <a:t> / ist deine Schläfe hinter deinem Schleier. / </a:t>
            </a:r>
            <a:r>
              <a:rPr lang="de-DE" sz="2400" baseline="30000" dirty="0" smtClean="0">
                <a:solidFill>
                  <a:srgbClr val="FFFF00"/>
                </a:solidFill>
              </a:rPr>
              <a:t>4</a:t>
            </a:r>
            <a:r>
              <a:rPr lang="de-DE" sz="2400" dirty="0" smtClean="0">
                <a:solidFill>
                  <a:srgbClr val="FFFF00"/>
                </a:solidFill>
              </a:rPr>
              <a:t> Dein Hals ist wie der Turm Davids, / der in Terrassen gebaut ist: / tausend Schilde hängen daran, / alle Schilde der Helden. / </a:t>
            </a:r>
            <a:r>
              <a:rPr lang="de-DE" sz="2400" baseline="30000" dirty="0" smtClean="0">
                <a:solidFill>
                  <a:srgbClr val="FFFF00"/>
                </a:solidFill>
              </a:rPr>
              <a:t>5</a:t>
            </a:r>
            <a:r>
              <a:rPr lang="de-DE" sz="2400" dirty="0" smtClean="0">
                <a:solidFill>
                  <a:srgbClr val="FFFF00"/>
                </a:solidFill>
              </a:rPr>
              <a:t> Deine beiden Brüste sind wie ein Zwillingspaar junger </a:t>
            </a:r>
            <a:r>
              <a:rPr lang="de-DE" sz="2400" dirty="0" smtClean="0">
                <a:solidFill>
                  <a:srgbClr val="00FF00"/>
                </a:solidFill>
              </a:rPr>
              <a:t>Gazellen</a:t>
            </a:r>
            <a:r>
              <a:rPr lang="de-DE" sz="2400" dirty="0" smtClean="0">
                <a:solidFill>
                  <a:srgbClr val="FFFF00"/>
                </a:solidFill>
              </a:rPr>
              <a:t>, / die unter </a:t>
            </a:r>
            <a:r>
              <a:rPr lang="de-DE" sz="2400" dirty="0" smtClean="0">
                <a:solidFill>
                  <a:srgbClr val="00FF00"/>
                </a:solidFill>
              </a:rPr>
              <a:t>den Lilien </a:t>
            </a:r>
            <a:r>
              <a:rPr lang="de-DE" sz="2400" dirty="0" smtClean="0">
                <a:solidFill>
                  <a:srgbClr val="FFFF00"/>
                </a:solidFill>
              </a:rPr>
              <a:t>weiden.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File:Pommegranate tree01.JPG"/>
          <p:cNvPicPr>
            <a:picLocks noChangeAspect="1" noChangeArrowheads="1"/>
          </p:cNvPicPr>
          <p:nvPr/>
        </p:nvPicPr>
        <p:blipFill>
          <a:blip r:embed="rId2" cstate="print"/>
          <a:srcRect/>
          <a:stretch>
            <a:fillRect/>
          </a:stretch>
        </p:blipFill>
        <p:spPr bwMode="auto">
          <a:xfrm>
            <a:off x="0" y="0"/>
            <a:ext cx="5143500" cy="6858000"/>
          </a:xfrm>
          <a:prstGeom prst="rect">
            <a:avLst/>
          </a:prstGeom>
          <a:noFill/>
        </p:spPr>
      </p:pic>
      <p:sp>
        <p:nvSpPr>
          <p:cNvPr id="2" name="Titel 1"/>
          <p:cNvSpPr>
            <a:spLocks noGrp="1"/>
          </p:cNvSpPr>
          <p:nvPr>
            <p:ph type="title"/>
          </p:nvPr>
        </p:nvSpPr>
        <p:spPr>
          <a:xfrm>
            <a:off x="5220072" y="457200"/>
            <a:ext cx="3923928" cy="1143000"/>
          </a:xfrm>
        </p:spPr>
        <p:txBody>
          <a:bodyPr/>
          <a:lstStyle/>
          <a:p>
            <a:r>
              <a:rPr lang="de-DE" dirty="0" smtClean="0"/>
              <a:t>Granatapfel-baum</a:t>
            </a:r>
            <a:endParaRPr lang="de-DE" dirty="0"/>
          </a:p>
        </p:txBody>
      </p:sp>
      <p:sp>
        <p:nvSpPr>
          <p:cNvPr id="5" name="Textfeld 4"/>
          <p:cNvSpPr txBox="1"/>
          <p:nvPr/>
        </p:nvSpPr>
        <p:spPr>
          <a:xfrm>
            <a:off x="1979712" y="6309320"/>
            <a:ext cx="2169055" cy="276999"/>
          </a:xfrm>
          <a:prstGeom prst="rect">
            <a:avLst/>
          </a:prstGeom>
          <a:noFill/>
        </p:spPr>
        <p:txBody>
          <a:bodyPr wrap="none" rtlCol="0">
            <a:spAutoFit/>
          </a:bodyPr>
          <a:lstStyle/>
          <a:p>
            <a:r>
              <a:rPr lang="de-DE" sz="1200" dirty="0" smtClean="0"/>
              <a:t>Amnon S CC-BY-SA 2.0 gen.</a:t>
            </a:r>
            <a:endParaRPr lang="de-DE" sz="12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98308" name="Picture 4" descr="http://upload.wikimedia.org/wikipedia/commons/6/66/A_Punica_granatum.JPG?uselang=de"/>
          <p:cNvPicPr>
            <a:picLocks noChangeAspect="1" noChangeArrowheads="1"/>
          </p:cNvPicPr>
          <p:nvPr/>
        </p:nvPicPr>
        <p:blipFill>
          <a:blip r:embed="rId2" cstate="print"/>
          <a:srcRect/>
          <a:stretch>
            <a:fillRect/>
          </a:stretch>
        </p:blipFill>
        <p:spPr bwMode="auto">
          <a:xfrm>
            <a:off x="-1548680" y="0"/>
            <a:ext cx="11622362" cy="6858000"/>
          </a:xfrm>
          <a:prstGeom prst="rect">
            <a:avLst/>
          </a:prstGeom>
          <a:noFill/>
        </p:spPr>
      </p:pic>
      <p:sp>
        <p:nvSpPr>
          <p:cNvPr id="6" name="Textfeld 5"/>
          <p:cNvSpPr txBox="1"/>
          <p:nvPr/>
        </p:nvSpPr>
        <p:spPr>
          <a:xfrm>
            <a:off x="2843808" y="6165304"/>
            <a:ext cx="2613664" cy="276999"/>
          </a:xfrm>
          <a:prstGeom prst="rect">
            <a:avLst/>
          </a:prstGeom>
          <a:noFill/>
        </p:spPr>
        <p:txBody>
          <a:bodyPr wrap="none" rtlCol="0">
            <a:spAutoFit/>
          </a:bodyPr>
          <a:lstStyle/>
          <a:p>
            <a:r>
              <a:rPr lang="de-DE" sz="1200" dirty="0" err="1" smtClean="0"/>
              <a:t>M.T.Lifshits</a:t>
            </a:r>
            <a:r>
              <a:rPr lang="de-DE" sz="1200" dirty="0" smtClean="0"/>
              <a:t> CC-BY-SA 3.0 </a:t>
            </a:r>
            <a:r>
              <a:rPr lang="de-DE" sz="1200" dirty="0" err="1" smtClean="0"/>
              <a:t>unported</a:t>
            </a:r>
            <a:endParaRPr lang="de-DE" sz="12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97282" name="Picture 2" descr="File:Pomegranate02 edit.jpg"/>
          <p:cNvPicPr>
            <a:picLocks noChangeAspect="1" noChangeArrowheads="1"/>
          </p:cNvPicPr>
          <p:nvPr/>
        </p:nvPicPr>
        <p:blipFill>
          <a:blip r:embed="rId2" cstate="print"/>
          <a:srcRect/>
          <a:stretch>
            <a:fillRect/>
          </a:stretch>
        </p:blipFill>
        <p:spPr bwMode="auto">
          <a:xfrm>
            <a:off x="0" y="188640"/>
            <a:ext cx="9144000" cy="6858000"/>
          </a:xfrm>
          <a:prstGeom prst="rect">
            <a:avLst/>
          </a:prstGeom>
          <a:noFill/>
        </p:spPr>
      </p:pic>
      <p:sp>
        <p:nvSpPr>
          <p:cNvPr id="5" name="Textfeld 4"/>
          <p:cNvSpPr txBox="1"/>
          <p:nvPr/>
        </p:nvSpPr>
        <p:spPr>
          <a:xfrm>
            <a:off x="683568" y="6488668"/>
            <a:ext cx="2969531" cy="276999"/>
          </a:xfrm>
          <a:prstGeom prst="rect">
            <a:avLst/>
          </a:prstGeom>
          <a:noFill/>
        </p:spPr>
        <p:txBody>
          <a:bodyPr wrap="none" rtlCol="0">
            <a:spAutoFit/>
          </a:bodyPr>
          <a:lstStyle/>
          <a:p>
            <a:r>
              <a:rPr lang="de-DE" sz="1200" dirty="0" smtClean="0"/>
              <a:t>"Fir0002/</a:t>
            </a:r>
            <a:r>
              <a:rPr lang="de-DE" sz="1200" dirty="0" err="1" smtClean="0"/>
              <a:t>Flagstaffotos</a:t>
            </a:r>
            <a:r>
              <a:rPr lang="de-DE" sz="1200" dirty="0" smtClean="0"/>
              <a:t>“ GNU v1.2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baseline="30000" dirty="0" smtClean="0">
                <a:solidFill>
                  <a:srgbClr val="FFFF00"/>
                </a:solidFill>
              </a:rPr>
              <a:t>	3</a:t>
            </a:r>
            <a:r>
              <a:rPr lang="de-DE" sz="2400" dirty="0" smtClean="0">
                <a:solidFill>
                  <a:srgbClr val="FFFF00"/>
                </a:solidFill>
              </a:rPr>
              <a:t> Deine Lippen sind wie eine </a:t>
            </a:r>
            <a:r>
              <a:rPr lang="de-DE" sz="2400" dirty="0" err="1" smtClean="0">
                <a:solidFill>
                  <a:srgbClr val="00FF00"/>
                </a:solidFill>
              </a:rPr>
              <a:t>Karmesinschnur</a:t>
            </a:r>
            <a:r>
              <a:rPr lang="de-DE" sz="2400" dirty="0" smtClean="0">
                <a:solidFill>
                  <a:srgbClr val="FFFF00"/>
                </a:solidFill>
              </a:rPr>
              <a:t>, / und dein Mund ist zierlich. / Wie </a:t>
            </a:r>
            <a:r>
              <a:rPr lang="de-DE" sz="2400" dirty="0" smtClean="0">
                <a:solidFill>
                  <a:srgbClr val="00FF00"/>
                </a:solidFill>
              </a:rPr>
              <a:t>ein Schnittstück einer Granate</a:t>
            </a:r>
            <a:r>
              <a:rPr lang="de-DE" sz="2400" dirty="0" smtClean="0">
                <a:solidFill>
                  <a:srgbClr val="FFFF00"/>
                </a:solidFill>
              </a:rPr>
              <a:t> / ist deine Schläfe hinter deinem Schleier. / </a:t>
            </a:r>
            <a:r>
              <a:rPr lang="de-DE" sz="2400" baseline="30000" dirty="0" smtClean="0">
                <a:solidFill>
                  <a:srgbClr val="FFFF00"/>
                </a:solidFill>
              </a:rPr>
              <a:t>4</a:t>
            </a:r>
            <a:r>
              <a:rPr lang="de-DE" sz="2400" dirty="0" smtClean="0">
                <a:solidFill>
                  <a:srgbClr val="FFFF00"/>
                </a:solidFill>
              </a:rPr>
              <a:t> Dein Hals ist wie der Turm Davids, / der in Terrassen gebaut ist: / tausend Schilde hängen daran, / alle Schilde der Helden. / </a:t>
            </a:r>
            <a:r>
              <a:rPr lang="de-DE" sz="2400" baseline="30000" dirty="0" smtClean="0">
                <a:solidFill>
                  <a:srgbClr val="FFFF00"/>
                </a:solidFill>
              </a:rPr>
              <a:t>5</a:t>
            </a:r>
            <a:r>
              <a:rPr lang="de-DE" sz="2400" dirty="0" smtClean="0">
                <a:solidFill>
                  <a:srgbClr val="FFFF00"/>
                </a:solidFill>
              </a:rPr>
              <a:t> Deine beiden Brüste sind wie ein Zwillingspaar junger </a:t>
            </a:r>
            <a:r>
              <a:rPr lang="de-DE" sz="2400" dirty="0" smtClean="0">
                <a:solidFill>
                  <a:srgbClr val="00FF00"/>
                </a:solidFill>
              </a:rPr>
              <a:t>Gazellen</a:t>
            </a:r>
            <a:r>
              <a:rPr lang="de-DE" sz="2400" dirty="0" smtClean="0">
                <a:solidFill>
                  <a:srgbClr val="FFFF00"/>
                </a:solidFill>
              </a:rPr>
              <a:t>, / die unter </a:t>
            </a:r>
            <a:r>
              <a:rPr lang="de-DE" sz="2400" dirty="0" smtClean="0">
                <a:solidFill>
                  <a:srgbClr val="00FF00"/>
                </a:solidFill>
              </a:rPr>
              <a:t>den Lilien </a:t>
            </a:r>
            <a:r>
              <a:rPr lang="de-DE" sz="2400" dirty="0" smtClean="0">
                <a:solidFill>
                  <a:srgbClr val="FFFF00"/>
                </a:solidFill>
              </a:rPr>
              <a:t>weiden.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6" name="Picture 8" descr="File:Gazella dorcas.JPG"/>
          <p:cNvPicPr>
            <a:picLocks noChangeAspect="1" noChangeArrowheads="1"/>
          </p:cNvPicPr>
          <p:nvPr/>
        </p:nvPicPr>
        <p:blipFill>
          <a:blip r:embed="rId2" cstate="print"/>
          <a:srcRect/>
          <a:stretch>
            <a:fillRect/>
          </a:stretch>
        </p:blipFill>
        <p:spPr bwMode="auto">
          <a:xfrm>
            <a:off x="0" y="0"/>
            <a:ext cx="9591608" cy="6858000"/>
          </a:xfrm>
          <a:prstGeom prst="rect">
            <a:avLst/>
          </a:prstGeom>
          <a:noFill/>
        </p:spPr>
      </p:pic>
      <p:sp>
        <p:nvSpPr>
          <p:cNvPr id="2" name="Titel 1"/>
          <p:cNvSpPr>
            <a:spLocks noGrp="1"/>
          </p:cNvSpPr>
          <p:nvPr>
            <p:ph type="title"/>
          </p:nvPr>
        </p:nvSpPr>
        <p:spPr>
          <a:xfrm>
            <a:off x="3563888" y="188640"/>
            <a:ext cx="6048672" cy="1143000"/>
          </a:xfrm>
        </p:spPr>
        <p:txBody>
          <a:bodyPr/>
          <a:lstStyle/>
          <a:p>
            <a:r>
              <a:rPr lang="de-DE" dirty="0" smtClean="0"/>
              <a:t>       </a:t>
            </a:r>
            <a:r>
              <a:rPr lang="de-DE" dirty="0" err="1" smtClean="0"/>
              <a:t>Dorkasgazelle</a:t>
            </a:r>
            <a:endParaRPr lang="de-DE" dirty="0"/>
          </a:p>
        </p:txBody>
      </p:sp>
      <p:pic>
        <p:nvPicPr>
          <p:cNvPr id="99332" name="Picture 4" descr="http://upload.wikimedia.org/wikipedia/commons/9/9f/Gazella-dorcas.jpg"/>
          <p:cNvPicPr>
            <a:picLocks noChangeAspect="1" noChangeArrowheads="1"/>
          </p:cNvPicPr>
          <p:nvPr/>
        </p:nvPicPr>
        <p:blipFill>
          <a:blip r:embed="rId3" cstate="print"/>
          <a:srcRect/>
          <a:stretch>
            <a:fillRect/>
          </a:stretch>
        </p:blipFill>
        <p:spPr bwMode="auto">
          <a:xfrm>
            <a:off x="0" y="0"/>
            <a:ext cx="3924502" cy="3068960"/>
          </a:xfrm>
          <a:prstGeom prst="rect">
            <a:avLst/>
          </a:prstGeom>
          <a:noFill/>
        </p:spPr>
      </p:pic>
      <p:sp>
        <p:nvSpPr>
          <p:cNvPr id="6" name="Textfeld 5"/>
          <p:cNvSpPr txBox="1"/>
          <p:nvPr/>
        </p:nvSpPr>
        <p:spPr>
          <a:xfrm>
            <a:off x="971600" y="2780928"/>
            <a:ext cx="2968954" cy="276999"/>
          </a:xfrm>
          <a:prstGeom prst="rect">
            <a:avLst/>
          </a:prstGeom>
          <a:noFill/>
        </p:spPr>
        <p:txBody>
          <a:bodyPr wrap="none" rtlCol="0">
            <a:spAutoFit/>
          </a:bodyPr>
          <a:lstStyle/>
          <a:p>
            <a:r>
              <a:rPr lang="de-DE" sz="1200" dirty="0" smtClean="0"/>
              <a:t>Frithjof Spangenberg CC-BY-SA 2.5 gen.</a:t>
            </a:r>
            <a:endParaRPr lang="de-DE" sz="1200" dirty="0"/>
          </a:p>
        </p:txBody>
      </p:sp>
      <p:sp>
        <p:nvSpPr>
          <p:cNvPr id="7" name="Textfeld 6"/>
          <p:cNvSpPr txBox="1"/>
          <p:nvPr/>
        </p:nvSpPr>
        <p:spPr>
          <a:xfrm>
            <a:off x="8872130" y="2708920"/>
            <a:ext cx="445956" cy="369332"/>
          </a:xfrm>
          <a:prstGeom prst="rect">
            <a:avLst/>
          </a:prstGeom>
          <a:noFill/>
        </p:spPr>
        <p:txBody>
          <a:bodyPr wrap="none" rtlCol="0">
            <a:spAutoFit/>
          </a:bodyPr>
          <a:lstStyle/>
          <a:p>
            <a:r>
              <a:rPr lang="de-DE" sz="1200" dirty="0" smtClean="0"/>
              <a:t>FB</a:t>
            </a:r>
            <a:r>
              <a:rPr lang="de-DE" dirty="0" smtClean="0"/>
              <a:t>.</a:t>
            </a:r>
            <a:endParaRPr lang="de-DE"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4" name="Picture 6" descr="http://upload.wikimedia.org/wikipedia/commons/e/ec/GacelasDorcas.jpg"/>
          <p:cNvPicPr>
            <a:picLocks noChangeAspect="1" noChangeArrowheads="1"/>
          </p:cNvPicPr>
          <p:nvPr/>
        </p:nvPicPr>
        <p:blipFill>
          <a:blip r:embed="rId2" cstate="print"/>
          <a:srcRect/>
          <a:stretch>
            <a:fillRect/>
          </a:stretch>
        </p:blipFill>
        <p:spPr bwMode="auto">
          <a:xfrm>
            <a:off x="-1" y="0"/>
            <a:ext cx="9582409" cy="6858000"/>
          </a:xfrm>
          <a:prstGeom prst="rect">
            <a:avLst/>
          </a:prstGeom>
          <a:noFill/>
        </p:spPr>
      </p:pic>
      <p:sp>
        <p:nvSpPr>
          <p:cNvPr id="5" name="Textfeld 4"/>
          <p:cNvSpPr txBox="1"/>
          <p:nvPr/>
        </p:nvSpPr>
        <p:spPr>
          <a:xfrm>
            <a:off x="1475656" y="6237312"/>
            <a:ext cx="1989519" cy="276999"/>
          </a:xfrm>
          <a:prstGeom prst="rect">
            <a:avLst/>
          </a:prstGeom>
          <a:noFill/>
        </p:spPr>
        <p:txBody>
          <a:bodyPr wrap="none" rtlCol="0">
            <a:spAutoFit/>
          </a:bodyPr>
          <a:lstStyle/>
          <a:p>
            <a:r>
              <a:rPr lang="de-DE" sz="1200" dirty="0" err="1" smtClean="0"/>
              <a:t>Osado</a:t>
            </a:r>
            <a:r>
              <a:rPr lang="de-DE" sz="1200" dirty="0" smtClean="0"/>
              <a:t> CC-BY-SA 2.5 gen.</a:t>
            </a:r>
            <a:endParaRPr lang="de-DE" sz="12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baseline="30000" dirty="0" smtClean="0">
                <a:solidFill>
                  <a:srgbClr val="FFFF00"/>
                </a:solidFill>
              </a:rPr>
              <a:t>	3</a:t>
            </a:r>
            <a:r>
              <a:rPr lang="de-DE" sz="2400" dirty="0" smtClean="0">
                <a:solidFill>
                  <a:srgbClr val="FFFF00"/>
                </a:solidFill>
              </a:rPr>
              <a:t> Deine Lippen sind wie eine </a:t>
            </a:r>
            <a:r>
              <a:rPr lang="de-DE" sz="2400" dirty="0" err="1" smtClean="0">
                <a:solidFill>
                  <a:srgbClr val="00FF00"/>
                </a:solidFill>
              </a:rPr>
              <a:t>Karmesinschnur</a:t>
            </a:r>
            <a:r>
              <a:rPr lang="de-DE" sz="2400" dirty="0" smtClean="0">
                <a:solidFill>
                  <a:srgbClr val="FFFF00"/>
                </a:solidFill>
              </a:rPr>
              <a:t>, / und dein Mund ist zierlich. / Wie </a:t>
            </a:r>
            <a:r>
              <a:rPr lang="de-DE" sz="2400" dirty="0" smtClean="0">
                <a:solidFill>
                  <a:srgbClr val="00FF00"/>
                </a:solidFill>
              </a:rPr>
              <a:t>ein Schnittstück einer Granate</a:t>
            </a:r>
            <a:r>
              <a:rPr lang="de-DE" sz="2400" dirty="0" smtClean="0">
                <a:solidFill>
                  <a:srgbClr val="FFFF00"/>
                </a:solidFill>
              </a:rPr>
              <a:t> / ist deine Schläfe hinter deinem Schleier. / </a:t>
            </a:r>
            <a:r>
              <a:rPr lang="de-DE" sz="2400" baseline="30000" dirty="0" smtClean="0">
                <a:solidFill>
                  <a:srgbClr val="FFFF00"/>
                </a:solidFill>
              </a:rPr>
              <a:t>4</a:t>
            </a:r>
            <a:r>
              <a:rPr lang="de-DE" sz="2400" dirty="0" smtClean="0">
                <a:solidFill>
                  <a:srgbClr val="FFFF00"/>
                </a:solidFill>
              </a:rPr>
              <a:t> Dein Hals ist wie der Turm Davids, / der in Terrassen gebaut ist: / tausend Schilde hängen daran, / alle Schilde der Helden. / </a:t>
            </a:r>
            <a:r>
              <a:rPr lang="de-DE" sz="2400" baseline="30000" dirty="0" smtClean="0">
                <a:solidFill>
                  <a:srgbClr val="FFFF00"/>
                </a:solidFill>
              </a:rPr>
              <a:t>5</a:t>
            </a:r>
            <a:r>
              <a:rPr lang="de-DE" sz="2400" dirty="0" smtClean="0">
                <a:solidFill>
                  <a:srgbClr val="FFFF00"/>
                </a:solidFill>
              </a:rPr>
              <a:t> Deine beiden Brüste sind wie ein Zwillingspaar junger </a:t>
            </a:r>
            <a:r>
              <a:rPr lang="de-DE" sz="2400" dirty="0" smtClean="0">
                <a:solidFill>
                  <a:srgbClr val="00FF00"/>
                </a:solidFill>
              </a:rPr>
              <a:t>Gazellen</a:t>
            </a:r>
            <a:r>
              <a:rPr lang="de-DE" sz="2400" dirty="0" smtClean="0">
                <a:solidFill>
                  <a:srgbClr val="FFFF00"/>
                </a:solidFill>
              </a:rPr>
              <a:t>, / die unter </a:t>
            </a:r>
            <a:r>
              <a:rPr lang="de-DE" sz="2400" dirty="0" smtClean="0">
                <a:solidFill>
                  <a:srgbClr val="00FF00"/>
                </a:solidFill>
              </a:rPr>
              <a:t>den Lilien </a:t>
            </a:r>
            <a:r>
              <a:rPr lang="de-DE" sz="2400" dirty="0" smtClean="0">
                <a:solidFill>
                  <a:srgbClr val="FFFF00"/>
                </a:solidFill>
              </a:rPr>
              <a:t>weiden. </a:t>
            </a:r>
          </a:p>
          <a:p>
            <a:pPr>
              <a:buNone/>
            </a:pPr>
            <a:endParaRPr lang="de-DE" sz="2400" dirty="0" smtClean="0">
              <a:solidFill>
                <a:srgbClr val="FFFF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4" descr="File:Lil candidum 01EB Griechenland Tembeschlucht 31 05 00.jpg"/>
          <p:cNvPicPr>
            <a:picLocks noChangeAspect="1" noChangeArrowheads="1"/>
          </p:cNvPicPr>
          <p:nvPr/>
        </p:nvPicPr>
        <p:blipFill>
          <a:blip r:embed="rId3" cstate="print"/>
          <a:srcRect/>
          <a:stretch>
            <a:fillRect/>
          </a:stretch>
        </p:blipFill>
        <p:spPr bwMode="auto">
          <a:xfrm>
            <a:off x="4788023" y="0"/>
            <a:ext cx="4510937" cy="6858000"/>
          </a:xfrm>
          <a:prstGeom prst="rect">
            <a:avLst/>
          </a:prstGeom>
          <a:noFill/>
        </p:spPr>
      </p:pic>
      <p:pic>
        <p:nvPicPr>
          <p:cNvPr id="79874" name="Picture 2" descr="http://upload.wikimedia.org/wikipedia/commons/c/cc/ShoshanTzachor-2-wiki-Zachi-Evenor.jpg"/>
          <p:cNvPicPr>
            <a:picLocks noChangeAspect="1" noChangeArrowheads="1"/>
          </p:cNvPicPr>
          <p:nvPr/>
        </p:nvPicPr>
        <p:blipFill>
          <a:blip r:embed="rId4" cstate="print"/>
          <a:srcRect/>
          <a:stretch>
            <a:fillRect/>
          </a:stretch>
        </p:blipFill>
        <p:spPr bwMode="auto">
          <a:xfrm>
            <a:off x="0" y="0"/>
            <a:ext cx="4885150" cy="6858000"/>
          </a:xfrm>
          <a:prstGeom prst="rect">
            <a:avLst/>
          </a:prstGeom>
          <a:noFill/>
        </p:spPr>
      </p:pic>
      <p:sp>
        <p:nvSpPr>
          <p:cNvPr id="2" name="Titel 1"/>
          <p:cNvSpPr>
            <a:spLocks noGrp="1"/>
          </p:cNvSpPr>
          <p:nvPr>
            <p:ph type="title"/>
          </p:nvPr>
        </p:nvSpPr>
        <p:spPr>
          <a:xfrm>
            <a:off x="2123728" y="457200"/>
            <a:ext cx="6334472" cy="1143000"/>
          </a:xfrm>
        </p:spPr>
        <p:txBody>
          <a:bodyPr/>
          <a:lstStyle/>
          <a:p>
            <a:r>
              <a:rPr lang="de-DE" dirty="0" err="1" smtClean="0"/>
              <a:t>Lilium</a:t>
            </a:r>
            <a:r>
              <a:rPr lang="de-DE" dirty="0" smtClean="0"/>
              <a:t> </a:t>
            </a:r>
            <a:r>
              <a:rPr lang="de-DE" dirty="0" err="1" smtClean="0"/>
              <a:t>candidum</a:t>
            </a:r>
            <a:endParaRPr lang="de-DE" dirty="0"/>
          </a:p>
        </p:txBody>
      </p:sp>
      <p:sp>
        <p:nvSpPr>
          <p:cNvPr id="5" name="Textfeld 4"/>
          <p:cNvSpPr txBox="1"/>
          <p:nvPr/>
        </p:nvSpPr>
        <p:spPr>
          <a:xfrm>
            <a:off x="971600" y="6237312"/>
            <a:ext cx="2460930" cy="400110"/>
          </a:xfrm>
          <a:prstGeom prst="rect">
            <a:avLst/>
          </a:prstGeom>
          <a:noFill/>
        </p:spPr>
        <p:txBody>
          <a:bodyPr wrap="none" rtlCol="0">
            <a:spAutoFit/>
          </a:bodyPr>
          <a:lstStyle/>
          <a:p>
            <a:r>
              <a:rPr lang="de-DE" sz="1000" dirty="0" err="1" smtClean="0"/>
              <a:t>Zachi</a:t>
            </a:r>
            <a:r>
              <a:rPr lang="de-DE" sz="1000" dirty="0" smtClean="0"/>
              <a:t> </a:t>
            </a:r>
            <a:r>
              <a:rPr lang="de-DE" sz="1000" dirty="0" err="1" smtClean="0"/>
              <a:t>Evenor</a:t>
            </a:r>
            <a:r>
              <a:rPr lang="de-DE" sz="1000" dirty="0" smtClean="0"/>
              <a:t> CC 2.0 (Namensnennung)</a:t>
            </a:r>
          </a:p>
          <a:p>
            <a:r>
              <a:rPr lang="de-DE" sz="1000" dirty="0" smtClean="0"/>
              <a:t> /  </a:t>
            </a:r>
            <a:r>
              <a:rPr lang="de-DE" sz="1000" dirty="0" err="1" smtClean="0"/>
              <a:t>generic</a:t>
            </a:r>
            <a:endParaRPr lang="de-DE" sz="1000" dirty="0"/>
          </a:p>
        </p:txBody>
      </p:sp>
      <p:sp>
        <p:nvSpPr>
          <p:cNvPr id="7" name="Textfeld 6"/>
          <p:cNvSpPr txBox="1"/>
          <p:nvPr/>
        </p:nvSpPr>
        <p:spPr>
          <a:xfrm>
            <a:off x="5508104" y="6309320"/>
            <a:ext cx="1822935" cy="246221"/>
          </a:xfrm>
          <a:prstGeom prst="rect">
            <a:avLst/>
          </a:prstGeom>
          <a:noFill/>
        </p:spPr>
        <p:txBody>
          <a:bodyPr wrap="none" rtlCol="0">
            <a:spAutoFit/>
          </a:bodyPr>
          <a:lstStyle/>
          <a:p>
            <a:r>
              <a:rPr lang="de-DE" sz="1000" dirty="0" smtClean="0"/>
              <a:t>Ernst </a:t>
            </a:r>
            <a:r>
              <a:rPr lang="de-DE" sz="1000" dirty="0" err="1" smtClean="0"/>
              <a:t>Gügel</a:t>
            </a:r>
            <a:r>
              <a:rPr lang="de-DE" sz="1000" dirty="0" smtClean="0"/>
              <a:t> GNU 1.2 </a:t>
            </a:r>
            <a:r>
              <a:rPr lang="de-DE" sz="1000" dirty="0" err="1" smtClean="0"/>
              <a:t>or</a:t>
            </a:r>
            <a:r>
              <a:rPr lang="de-DE" sz="1000" dirty="0" smtClean="0"/>
              <a:t> </a:t>
            </a:r>
            <a:r>
              <a:rPr lang="de-DE" sz="1000" dirty="0" err="1" smtClean="0"/>
              <a:t>later</a:t>
            </a:r>
            <a:endParaRPr lang="de-DE" sz="10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2" name="Picture 4" descr="File:Narcissus tazetta.jpg"/>
          <p:cNvPicPr>
            <a:picLocks noChangeAspect="1" noChangeArrowheads="1"/>
          </p:cNvPicPr>
          <p:nvPr/>
        </p:nvPicPr>
        <p:blipFill>
          <a:blip r:embed="rId3" cstate="print"/>
          <a:srcRect/>
          <a:stretch>
            <a:fillRect/>
          </a:stretch>
        </p:blipFill>
        <p:spPr bwMode="auto">
          <a:xfrm>
            <a:off x="5004048" y="0"/>
            <a:ext cx="4572000" cy="6858000"/>
          </a:xfrm>
          <a:prstGeom prst="rect">
            <a:avLst/>
          </a:prstGeom>
          <a:noFill/>
        </p:spPr>
      </p:pic>
      <p:pic>
        <p:nvPicPr>
          <p:cNvPr id="104450" name="Picture 2" descr="File:Narcissus tazetta var chinensis1.jpg"/>
          <p:cNvPicPr>
            <a:picLocks noChangeAspect="1" noChangeArrowheads="1"/>
          </p:cNvPicPr>
          <p:nvPr/>
        </p:nvPicPr>
        <p:blipFill>
          <a:blip r:embed="rId4" cstate="print"/>
          <a:srcRect/>
          <a:stretch>
            <a:fillRect/>
          </a:stretch>
        </p:blipFill>
        <p:spPr bwMode="auto">
          <a:xfrm>
            <a:off x="0" y="0"/>
            <a:ext cx="5094841" cy="6858000"/>
          </a:xfrm>
          <a:prstGeom prst="rect">
            <a:avLst/>
          </a:prstGeom>
          <a:noFill/>
        </p:spPr>
      </p:pic>
      <p:sp>
        <p:nvSpPr>
          <p:cNvPr id="2" name="Titel 1"/>
          <p:cNvSpPr>
            <a:spLocks noGrp="1"/>
          </p:cNvSpPr>
          <p:nvPr>
            <p:ph type="title"/>
          </p:nvPr>
        </p:nvSpPr>
        <p:spPr>
          <a:xfrm>
            <a:off x="827584" y="4941168"/>
            <a:ext cx="5724128" cy="1296144"/>
          </a:xfrm>
        </p:spPr>
        <p:txBody>
          <a:bodyPr/>
          <a:lstStyle/>
          <a:p>
            <a:r>
              <a:rPr lang="de-DE" sz="5400" dirty="0" smtClean="0"/>
              <a:t>Narzisse</a:t>
            </a:r>
            <a:endParaRPr lang="de-DE" sz="5400" dirty="0"/>
          </a:p>
        </p:txBody>
      </p:sp>
      <p:sp>
        <p:nvSpPr>
          <p:cNvPr id="5" name="Textfeld 4"/>
          <p:cNvSpPr txBox="1"/>
          <p:nvPr/>
        </p:nvSpPr>
        <p:spPr>
          <a:xfrm>
            <a:off x="2987824" y="6381328"/>
            <a:ext cx="1911101" cy="276999"/>
          </a:xfrm>
          <a:prstGeom prst="rect">
            <a:avLst/>
          </a:prstGeom>
          <a:noFill/>
        </p:spPr>
        <p:txBody>
          <a:bodyPr wrap="none" rtlCol="0">
            <a:spAutoFit/>
          </a:bodyPr>
          <a:lstStyle/>
          <a:p>
            <a:r>
              <a:rPr lang="de-DE" sz="1200" dirty="0" smtClean="0"/>
              <a:t>KENPEI GNU 1.2 </a:t>
            </a:r>
            <a:r>
              <a:rPr lang="de-DE" sz="1200" dirty="0" err="1" smtClean="0"/>
              <a:t>or</a:t>
            </a:r>
            <a:r>
              <a:rPr lang="de-DE" sz="1200" dirty="0" smtClean="0"/>
              <a:t> </a:t>
            </a:r>
            <a:r>
              <a:rPr lang="de-DE" sz="1200" dirty="0" err="1" smtClean="0"/>
              <a:t>later</a:t>
            </a:r>
            <a:endParaRPr lang="de-DE" sz="1200" dirty="0"/>
          </a:p>
        </p:txBody>
      </p:sp>
      <p:sp>
        <p:nvSpPr>
          <p:cNvPr id="7" name="Textfeld 6"/>
          <p:cNvSpPr txBox="1"/>
          <p:nvPr/>
        </p:nvSpPr>
        <p:spPr>
          <a:xfrm>
            <a:off x="5148064" y="6381328"/>
            <a:ext cx="3772058" cy="276999"/>
          </a:xfrm>
          <a:prstGeom prst="rect">
            <a:avLst/>
          </a:prstGeom>
          <a:noFill/>
        </p:spPr>
        <p:txBody>
          <a:bodyPr wrap="none" rtlCol="0">
            <a:spAutoFit/>
          </a:bodyPr>
          <a:lstStyle/>
          <a:p>
            <a:r>
              <a:rPr lang="de-DE" sz="1200" dirty="0" smtClean="0"/>
              <a:t>Oren Rosenfeld CC-BY-SA 2.0 US-amerik. </a:t>
            </a:r>
            <a:r>
              <a:rPr lang="de-DE" sz="1200" dirty="0" err="1" smtClean="0"/>
              <a:t>unportiert</a:t>
            </a:r>
            <a:endParaRPr lang="de-DE" sz="12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00FF00"/>
                </a:solidFill>
              </a:rPr>
              <a:t>3. „Du bist schön …“ (4,1-5)</a:t>
            </a:r>
            <a:endParaRPr lang="de-DE" dirty="0">
              <a:solidFill>
                <a:srgbClr val="00FF00"/>
              </a:solidFill>
            </a:endParaRPr>
          </a:p>
        </p:txBody>
      </p:sp>
      <p:sp>
        <p:nvSpPr>
          <p:cNvPr id="3" name="Inhaltsplatzhalter 2"/>
          <p:cNvSpPr>
            <a:spLocks noGrp="1"/>
          </p:cNvSpPr>
          <p:nvPr>
            <p:ph idx="1"/>
          </p:nvPr>
        </p:nvSpPr>
        <p:spPr>
          <a:xfrm>
            <a:off x="467544" y="1484784"/>
            <a:ext cx="7772400" cy="4114800"/>
          </a:xfrm>
        </p:spPr>
        <p:txBody>
          <a:bodyPr/>
          <a:lstStyle/>
          <a:p>
            <a:pPr>
              <a:buNone/>
            </a:pPr>
            <a:r>
              <a:rPr lang="de-DE" sz="2400" baseline="30000" dirty="0" smtClean="0">
                <a:solidFill>
                  <a:srgbClr val="FFFF00"/>
                </a:solidFill>
              </a:rPr>
              <a:t>	3</a:t>
            </a:r>
            <a:r>
              <a:rPr lang="de-DE" sz="2400" dirty="0" smtClean="0">
                <a:solidFill>
                  <a:srgbClr val="FFFF00"/>
                </a:solidFill>
              </a:rPr>
              <a:t> Deine Lippen sind wie eine </a:t>
            </a:r>
            <a:r>
              <a:rPr lang="de-DE" sz="2400" dirty="0" err="1" smtClean="0">
                <a:solidFill>
                  <a:srgbClr val="00FF00"/>
                </a:solidFill>
              </a:rPr>
              <a:t>Karmesinschnur</a:t>
            </a:r>
            <a:r>
              <a:rPr lang="de-DE" sz="2400" dirty="0" smtClean="0">
                <a:solidFill>
                  <a:srgbClr val="FFFF00"/>
                </a:solidFill>
              </a:rPr>
              <a:t>, / und dein Mund ist zierlich. / Wie </a:t>
            </a:r>
            <a:r>
              <a:rPr lang="de-DE" sz="2400" dirty="0" smtClean="0">
                <a:solidFill>
                  <a:srgbClr val="00FF00"/>
                </a:solidFill>
              </a:rPr>
              <a:t>ein Schnittstück einer Granate</a:t>
            </a:r>
            <a:r>
              <a:rPr lang="de-DE" sz="2400" dirty="0" smtClean="0">
                <a:solidFill>
                  <a:srgbClr val="FFFF00"/>
                </a:solidFill>
              </a:rPr>
              <a:t> / ist deine Schläfe hinter deinem Schleier. / </a:t>
            </a:r>
            <a:r>
              <a:rPr lang="de-DE" sz="2400" baseline="30000" dirty="0" smtClean="0">
                <a:solidFill>
                  <a:srgbClr val="FFFF00"/>
                </a:solidFill>
              </a:rPr>
              <a:t>4</a:t>
            </a:r>
            <a:r>
              <a:rPr lang="de-DE" sz="2400" dirty="0" smtClean="0">
                <a:solidFill>
                  <a:srgbClr val="FFFF00"/>
                </a:solidFill>
              </a:rPr>
              <a:t> Dein Hals ist wie der Turm Davids, / der in Terrassen gebaut ist: / tausend Schilde hängen daran, / alle Schilde der Helden. / </a:t>
            </a:r>
            <a:r>
              <a:rPr lang="de-DE" sz="2400" baseline="30000" dirty="0" smtClean="0">
                <a:solidFill>
                  <a:srgbClr val="FFFF00"/>
                </a:solidFill>
              </a:rPr>
              <a:t>5</a:t>
            </a:r>
            <a:r>
              <a:rPr lang="de-DE" sz="2400" dirty="0" smtClean="0">
                <a:solidFill>
                  <a:srgbClr val="FFFF00"/>
                </a:solidFill>
              </a:rPr>
              <a:t> Deine beiden Brüste sind wie ein Zwillingspaar junger </a:t>
            </a:r>
            <a:r>
              <a:rPr lang="de-DE" sz="2400" dirty="0" smtClean="0">
                <a:solidFill>
                  <a:srgbClr val="00FF00"/>
                </a:solidFill>
              </a:rPr>
              <a:t>Gazellen</a:t>
            </a:r>
            <a:r>
              <a:rPr lang="de-DE" sz="2400" dirty="0" smtClean="0">
                <a:solidFill>
                  <a:srgbClr val="FFFF00"/>
                </a:solidFill>
              </a:rPr>
              <a:t>, / die unter </a:t>
            </a:r>
            <a:r>
              <a:rPr lang="de-DE" sz="2400" dirty="0" smtClean="0">
                <a:solidFill>
                  <a:srgbClr val="00FF00"/>
                </a:solidFill>
              </a:rPr>
              <a:t>den Lilien </a:t>
            </a:r>
            <a:r>
              <a:rPr lang="de-DE" sz="2400" dirty="0" smtClean="0">
                <a:solidFill>
                  <a:srgbClr val="FFFF00"/>
                </a:solidFill>
              </a:rPr>
              <a:t>weiden. </a:t>
            </a:r>
          </a:p>
          <a:p>
            <a:pPr>
              <a:buNone/>
            </a:pPr>
            <a:endParaRPr lang="de-DE" sz="2400" dirty="0" smtClean="0">
              <a:solidFill>
                <a:srgbClr val="FFFF0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 ist meine Schwester, meine Braut, / ein verschlossener Born, / eine versiegelte Quelle. /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Granatenbäumen</a:t>
            </a:r>
            <a:r>
              <a:rPr lang="de-DE" sz="2400" dirty="0" smtClean="0">
                <a:solidFill>
                  <a:srgbClr val="FFFF00"/>
                </a:solidFill>
              </a:rPr>
              <a:t> / nebst edlen Früchten, /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 nebst allerlei </a:t>
            </a:r>
            <a:r>
              <a:rPr lang="de-DE" sz="2400" dirty="0" smtClean="0">
                <a:solidFill>
                  <a:srgbClr val="00FF00"/>
                </a:solidFill>
              </a:rPr>
              <a:t>Weihrauchsträuchern</a:t>
            </a:r>
            <a:r>
              <a:rPr lang="de-DE" sz="2400" dirty="0" smtClean="0">
                <a:solidFill>
                  <a:srgbClr val="FFFF00"/>
                </a:solidFill>
              </a:rPr>
              <a:t>, /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Aloeholz /</a:t>
            </a:r>
            <a:r>
              <a:rPr lang="de-DE" sz="2400" dirty="0" smtClean="0">
                <a:solidFill>
                  <a:srgbClr val="FFFF00"/>
                </a:solidFill>
              </a:rPr>
              <a:t> nebst allen vortrefflichsten Gewürzen; / </a:t>
            </a:r>
            <a:r>
              <a:rPr lang="de-DE" sz="2400" baseline="30000" dirty="0" smtClean="0">
                <a:solidFill>
                  <a:srgbClr val="FFFF00"/>
                </a:solidFill>
              </a:rPr>
              <a:t>15</a:t>
            </a:r>
            <a:r>
              <a:rPr lang="de-DE" sz="2400" dirty="0" smtClean="0">
                <a:solidFill>
                  <a:srgbClr val="FFFF00"/>
                </a:solidFill>
              </a:rPr>
              <a:t> eine Gartenquelle, / ein Brunnen lebendigen Wassers, / und Bäche, die vom Libanon fließen. - / </a:t>
            </a:r>
            <a:r>
              <a:rPr lang="de-DE" sz="2400" baseline="30000" dirty="0" smtClean="0">
                <a:solidFill>
                  <a:srgbClr val="FFFF00"/>
                </a:solidFill>
              </a:rPr>
              <a:t>16</a:t>
            </a:r>
            <a:r>
              <a:rPr lang="de-DE" sz="2400" dirty="0" smtClean="0">
                <a:solidFill>
                  <a:srgbClr val="FFFF00"/>
                </a:solidFill>
              </a:rPr>
              <a:t> Wache auf, Nordwind, / und komm, Südwind: / durchwehe meinen Garten, / </a:t>
            </a:r>
            <a:r>
              <a:rPr lang="de-DE" sz="2400" dirty="0" err="1" smtClean="0">
                <a:solidFill>
                  <a:srgbClr val="FFFF00"/>
                </a:solidFill>
              </a:rPr>
              <a:t>laß</a:t>
            </a:r>
            <a:r>
              <a:rPr lang="de-DE" sz="2400" dirty="0" smtClean="0">
                <a:solidFill>
                  <a:srgbClr val="FFFF00"/>
                </a:solidFill>
              </a:rPr>
              <a:t> träufeln seine Wohlgerüche! / Mein Geliebter komme in seinen Garten / und esse die ihm köstliche Frucht.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upload.wikimedia.org/wikipedia/commons/1/1d/Flower_MARUTHAANI_blooming.jpg"/>
          <p:cNvPicPr>
            <a:picLocks noChangeAspect="1" noChangeArrowheads="1"/>
          </p:cNvPicPr>
          <p:nvPr/>
        </p:nvPicPr>
        <p:blipFill>
          <a:blip r:embed="rId2" cstate="print"/>
          <a:srcRect/>
          <a:stretch>
            <a:fillRect/>
          </a:stretch>
        </p:blipFill>
        <p:spPr bwMode="auto">
          <a:xfrm>
            <a:off x="0" y="0"/>
            <a:ext cx="7019048" cy="6858000"/>
          </a:xfrm>
          <a:prstGeom prst="rect">
            <a:avLst/>
          </a:prstGeom>
          <a:noFill/>
        </p:spPr>
      </p:pic>
      <p:sp>
        <p:nvSpPr>
          <p:cNvPr id="2" name="Titel 1"/>
          <p:cNvSpPr>
            <a:spLocks noGrp="1"/>
          </p:cNvSpPr>
          <p:nvPr>
            <p:ph type="title"/>
          </p:nvPr>
        </p:nvSpPr>
        <p:spPr>
          <a:xfrm>
            <a:off x="7092280" y="457200"/>
            <a:ext cx="2051720" cy="1143000"/>
          </a:xfrm>
        </p:spPr>
        <p:txBody>
          <a:bodyPr/>
          <a:lstStyle/>
          <a:p>
            <a:r>
              <a:rPr lang="de-DE" dirty="0" smtClean="0"/>
              <a:t>Henna-</a:t>
            </a:r>
            <a:r>
              <a:rPr lang="de-DE" dirty="0" err="1" smtClean="0"/>
              <a:t>strauch</a:t>
            </a:r>
            <a:endParaRPr lang="de-DE" dirty="0"/>
          </a:p>
        </p:txBody>
      </p:sp>
      <p:sp>
        <p:nvSpPr>
          <p:cNvPr id="5" name="Textfeld 4"/>
          <p:cNvSpPr txBox="1"/>
          <p:nvPr/>
        </p:nvSpPr>
        <p:spPr>
          <a:xfrm>
            <a:off x="179512" y="6237312"/>
            <a:ext cx="5400600" cy="276999"/>
          </a:xfrm>
          <a:prstGeom prst="rect">
            <a:avLst/>
          </a:prstGeom>
          <a:noFill/>
        </p:spPr>
        <p:txBody>
          <a:bodyPr wrap="square" rtlCol="0">
            <a:spAutoFit/>
          </a:bodyPr>
          <a:lstStyle/>
          <a:p>
            <a:r>
              <a:rPr lang="de-DE" sz="1200" dirty="0" err="1" smtClean="0"/>
              <a:t>Sengai</a:t>
            </a:r>
            <a:r>
              <a:rPr lang="de-DE" sz="1200" dirty="0" smtClean="0"/>
              <a:t> </a:t>
            </a:r>
            <a:r>
              <a:rPr lang="de-DE" sz="1200" dirty="0" err="1" smtClean="0"/>
              <a:t>Podhuvan</a:t>
            </a:r>
            <a:r>
              <a:rPr lang="de-DE" sz="1200" dirty="0" smtClean="0"/>
              <a:t> CC-BY-SA 3.0 </a:t>
            </a:r>
            <a:r>
              <a:rPr lang="de-DE" sz="1200" dirty="0" err="1" smtClean="0"/>
              <a:t>unported</a:t>
            </a:r>
            <a:endParaRPr lang="de-DE" sz="12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106498" name="Picture 2" descr="File:Henna for hai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feld 4"/>
          <p:cNvSpPr txBox="1"/>
          <p:nvPr/>
        </p:nvSpPr>
        <p:spPr>
          <a:xfrm>
            <a:off x="2555776" y="5661248"/>
            <a:ext cx="381836" cy="276999"/>
          </a:xfrm>
          <a:prstGeom prst="rect">
            <a:avLst/>
          </a:prstGeom>
          <a:noFill/>
        </p:spPr>
        <p:txBody>
          <a:bodyPr wrap="none" rtlCol="0">
            <a:spAutoFit/>
          </a:bodyPr>
          <a:lstStyle/>
          <a:p>
            <a:r>
              <a:rPr lang="de-DE" sz="1200" dirty="0" smtClean="0"/>
              <a:t>FB</a:t>
            </a:r>
            <a:endParaRPr lang="de-DE" sz="12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 ist meine Schwester, meine Braut, / ein verschlossener Born, / eine versiegelte Quelle. /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Granatenbäumen</a:t>
            </a:r>
            <a:r>
              <a:rPr lang="de-DE" sz="2400" dirty="0" smtClean="0">
                <a:solidFill>
                  <a:srgbClr val="FFFF00"/>
                </a:solidFill>
              </a:rPr>
              <a:t> / nebst edlen Früchten, /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 nebst allerlei </a:t>
            </a:r>
            <a:r>
              <a:rPr lang="de-DE" sz="2400" dirty="0" smtClean="0">
                <a:solidFill>
                  <a:srgbClr val="00FF00"/>
                </a:solidFill>
              </a:rPr>
              <a:t>Weihrauchsträuchern</a:t>
            </a:r>
            <a:r>
              <a:rPr lang="de-DE" sz="2400" dirty="0" smtClean="0">
                <a:solidFill>
                  <a:srgbClr val="FFFF00"/>
                </a:solidFill>
              </a:rPr>
              <a:t>, /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Aloeholz /</a:t>
            </a:r>
            <a:r>
              <a:rPr lang="de-DE" sz="2400" dirty="0" smtClean="0">
                <a:solidFill>
                  <a:srgbClr val="FFFF00"/>
                </a:solidFill>
              </a:rPr>
              <a:t> nebst allen vortrefflichsten Gewürzen; / </a:t>
            </a:r>
            <a:r>
              <a:rPr lang="de-DE" sz="2400" baseline="30000" dirty="0" smtClean="0">
                <a:solidFill>
                  <a:srgbClr val="FFFF00"/>
                </a:solidFill>
              </a:rPr>
              <a:t>15</a:t>
            </a:r>
            <a:r>
              <a:rPr lang="de-DE" sz="2400" dirty="0" smtClean="0">
                <a:solidFill>
                  <a:srgbClr val="FFFF00"/>
                </a:solidFill>
              </a:rPr>
              <a:t> eine Gartenquelle, / ein Brunnen lebendigen Wassers, / und Bäche, die vom Libanon fließen. - / </a:t>
            </a:r>
            <a:r>
              <a:rPr lang="de-DE" sz="2400" baseline="30000" dirty="0" smtClean="0">
                <a:solidFill>
                  <a:srgbClr val="FFFF00"/>
                </a:solidFill>
              </a:rPr>
              <a:t>16</a:t>
            </a:r>
            <a:r>
              <a:rPr lang="de-DE" sz="2400" dirty="0" smtClean="0">
                <a:solidFill>
                  <a:srgbClr val="FFFF00"/>
                </a:solidFill>
              </a:rPr>
              <a:t> Wache auf, Nordwind, / und komm, Südwind: / durchwehe meinen Garten, / </a:t>
            </a:r>
            <a:r>
              <a:rPr lang="de-DE" sz="2400" dirty="0" err="1" smtClean="0">
                <a:solidFill>
                  <a:srgbClr val="FFFF00"/>
                </a:solidFill>
              </a:rPr>
              <a:t>laß</a:t>
            </a:r>
            <a:r>
              <a:rPr lang="de-DE" sz="2400" dirty="0" smtClean="0">
                <a:solidFill>
                  <a:srgbClr val="FFFF00"/>
                </a:solidFill>
              </a:rPr>
              <a:t> träufeln seine Wohlgerüche! / Mein Geliebter komme in seinen Garten / und esse die ihm köstliche Frucht. </a:t>
            </a:r>
          </a:p>
          <a:p>
            <a:endParaRPr lang="de-DE" sz="2400" dirty="0" smtClean="0">
              <a:solidFill>
                <a:srgbClr val="FFFF00"/>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File:Nardostachys grandiflora.jpg"/>
          <p:cNvPicPr>
            <a:picLocks noChangeAspect="1" noChangeArrowheads="1"/>
          </p:cNvPicPr>
          <p:nvPr/>
        </p:nvPicPr>
        <p:blipFill>
          <a:blip r:embed="rId2" cstate="print"/>
          <a:srcRect/>
          <a:stretch>
            <a:fillRect/>
          </a:stretch>
        </p:blipFill>
        <p:spPr bwMode="auto">
          <a:xfrm>
            <a:off x="0" y="0"/>
            <a:ext cx="3995936" cy="6869804"/>
          </a:xfrm>
          <a:prstGeom prst="rect">
            <a:avLst/>
          </a:prstGeom>
          <a:noFill/>
        </p:spPr>
      </p:pic>
      <p:sp>
        <p:nvSpPr>
          <p:cNvPr id="2" name="Titel 1"/>
          <p:cNvSpPr>
            <a:spLocks noGrp="1"/>
          </p:cNvSpPr>
          <p:nvPr>
            <p:ph type="title"/>
          </p:nvPr>
        </p:nvSpPr>
        <p:spPr>
          <a:xfrm>
            <a:off x="5292080" y="457200"/>
            <a:ext cx="3166120" cy="1143000"/>
          </a:xfrm>
        </p:spPr>
        <p:txBody>
          <a:bodyPr/>
          <a:lstStyle/>
          <a:p>
            <a:r>
              <a:rPr lang="de-DE" dirty="0" smtClean="0"/>
              <a:t>Narde</a:t>
            </a:r>
            <a:endParaRPr lang="de-DE" dirty="0"/>
          </a:p>
        </p:txBody>
      </p:sp>
      <p:sp>
        <p:nvSpPr>
          <p:cNvPr id="5" name="Textfeld 4"/>
          <p:cNvSpPr txBox="1"/>
          <p:nvPr/>
        </p:nvSpPr>
        <p:spPr>
          <a:xfrm>
            <a:off x="1835696" y="5373216"/>
            <a:ext cx="381836" cy="276999"/>
          </a:xfrm>
          <a:prstGeom prst="rect">
            <a:avLst/>
          </a:prstGeom>
          <a:noFill/>
        </p:spPr>
        <p:txBody>
          <a:bodyPr wrap="none" rtlCol="0">
            <a:spAutoFit/>
          </a:bodyPr>
          <a:lstStyle/>
          <a:p>
            <a:r>
              <a:rPr lang="de-DE" sz="1200" dirty="0" smtClean="0"/>
              <a:t>FB</a:t>
            </a:r>
            <a:endParaRPr lang="de-DE" sz="12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 ist meine Schwester, meine Braut, / ein verschlossener Born, / eine versiegelte Quelle. /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Granatenbäumen</a:t>
            </a:r>
            <a:r>
              <a:rPr lang="de-DE" sz="2400" dirty="0" smtClean="0">
                <a:solidFill>
                  <a:srgbClr val="FFFF00"/>
                </a:solidFill>
              </a:rPr>
              <a:t> / nebst edlen Früchten, /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 nebst allerlei </a:t>
            </a:r>
            <a:r>
              <a:rPr lang="de-DE" sz="2400" dirty="0" smtClean="0">
                <a:solidFill>
                  <a:srgbClr val="00FF00"/>
                </a:solidFill>
              </a:rPr>
              <a:t>Weihrauchsträuchern</a:t>
            </a:r>
            <a:r>
              <a:rPr lang="de-DE" sz="2400" dirty="0" smtClean="0">
                <a:solidFill>
                  <a:srgbClr val="FFFF00"/>
                </a:solidFill>
              </a:rPr>
              <a:t>, /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Aloeholz /</a:t>
            </a:r>
            <a:r>
              <a:rPr lang="de-DE" sz="2400" dirty="0" smtClean="0">
                <a:solidFill>
                  <a:srgbClr val="FFFF00"/>
                </a:solidFill>
              </a:rPr>
              <a:t> nebst allen vortrefflichsten Gewürzen; / </a:t>
            </a:r>
            <a:r>
              <a:rPr lang="de-DE" sz="2400" baseline="30000" dirty="0" smtClean="0">
                <a:solidFill>
                  <a:srgbClr val="FFFF00"/>
                </a:solidFill>
              </a:rPr>
              <a:t>15</a:t>
            </a:r>
            <a:r>
              <a:rPr lang="de-DE" sz="2400" dirty="0" smtClean="0">
                <a:solidFill>
                  <a:srgbClr val="FFFF00"/>
                </a:solidFill>
              </a:rPr>
              <a:t> eine Gartenquelle, / ein Brunnen lebendigen Wassers, / und Bäche, die vom Libanon fließen. - / </a:t>
            </a:r>
            <a:r>
              <a:rPr lang="de-DE" sz="2400" baseline="30000" dirty="0" smtClean="0">
                <a:solidFill>
                  <a:srgbClr val="FFFF00"/>
                </a:solidFill>
              </a:rPr>
              <a:t>16</a:t>
            </a:r>
            <a:r>
              <a:rPr lang="de-DE" sz="2400" dirty="0" smtClean="0">
                <a:solidFill>
                  <a:srgbClr val="FFFF00"/>
                </a:solidFill>
              </a:rPr>
              <a:t> Wache auf, Nordwind, / und komm, Südwind: / durchwehe meinen Garten, / </a:t>
            </a:r>
            <a:r>
              <a:rPr lang="de-DE" sz="2400" dirty="0" err="1" smtClean="0">
                <a:solidFill>
                  <a:srgbClr val="FFFF00"/>
                </a:solidFill>
              </a:rPr>
              <a:t>laß</a:t>
            </a:r>
            <a:r>
              <a:rPr lang="de-DE" sz="2400" dirty="0" smtClean="0">
                <a:solidFill>
                  <a:srgbClr val="FFFF00"/>
                </a:solidFill>
              </a:rPr>
              <a:t> träufeln seine Wohlgerüche! / Mein Geliebter komme in seinen Garten / und esse die ihm köstliche Frucht. </a:t>
            </a:r>
          </a:p>
          <a:p>
            <a:endParaRPr lang="de-DE" sz="2400" dirty="0" smtClean="0">
              <a:solidFill>
                <a:srgbClr val="FFFF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File:Crocus sativus2.jpg"/>
          <p:cNvPicPr>
            <a:picLocks noChangeAspect="1" noChangeArrowheads="1"/>
          </p:cNvPicPr>
          <p:nvPr/>
        </p:nvPicPr>
        <p:blipFill>
          <a:blip r:embed="rId2" cstate="print"/>
          <a:srcRect/>
          <a:stretch>
            <a:fillRect/>
          </a:stretch>
        </p:blipFill>
        <p:spPr bwMode="auto">
          <a:xfrm>
            <a:off x="-1" y="0"/>
            <a:ext cx="5907725" cy="6858000"/>
          </a:xfrm>
          <a:prstGeom prst="rect">
            <a:avLst/>
          </a:prstGeom>
          <a:noFill/>
        </p:spPr>
      </p:pic>
      <p:sp>
        <p:nvSpPr>
          <p:cNvPr id="2" name="Titel 1"/>
          <p:cNvSpPr>
            <a:spLocks noGrp="1"/>
          </p:cNvSpPr>
          <p:nvPr>
            <p:ph type="title"/>
          </p:nvPr>
        </p:nvSpPr>
        <p:spPr>
          <a:xfrm>
            <a:off x="6444208" y="457200"/>
            <a:ext cx="2699792" cy="1143000"/>
          </a:xfrm>
        </p:spPr>
        <p:txBody>
          <a:bodyPr/>
          <a:lstStyle/>
          <a:p>
            <a:r>
              <a:rPr lang="de-DE" dirty="0" err="1" smtClean="0"/>
              <a:t>Crocus</a:t>
            </a:r>
            <a:r>
              <a:rPr lang="de-DE" dirty="0" smtClean="0"/>
              <a:t> </a:t>
            </a:r>
            <a:r>
              <a:rPr lang="de-DE" dirty="0" err="1" smtClean="0"/>
              <a:t>sativus</a:t>
            </a:r>
            <a:endParaRPr lang="de-DE" dirty="0"/>
          </a:p>
        </p:txBody>
      </p:sp>
      <p:sp>
        <p:nvSpPr>
          <p:cNvPr id="3" name="Inhaltsplatzhalter 2"/>
          <p:cNvSpPr>
            <a:spLocks noGrp="1"/>
          </p:cNvSpPr>
          <p:nvPr>
            <p:ph idx="1"/>
          </p:nvPr>
        </p:nvSpPr>
        <p:spPr>
          <a:xfrm>
            <a:off x="6012160" y="2420888"/>
            <a:ext cx="2952328" cy="3522712"/>
          </a:xfrm>
        </p:spPr>
        <p:txBody>
          <a:bodyPr/>
          <a:lstStyle/>
          <a:p>
            <a:r>
              <a:rPr lang="de-DE" sz="2000" dirty="0" smtClean="0"/>
              <a:t>Stempelfäden werden getrocknet</a:t>
            </a:r>
          </a:p>
          <a:p>
            <a:r>
              <a:rPr lang="de-DE" sz="2000" dirty="0" smtClean="0"/>
              <a:t>150000-200000 Blüten für 1kg, auf Fläche von 1000 m</a:t>
            </a:r>
            <a:r>
              <a:rPr lang="de-DE" sz="2000" baseline="30000" dirty="0" smtClean="0"/>
              <a:t>2</a:t>
            </a:r>
          </a:p>
          <a:p>
            <a:r>
              <a:rPr lang="de-DE" sz="2000" dirty="0" smtClean="0"/>
              <a:t>Pflücker schafft 60-80g/ Tag</a:t>
            </a:r>
          </a:p>
          <a:p>
            <a:r>
              <a:rPr lang="de-DE" sz="2000" dirty="0" smtClean="0"/>
              <a:t>1g = ca. 23 CHF</a:t>
            </a:r>
          </a:p>
          <a:p>
            <a:endParaRPr lang="de-DE" sz="2400" dirty="0"/>
          </a:p>
        </p:txBody>
      </p:sp>
      <p:sp>
        <p:nvSpPr>
          <p:cNvPr id="5" name="Textfeld 4"/>
          <p:cNvSpPr txBox="1"/>
          <p:nvPr/>
        </p:nvSpPr>
        <p:spPr>
          <a:xfrm>
            <a:off x="3779912" y="6165304"/>
            <a:ext cx="1911101" cy="276999"/>
          </a:xfrm>
          <a:prstGeom prst="rect">
            <a:avLst/>
          </a:prstGeom>
          <a:noFill/>
        </p:spPr>
        <p:txBody>
          <a:bodyPr wrap="none" rtlCol="0">
            <a:spAutoFit/>
          </a:bodyPr>
          <a:lstStyle/>
          <a:p>
            <a:r>
              <a:rPr lang="de-DE" sz="1200" dirty="0" smtClean="0"/>
              <a:t>KENPEI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 ist meine Schwester, meine Braut, / ein verschlossener Born, / eine versiegelte Quelle. /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Granatenbäumen</a:t>
            </a:r>
            <a:r>
              <a:rPr lang="de-DE" sz="2400" dirty="0" smtClean="0">
                <a:solidFill>
                  <a:srgbClr val="FFFF00"/>
                </a:solidFill>
              </a:rPr>
              <a:t> / nebst edlen Früchten, /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 nebst allerlei </a:t>
            </a:r>
            <a:r>
              <a:rPr lang="de-DE" sz="2400" dirty="0" smtClean="0">
                <a:solidFill>
                  <a:srgbClr val="00FF00"/>
                </a:solidFill>
              </a:rPr>
              <a:t>Weihrauchsträuchern</a:t>
            </a:r>
            <a:r>
              <a:rPr lang="de-DE" sz="2400" dirty="0" smtClean="0">
                <a:solidFill>
                  <a:srgbClr val="FFFF00"/>
                </a:solidFill>
              </a:rPr>
              <a:t>, /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Aloeholz /</a:t>
            </a:r>
            <a:r>
              <a:rPr lang="de-DE" sz="2400" dirty="0" smtClean="0">
                <a:solidFill>
                  <a:srgbClr val="FFFF00"/>
                </a:solidFill>
              </a:rPr>
              <a:t> nebst allen vortrefflichsten Gewürzen; / </a:t>
            </a:r>
            <a:r>
              <a:rPr lang="de-DE" sz="2400" baseline="30000" dirty="0" smtClean="0">
                <a:solidFill>
                  <a:srgbClr val="FFFF00"/>
                </a:solidFill>
              </a:rPr>
              <a:t>15</a:t>
            </a:r>
            <a:r>
              <a:rPr lang="de-DE" sz="2400" dirty="0" smtClean="0">
                <a:solidFill>
                  <a:srgbClr val="FFFF00"/>
                </a:solidFill>
              </a:rPr>
              <a:t> eine Gartenquelle, / ein Brunnen lebendigen Wassers, / und Bäche, die vom Libanon fließen. - / </a:t>
            </a:r>
            <a:r>
              <a:rPr lang="de-DE" sz="2400" baseline="30000" dirty="0" smtClean="0">
                <a:solidFill>
                  <a:srgbClr val="FFFF00"/>
                </a:solidFill>
              </a:rPr>
              <a:t>16</a:t>
            </a:r>
            <a:r>
              <a:rPr lang="de-DE" sz="2400" dirty="0" smtClean="0">
                <a:solidFill>
                  <a:srgbClr val="FFFF00"/>
                </a:solidFill>
              </a:rPr>
              <a:t> Wache auf, Nordwind, / und komm, Südwind: / durchwehe meinen Garten, / </a:t>
            </a:r>
            <a:r>
              <a:rPr lang="de-DE" sz="2400" dirty="0" err="1" smtClean="0">
                <a:solidFill>
                  <a:srgbClr val="FFFF00"/>
                </a:solidFill>
              </a:rPr>
              <a:t>laß</a:t>
            </a:r>
            <a:r>
              <a:rPr lang="de-DE" sz="2400" dirty="0" smtClean="0">
                <a:solidFill>
                  <a:srgbClr val="FFFF00"/>
                </a:solidFill>
              </a:rPr>
              <a:t> träufeln seine Wohlgerüche! / Mein Geliebter komme in seinen Garten / und esse die ihm köstliche Frucht. </a:t>
            </a:r>
          </a:p>
          <a:p>
            <a:endParaRPr lang="de-DE" sz="2400" dirty="0" smtClean="0">
              <a:solidFill>
                <a:srgbClr val="FFFF00"/>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File:YosriNov04Pokok Serai.JPG"/>
          <p:cNvPicPr>
            <a:picLocks noChangeAspect="1" noChangeArrowheads="1"/>
          </p:cNvPicPr>
          <p:nvPr/>
        </p:nvPicPr>
        <p:blipFill>
          <a:blip r:embed="rId2" cstate="print"/>
          <a:srcRect/>
          <a:stretch>
            <a:fillRect/>
          </a:stretch>
        </p:blipFill>
        <p:spPr bwMode="auto">
          <a:xfrm>
            <a:off x="0" y="0"/>
            <a:ext cx="5143500" cy="6858000"/>
          </a:xfrm>
          <a:prstGeom prst="rect">
            <a:avLst/>
          </a:prstGeom>
          <a:noFill/>
        </p:spPr>
      </p:pic>
      <p:sp>
        <p:nvSpPr>
          <p:cNvPr id="2" name="Titel 1"/>
          <p:cNvSpPr>
            <a:spLocks noGrp="1"/>
          </p:cNvSpPr>
          <p:nvPr>
            <p:ph type="title"/>
          </p:nvPr>
        </p:nvSpPr>
        <p:spPr>
          <a:xfrm>
            <a:off x="5364088" y="457200"/>
            <a:ext cx="3779912" cy="1143000"/>
          </a:xfrm>
        </p:spPr>
        <p:txBody>
          <a:bodyPr/>
          <a:lstStyle/>
          <a:p>
            <a:r>
              <a:rPr lang="de-DE" dirty="0" err="1" smtClean="0"/>
              <a:t>Cymbopogon</a:t>
            </a:r>
            <a:r>
              <a:rPr lang="de-DE" dirty="0" smtClean="0"/>
              <a:t> </a:t>
            </a:r>
            <a:r>
              <a:rPr lang="de-DE" dirty="0" err="1" smtClean="0"/>
              <a:t>citratus</a:t>
            </a:r>
            <a:endParaRPr lang="de-DE" dirty="0"/>
          </a:p>
        </p:txBody>
      </p:sp>
      <p:sp>
        <p:nvSpPr>
          <p:cNvPr id="5" name="Textfeld 4"/>
          <p:cNvSpPr txBox="1"/>
          <p:nvPr/>
        </p:nvSpPr>
        <p:spPr>
          <a:xfrm>
            <a:off x="5080067" y="6381328"/>
            <a:ext cx="4063933" cy="276999"/>
          </a:xfrm>
          <a:prstGeom prst="rect">
            <a:avLst/>
          </a:prstGeom>
          <a:noFill/>
        </p:spPr>
        <p:txBody>
          <a:bodyPr wrap="none" rtlCol="0">
            <a:spAutoFit/>
          </a:bodyPr>
          <a:lstStyle/>
          <a:p>
            <a:r>
              <a:rPr lang="de-DE" sz="1200" dirty="0" smtClean="0"/>
              <a:t>Henna CC Namensnennung 2.0 US-amerik. nicht portiert</a:t>
            </a:r>
            <a:endParaRPr lang="de-DE" sz="12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ist meine Schwester, meine Braut, ein verschlossener Born, eine versiegelte Quelle.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a:t>
            </a:r>
            <a:r>
              <a:rPr lang="de-DE" sz="2400" dirty="0" smtClean="0">
                <a:solidFill>
                  <a:srgbClr val="FFFF00"/>
                </a:solidFill>
              </a:rPr>
              <a:t> nebst edlen Früchten,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nebst allerlei </a:t>
            </a:r>
            <a:r>
              <a:rPr lang="de-DE" sz="2400" dirty="0" smtClean="0">
                <a:solidFill>
                  <a:srgbClr val="00FF00"/>
                </a:solidFill>
              </a:rPr>
              <a:t>Weihrauchsträuchern</a:t>
            </a:r>
            <a:r>
              <a:rPr lang="de-DE" sz="2400" dirty="0" smtClean="0">
                <a:solidFill>
                  <a:srgbClr val="FFFF00"/>
                </a:solidFill>
              </a:rPr>
              <a:t>,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a:t>
            </a:r>
            <a:r>
              <a:rPr lang="de-DE" sz="2400" dirty="0" smtClean="0">
                <a:solidFill>
                  <a:srgbClr val="FFFF00"/>
                </a:solidFill>
              </a:rPr>
              <a:t> nebst allen vortrefflichsten Gewürzen; </a:t>
            </a:r>
            <a:r>
              <a:rPr lang="de-DE" sz="2400" baseline="30000" dirty="0" smtClean="0">
                <a:solidFill>
                  <a:srgbClr val="FFFF00"/>
                </a:solidFill>
              </a:rPr>
              <a:t>15</a:t>
            </a:r>
            <a:r>
              <a:rPr lang="de-DE" sz="2400" dirty="0" smtClean="0">
                <a:solidFill>
                  <a:srgbClr val="FFFF00"/>
                </a:solidFill>
              </a:rPr>
              <a:t> eine Gartenquelle, ein Brunnen lebendigen Wassers, und Bäche, die vom Libanon fließen. - </a:t>
            </a:r>
            <a:r>
              <a:rPr lang="de-DE" sz="2400" baseline="30000" dirty="0" smtClean="0">
                <a:solidFill>
                  <a:srgbClr val="FFFF00"/>
                </a:solidFill>
              </a:rPr>
              <a:t>16</a:t>
            </a:r>
            <a:r>
              <a:rPr lang="de-DE" sz="2400" dirty="0" smtClean="0">
                <a:solidFill>
                  <a:srgbClr val="FFFF00"/>
                </a:solidFill>
              </a:rPr>
              <a:t> Wache auf, Nordwind, und komm, Südwind: durchwehe meinen Garten, </a:t>
            </a:r>
            <a:r>
              <a:rPr lang="de-DE" sz="2400" dirty="0" err="1" smtClean="0">
                <a:solidFill>
                  <a:srgbClr val="FFFF00"/>
                </a:solidFill>
              </a:rPr>
              <a:t>laß</a:t>
            </a:r>
            <a:r>
              <a:rPr lang="de-DE" sz="2400" dirty="0" smtClean="0">
                <a:solidFill>
                  <a:srgbClr val="FFFF00"/>
                </a:solidFill>
              </a:rPr>
              <a:t> träufeln seine Wohlgerüche! Mein Geliebter komme in seinen Garten und esse die ihm köstliche Frucht.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6" name="Picture 4" descr="File:Cinnamomum verum sey 2.jpg"/>
          <p:cNvPicPr>
            <a:picLocks noChangeAspect="1" noChangeArrowheads="1"/>
          </p:cNvPicPr>
          <p:nvPr/>
        </p:nvPicPr>
        <p:blipFill>
          <a:blip r:embed="rId2" cstate="print"/>
          <a:srcRect/>
          <a:stretch>
            <a:fillRect/>
          </a:stretch>
        </p:blipFill>
        <p:spPr bwMode="auto">
          <a:xfrm>
            <a:off x="0" y="108012"/>
            <a:ext cx="4499992" cy="6749988"/>
          </a:xfrm>
          <a:prstGeom prst="rect">
            <a:avLst/>
          </a:prstGeom>
          <a:noFill/>
        </p:spPr>
      </p:pic>
      <p:pic>
        <p:nvPicPr>
          <p:cNvPr id="110594" name="Picture 2" descr="http://upload.wikimedia.org/wikipedia/commons/4/42/Canelle_Cinnamomum_verum_Luc_Viatour.jpg"/>
          <p:cNvPicPr>
            <a:picLocks noChangeAspect="1" noChangeArrowheads="1"/>
          </p:cNvPicPr>
          <p:nvPr/>
        </p:nvPicPr>
        <p:blipFill>
          <a:blip r:embed="rId3" cstate="print"/>
          <a:srcRect/>
          <a:stretch>
            <a:fillRect/>
          </a:stretch>
        </p:blipFill>
        <p:spPr bwMode="auto">
          <a:xfrm>
            <a:off x="4427984" y="3893812"/>
            <a:ext cx="4716015" cy="2964187"/>
          </a:xfrm>
          <a:prstGeom prst="rect">
            <a:avLst/>
          </a:prstGeom>
          <a:noFill/>
        </p:spPr>
      </p:pic>
      <p:sp>
        <p:nvSpPr>
          <p:cNvPr id="2" name="Titel 1"/>
          <p:cNvSpPr>
            <a:spLocks noGrp="1"/>
          </p:cNvSpPr>
          <p:nvPr>
            <p:ph type="title"/>
          </p:nvPr>
        </p:nvSpPr>
        <p:spPr>
          <a:xfrm>
            <a:off x="5327576" y="476672"/>
            <a:ext cx="3816424" cy="1143000"/>
          </a:xfrm>
        </p:spPr>
        <p:txBody>
          <a:bodyPr/>
          <a:lstStyle/>
          <a:p>
            <a:r>
              <a:rPr lang="de-DE" dirty="0" smtClean="0"/>
              <a:t>Zimtbaum</a:t>
            </a:r>
            <a:endParaRPr lang="de-DE" dirty="0"/>
          </a:p>
        </p:txBody>
      </p:sp>
      <p:sp>
        <p:nvSpPr>
          <p:cNvPr id="5" name="Textfeld 4"/>
          <p:cNvSpPr txBox="1"/>
          <p:nvPr/>
        </p:nvSpPr>
        <p:spPr>
          <a:xfrm>
            <a:off x="4499992" y="6381328"/>
            <a:ext cx="2119939" cy="276999"/>
          </a:xfrm>
          <a:prstGeom prst="rect">
            <a:avLst/>
          </a:prstGeom>
          <a:noFill/>
        </p:spPr>
        <p:txBody>
          <a:bodyPr wrap="none" rtlCol="0">
            <a:spAutoFit/>
          </a:bodyPr>
          <a:lstStyle/>
          <a:p>
            <a:r>
              <a:rPr lang="de-DE" sz="1200" dirty="0" smtClean="0">
                <a:solidFill>
                  <a:schemeClr val="bg2"/>
                </a:solidFill>
              </a:rPr>
              <a:t>Luc </a:t>
            </a:r>
            <a:r>
              <a:rPr lang="de-DE" sz="1200" dirty="0" err="1" smtClean="0">
                <a:solidFill>
                  <a:schemeClr val="bg2"/>
                </a:solidFill>
              </a:rPr>
              <a:t>Viatour</a:t>
            </a:r>
            <a:r>
              <a:rPr lang="de-DE" sz="1200" dirty="0" smtClean="0">
                <a:solidFill>
                  <a:schemeClr val="bg2"/>
                </a:solidFill>
              </a:rPr>
              <a:t> GNU 1.2 </a:t>
            </a:r>
            <a:r>
              <a:rPr lang="de-DE" sz="1200" dirty="0" err="1" smtClean="0">
                <a:solidFill>
                  <a:schemeClr val="bg2"/>
                </a:solidFill>
              </a:rPr>
              <a:t>or</a:t>
            </a:r>
            <a:r>
              <a:rPr lang="de-DE" sz="1200" dirty="0" smtClean="0">
                <a:solidFill>
                  <a:schemeClr val="bg2"/>
                </a:solidFill>
              </a:rPr>
              <a:t> </a:t>
            </a:r>
            <a:r>
              <a:rPr lang="de-DE" sz="1200" dirty="0" err="1" smtClean="0">
                <a:solidFill>
                  <a:schemeClr val="bg2"/>
                </a:solidFill>
              </a:rPr>
              <a:t>later</a:t>
            </a:r>
            <a:endParaRPr lang="de-DE" sz="1200" dirty="0">
              <a:solidFill>
                <a:schemeClr val="bg2"/>
              </a:solidFill>
            </a:endParaRPr>
          </a:p>
        </p:txBody>
      </p:sp>
      <p:sp>
        <p:nvSpPr>
          <p:cNvPr id="7" name="Textfeld 6"/>
          <p:cNvSpPr txBox="1"/>
          <p:nvPr/>
        </p:nvSpPr>
        <p:spPr>
          <a:xfrm>
            <a:off x="3203848" y="5877272"/>
            <a:ext cx="381836" cy="276999"/>
          </a:xfrm>
          <a:prstGeom prst="rect">
            <a:avLst/>
          </a:prstGeom>
          <a:noFill/>
        </p:spPr>
        <p:txBody>
          <a:bodyPr wrap="none" rtlCol="0">
            <a:spAutoFit/>
          </a:bodyPr>
          <a:lstStyle/>
          <a:p>
            <a:r>
              <a:rPr lang="de-DE" sz="1200" dirty="0" smtClean="0"/>
              <a:t>FB</a:t>
            </a:r>
            <a:endParaRPr lang="de-DE" sz="12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 ist meine Schwester, meine Braut, / ein verschlossener Born, / eine versiegelte Quelle. /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Granatenbäumen</a:t>
            </a:r>
            <a:r>
              <a:rPr lang="de-DE" sz="2400" dirty="0" smtClean="0">
                <a:solidFill>
                  <a:srgbClr val="FFFF00"/>
                </a:solidFill>
              </a:rPr>
              <a:t> / nebst edlen Früchten, /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 nebst allerlei </a:t>
            </a:r>
            <a:r>
              <a:rPr lang="de-DE" sz="2400" dirty="0" smtClean="0">
                <a:solidFill>
                  <a:srgbClr val="00FF00"/>
                </a:solidFill>
              </a:rPr>
              <a:t>Weihrauchsträuchern</a:t>
            </a:r>
            <a:r>
              <a:rPr lang="de-DE" sz="2400" dirty="0" smtClean="0">
                <a:solidFill>
                  <a:srgbClr val="FFFF00"/>
                </a:solidFill>
              </a:rPr>
              <a:t>, /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Aloeholz /</a:t>
            </a:r>
            <a:r>
              <a:rPr lang="de-DE" sz="2400" dirty="0" smtClean="0">
                <a:solidFill>
                  <a:srgbClr val="FFFF00"/>
                </a:solidFill>
              </a:rPr>
              <a:t> nebst allen vortrefflichsten Gewürzen; / </a:t>
            </a:r>
            <a:r>
              <a:rPr lang="de-DE" sz="2400" baseline="30000" dirty="0" smtClean="0">
                <a:solidFill>
                  <a:srgbClr val="FFFF00"/>
                </a:solidFill>
              </a:rPr>
              <a:t>15</a:t>
            </a:r>
            <a:r>
              <a:rPr lang="de-DE" sz="2400" dirty="0" smtClean="0">
                <a:solidFill>
                  <a:srgbClr val="FFFF00"/>
                </a:solidFill>
              </a:rPr>
              <a:t> eine Gartenquelle, / ein Brunnen lebendigen Wassers, / und Bäche, die vom Libanon fließen. - / </a:t>
            </a:r>
            <a:r>
              <a:rPr lang="de-DE" sz="2400" baseline="30000" dirty="0" smtClean="0">
                <a:solidFill>
                  <a:srgbClr val="FFFF00"/>
                </a:solidFill>
              </a:rPr>
              <a:t>16</a:t>
            </a:r>
            <a:r>
              <a:rPr lang="de-DE" sz="2400" dirty="0" smtClean="0">
                <a:solidFill>
                  <a:srgbClr val="FFFF00"/>
                </a:solidFill>
              </a:rPr>
              <a:t> Wache auf, Nordwind, / und komm, Südwind: / durchwehe meinen Garten, / </a:t>
            </a:r>
            <a:r>
              <a:rPr lang="de-DE" sz="2400" dirty="0" err="1" smtClean="0">
                <a:solidFill>
                  <a:srgbClr val="FFFF00"/>
                </a:solidFill>
              </a:rPr>
              <a:t>laß</a:t>
            </a:r>
            <a:r>
              <a:rPr lang="de-DE" sz="2400" dirty="0" smtClean="0">
                <a:solidFill>
                  <a:srgbClr val="FFFF00"/>
                </a:solidFill>
              </a:rPr>
              <a:t> träufeln seine Wohlgerüche! / Mein Geliebter komme in seinen Garten / und esse die ihm köstliche Frucht. </a:t>
            </a:r>
          </a:p>
          <a:p>
            <a:endParaRPr lang="de-DE" sz="2400" dirty="0" smtClean="0">
              <a:solidFill>
                <a:srgbClr val="FFFF00"/>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2" name="Picture 6" descr="File:Disco-nettarifero.jpg"/>
          <p:cNvPicPr>
            <a:picLocks noChangeAspect="1" noChangeArrowheads="1"/>
          </p:cNvPicPr>
          <p:nvPr/>
        </p:nvPicPr>
        <p:blipFill>
          <a:blip r:embed="rId2" cstate="print"/>
          <a:srcRect/>
          <a:stretch>
            <a:fillRect/>
          </a:stretch>
        </p:blipFill>
        <p:spPr bwMode="auto">
          <a:xfrm>
            <a:off x="6084168" y="2708920"/>
            <a:ext cx="3059832" cy="2050087"/>
          </a:xfrm>
          <a:prstGeom prst="rect">
            <a:avLst/>
          </a:prstGeom>
          <a:noFill/>
        </p:spPr>
      </p:pic>
      <p:pic>
        <p:nvPicPr>
          <p:cNvPr id="111618" name="Picture 2" descr="File:Incenso-1.jpg"/>
          <p:cNvPicPr>
            <a:picLocks noChangeAspect="1" noChangeArrowheads="1"/>
          </p:cNvPicPr>
          <p:nvPr/>
        </p:nvPicPr>
        <p:blipFill>
          <a:blip r:embed="rId3" cstate="print"/>
          <a:srcRect/>
          <a:stretch>
            <a:fillRect/>
          </a:stretch>
        </p:blipFill>
        <p:spPr bwMode="auto">
          <a:xfrm>
            <a:off x="-324544" y="188640"/>
            <a:ext cx="6435933" cy="6669360"/>
          </a:xfrm>
          <a:prstGeom prst="rect">
            <a:avLst/>
          </a:prstGeom>
          <a:noFill/>
        </p:spPr>
      </p:pic>
      <p:sp>
        <p:nvSpPr>
          <p:cNvPr id="2" name="Titel 1"/>
          <p:cNvSpPr>
            <a:spLocks noGrp="1"/>
          </p:cNvSpPr>
          <p:nvPr>
            <p:ph type="title"/>
          </p:nvPr>
        </p:nvSpPr>
        <p:spPr>
          <a:xfrm>
            <a:off x="6228184" y="764704"/>
            <a:ext cx="2915816" cy="1143000"/>
          </a:xfrm>
        </p:spPr>
        <p:txBody>
          <a:bodyPr/>
          <a:lstStyle/>
          <a:p>
            <a:r>
              <a:rPr lang="de-DE" dirty="0" smtClean="0"/>
              <a:t>Weihrauch</a:t>
            </a:r>
            <a:endParaRPr lang="de-DE" dirty="0"/>
          </a:p>
        </p:txBody>
      </p:sp>
      <p:sp>
        <p:nvSpPr>
          <p:cNvPr id="5" name="Textfeld 4"/>
          <p:cNvSpPr txBox="1"/>
          <p:nvPr/>
        </p:nvSpPr>
        <p:spPr>
          <a:xfrm>
            <a:off x="6084168" y="4509120"/>
            <a:ext cx="2341154" cy="276999"/>
          </a:xfrm>
          <a:prstGeom prst="rect">
            <a:avLst/>
          </a:prstGeom>
          <a:noFill/>
        </p:spPr>
        <p:txBody>
          <a:bodyPr wrap="none" rtlCol="0">
            <a:spAutoFit/>
          </a:bodyPr>
          <a:lstStyle/>
          <a:p>
            <a:r>
              <a:rPr lang="de-DE" sz="1200" dirty="0" smtClean="0"/>
              <a:t>Mauro </a:t>
            </a:r>
            <a:r>
              <a:rPr lang="de-DE" sz="1200" dirty="0" err="1" smtClean="0"/>
              <a:t>Raffaeli</a:t>
            </a:r>
            <a:r>
              <a:rPr lang="de-DE" sz="1200" dirty="0" smtClean="0"/>
              <a:t> GNU 1.2 </a:t>
            </a:r>
            <a:r>
              <a:rPr lang="de-DE" sz="1200" dirty="0" err="1" smtClean="0"/>
              <a:t>or</a:t>
            </a:r>
            <a:r>
              <a:rPr lang="de-DE" sz="1200" dirty="0" smtClean="0"/>
              <a:t> </a:t>
            </a:r>
            <a:r>
              <a:rPr lang="de-DE" sz="1200" dirty="0" err="1" smtClean="0"/>
              <a:t>later</a:t>
            </a:r>
            <a:endParaRPr lang="de-DE" sz="1200" dirty="0"/>
          </a:p>
        </p:txBody>
      </p:sp>
      <p:pic>
        <p:nvPicPr>
          <p:cNvPr id="111620" name="Picture 4" descr="File:Frankinsence-oman-dhofar.JPG"/>
          <p:cNvPicPr>
            <a:picLocks noChangeAspect="1" noChangeArrowheads="1"/>
          </p:cNvPicPr>
          <p:nvPr/>
        </p:nvPicPr>
        <p:blipFill>
          <a:blip r:embed="rId4" cstate="print"/>
          <a:srcRect/>
          <a:stretch>
            <a:fillRect/>
          </a:stretch>
        </p:blipFill>
        <p:spPr bwMode="auto">
          <a:xfrm>
            <a:off x="6115645" y="4757079"/>
            <a:ext cx="3028355" cy="2100921"/>
          </a:xfrm>
          <a:prstGeom prst="rect">
            <a:avLst/>
          </a:prstGeom>
          <a:noFill/>
        </p:spPr>
      </p:pic>
      <p:sp>
        <p:nvSpPr>
          <p:cNvPr id="7" name="Textfeld 6"/>
          <p:cNvSpPr txBox="1"/>
          <p:nvPr/>
        </p:nvSpPr>
        <p:spPr>
          <a:xfrm>
            <a:off x="8762164" y="4797152"/>
            <a:ext cx="381836" cy="276999"/>
          </a:xfrm>
          <a:prstGeom prst="rect">
            <a:avLst/>
          </a:prstGeom>
          <a:noFill/>
        </p:spPr>
        <p:txBody>
          <a:bodyPr wrap="none" rtlCol="0">
            <a:spAutoFit/>
          </a:bodyPr>
          <a:lstStyle/>
          <a:p>
            <a:r>
              <a:rPr lang="de-DE" sz="1200" dirty="0" smtClean="0"/>
              <a:t>FB</a:t>
            </a:r>
            <a:endParaRPr lang="de-DE" sz="1200" dirty="0"/>
          </a:p>
        </p:txBody>
      </p:sp>
      <p:sp>
        <p:nvSpPr>
          <p:cNvPr id="8" name="Textfeld 7"/>
          <p:cNvSpPr txBox="1"/>
          <p:nvPr/>
        </p:nvSpPr>
        <p:spPr>
          <a:xfrm>
            <a:off x="6372200" y="6381328"/>
            <a:ext cx="2480103" cy="307777"/>
          </a:xfrm>
          <a:prstGeom prst="rect">
            <a:avLst/>
          </a:prstGeom>
          <a:noFill/>
        </p:spPr>
        <p:txBody>
          <a:bodyPr wrap="none" rtlCol="0">
            <a:spAutoFit/>
          </a:bodyPr>
          <a:lstStyle/>
          <a:p>
            <a:r>
              <a:rPr lang="de-DE" sz="1400" dirty="0" smtClean="0"/>
              <a:t>Bester Weihrauch aus Oman</a:t>
            </a:r>
            <a:endParaRPr lang="de-DE" sz="1400" dirty="0"/>
          </a:p>
        </p:txBody>
      </p:sp>
      <p:sp>
        <p:nvSpPr>
          <p:cNvPr id="10" name="Textfeld 9"/>
          <p:cNvSpPr txBox="1"/>
          <p:nvPr/>
        </p:nvSpPr>
        <p:spPr>
          <a:xfrm>
            <a:off x="827584" y="6381328"/>
            <a:ext cx="2341154" cy="276999"/>
          </a:xfrm>
          <a:prstGeom prst="rect">
            <a:avLst/>
          </a:prstGeom>
          <a:noFill/>
        </p:spPr>
        <p:txBody>
          <a:bodyPr wrap="none" rtlCol="0">
            <a:spAutoFit/>
          </a:bodyPr>
          <a:lstStyle/>
          <a:p>
            <a:r>
              <a:rPr lang="de-DE" sz="1200" dirty="0" smtClean="0"/>
              <a:t>Mauro </a:t>
            </a:r>
            <a:r>
              <a:rPr lang="de-DE" sz="1200" dirty="0" err="1" smtClean="0"/>
              <a:t>Raffaeli</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4" name="Picture 4" descr="http://upload.wikimedia.org/wikipedia/commons/c/c5/Somali_man_Myrrh_tree.jpg?uselang=de"/>
          <p:cNvPicPr>
            <a:picLocks noChangeAspect="1" noChangeArrowheads="1"/>
          </p:cNvPicPr>
          <p:nvPr/>
        </p:nvPicPr>
        <p:blipFill>
          <a:blip r:embed="rId2" cstate="print"/>
          <a:srcRect/>
          <a:stretch>
            <a:fillRect/>
          </a:stretch>
        </p:blipFill>
        <p:spPr bwMode="auto">
          <a:xfrm>
            <a:off x="0" y="188640"/>
            <a:ext cx="5412237" cy="6669360"/>
          </a:xfrm>
          <a:prstGeom prst="rect">
            <a:avLst/>
          </a:prstGeom>
          <a:noFill/>
        </p:spPr>
      </p:pic>
      <p:sp>
        <p:nvSpPr>
          <p:cNvPr id="2" name="Titel 1"/>
          <p:cNvSpPr>
            <a:spLocks noGrp="1"/>
          </p:cNvSpPr>
          <p:nvPr>
            <p:ph type="title"/>
          </p:nvPr>
        </p:nvSpPr>
        <p:spPr>
          <a:xfrm>
            <a:off x="6300192" y="1052736"/>
            <a:ext cx="2158008" cy="1143000"/>
          </a:xfrm>
        </p:spPr>
        <p:txBody>
          <a:bodyPr/>
          <a:lstStyle/>
          <a:p>
            <a:r>
              <a:rPr lang="de-DE" dirty="0" smtClean="0"/>
              <a:t>Myrrhe</a:t>
            </a:r>
            <a:endParaRPr lang="de-DE" dirty="0"/>
          </a:p>
        </p:txBody>
      </p:sp>
      <p:pic>
        <p:nvPicPr>
          <p:cNvPr id="112642" name="Picture 2" descr="http://upload.wikimedia.org/wikipedia/commons/a/a2/Commiphora-myrrha-resin-myrrh.jpg?uselang=de"/>
          <p:cNvPicPr>
            <a:picLocks noChangeAspect="1" noChangeArrowheads="1"/>
          </p:cNvPicPr>
          <p:nvPr/>
        </p:nvPicPr>
        <p:blipFill>
          <a:blip r:embed="rId3" cstate="print"/>
          <a:srcRect/>
          <a:stretch>
            <a:fillRect/>
          </a:stretch>
        </p:blipFill>
        <p:spPr bwMode="auto">
          <a:xfrm>
            <a:off x="5364088" y="3671867"/>
            <a:ext cx="3779912" cy="3186134"/>
          </a:xfrm>
          <a:prstGeom prst="rect">
            <a:avLst/>
          </a:prstGeom>
          <a:noFill/>
        </p:spPr>
      </p:pic>
      <p:sp>
        <p:nvSpPr>
          <p:cNvPr id="5" name="Textfeld 4"/>
          <p:cNvSpPr txBox="1"/>
          <p:nvPr/>
        </p:nvSpPr>
        <p:spPr>
          <a:xfrm>
            <a:off x="5580112" y="6381328"/>
            <a:ext cx="1891865" cy="276999"/>
          </a:xfrm>
          <a:prstGeom prst="rect">
            <a:avLst/>
          </a:prstGeom>
          <a:noFill/>
        </p:spPr>
        <p:txBody>
          <a:bodyPr wrap="none" rtlCol="0">
            <a:spAutoFit/>
          </a:bodyPr>
          <a:lstStyle/>
          <a:p>
            <a:r>
              <a:rPr lang="de-DE" sz="1200" dirty="0" err="1" smtClean="0">
                <a:solidFill>
                  <a:schemeClr val="bg2"/>
                </a:solidFill>
              </a:rPr>
              <a:t>Sjschen</a:t>
            </a:r>
            <a:r>
              <a:rPr lang="de-DE" sz="1200" dirty="0" smtClean="0">
                <a:solidFill>
                  <a:schemeClr val="bg2"/>
                </a:solidFill>
              </a:rPr>
              <a:t> GNU 1.2 </a:t>
            </a:r>
            <a:r>
              <a:rPr lang="de-DE" sz="1200" dirty="0" err="1" smtClean="0">
                <a:solidFill>
                  <a:schemeClr val="bg2"/>
                </a:solidFill>
              </a:rPr>
              <a:t>or</a:t>
            </a:r>
            <a:r>
              <a:rPr lang="de-DE" sz="1200" dirty="0" smtClean="0">
                <a:solidFill>
                  <a:schemeClr val="bg2"/>
                </a:solidFill>
              </a:rPr>
              <a:t> </a:t>
            </a:r>
            <a:r>
              <a:rPr lang="de-DE" sz="1200" dirty="0" err="1" smtClean="0">
                <a:solidFill>
                  <a:schemeClr val="bg2"/>
                </a:solidFill>
              </a:rPr>
              <a:t>later</a:t>
            </a:r>
            <a:endParaRPr lang="de-DE" sz="1200" dirty="0">
              <a:solidFill>
                <a:schemeClr val="bg2"/>
              </a:solidFill>
            </a:endParaRPr>
          </a:p>
        </p:txBody>
      </p:sp>
      <p:sp>
        <p:nvSpPr>
          <p:cNvPr id="7" name="Textfeld 6"/>
          <p:cNvSpPr txBox="1"/>
          <p:nvPr/>
        </p:nvSpPr>
        <p:spPr>
          <a:xfrm>
            <a:off x="1187624" y="6165304"/>
            <a:ext cx="4055919" cy="461665"/>
          </a:xfrm>
          <a:prstGeom prst="rect">
            <a:avLst/>
          </a:prstGeom>
          <a:noFill/>
        </p:spPr>
        <p:txBody>
          <a:bodyPr wrap="none" rtlCol="0">
            <a:spAutoFit/>
          </a:bodyPr>
          <a:lstStyle/>
          <a:p>
            <a:r>
              <a:rPr lang="en-US" sz="1200" dirty="0" smtClean="0"/>
              <a:t>Somalia Ministry of Information and National Guidance </a:t>
            </a:r>
          </a:p>
          <a:p>
            <a:r>
              <a:rPr lang="en-US" sz="1200" dirty="0" smtClean="0"/>
              <a:t>CC 2.0 </a:t>
            </a:r>
            <a:r>
              <a:rPr lang="en-US" sz="1200" dirty="0" err="1" smtClean="0"/>
              <a:t>Namensnennung</a:t>
            </a:r>
            <a:r>
              <a:rPr lang="en-US" sz="1200" dirty="0" smtClean="0"/>
              <a:t> US-</a:t>
            </a:r>
            <a:r>
              <a:rPr lang="en-US" sz="1200" dirty="0" err="1" smtClean="0"/>
              <a:t>amerikanisch</a:t>
            </a:r>
            <a:r>
              <a:rPr lang="en-US" sz="1200" dirty="0" smtClean="0"/>
              <a:t> , </a:t>
            </a:r>
            <a:r>
              <a:rPr lang="en-US" sz="1200" dirty="0" err="1" smtClean="0"/>
              <a:t>nicht</a:t>
            </a:r>
            <a:r>
              <a:rPr lang="en-US" sz="1200" dirty="0" smtClean="0"/>
              <a:t> </a:t>
            </a:r>
            <a:r>
              <a:rPr lang="en-US" sz="1200" dirty="0" err="1" smtClean="0"/>
              <a:t>portiert</a:t>
            </a:r>
            <a:endParaRPr lang="de-DE" sz="12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ist meine Schwester, meine Braut, ein verschlossener Born, eine versiegelte Quelle.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a:t>
            </a:r>
            <a:r>
              <a:rPr lang="de-DE" sz="2400" dirty="0" smtClean="0">
                <a:solidFill>
                  <a:srgbClr val="FFFF00"/>
                </a:solidFill>
              </a:rPr>
              <a:t> nebst edlen Früchten,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nebst allerlei </a:t>
            </a:r>
            <a:r>
              <a:rPr lang="de-DE" sz="2400" dirty="0" smtClean="0">
                <a:solidFill>
                  <a:srgbClr val="00FF00"/>
                </a:solidFill>
              </a:rPr>
              <a:t>Weihrauchsträuchern</a:t>
            </a:r>
            <a:r>
              <a:rPr lang="de-DE" sz="2400" dirty="0" smtClean="0">
                <a:solidFill>
                  <a:srgbClr val="FFFF00"/>
                </a:solidFill>
              </a:rPr>
              <a:t>,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a:t>
            </a:r>
            <a:r>
              <a:rPr lang="de-DE" sz="2400" dirty="0" smtClean="0">
                <a:solidFill>
                  <a:srgbClr val="FFFF00"/>
                </a:solidFill>
              </a:rPr>
              <a:t> nebst allen vortrefflichsten Gewürzen; </a:t>
            </a:r>
            <a:r>
              <a:rPr lang="de-DE" sz="2400" baseline="30000" dirty="0" smtClean="0">
                <a:solidFill>
                  <a:srgbClr val="FFFF00"/>
                </a:solidFill>
              </a:rPr>
              <a:t>15</a:t>
            </a:r>
            <a:r>
              <a:rPr lang="de-DE" sz="2400" dirty="0" smtClean="0">
                <a:solidFill>
                  <a:srgbClr val="FFFF00"/>
                </a:solidFill>
              </a:rPr>
              <a:t> eine Gartenquelle, ein Brunnen lebendigen Wassers, und Bäche, die vom Libanon fließen. - </a:t>
            </a:r>
            <a:r>
              <a:rPr lang="de-DE" sz="2400" baseline="30000" dirty="0" smtClean="0">
                <a:solidFill>
                  <a:srgbClr val="FFFF00"/>
                </a:solidFill>
              </a:rPr>
              <a:t>16</a:t>
            </a:r>
            <a:r>
              <a:rPr lang="de-DE" sz="2400" dirty="0" smtClean="0">
                <a:solidFill>
                  <a:srgbClr val="FFFF00"/>
                </a:solidFill>
              </a:rPr>
              <a:t> Wache auf, Nordwind, und komm, Südwind: durchwehe meinen Garten, </a:t>
            </a:r>
            <a:r>
              <a:rPr lang="de-DE" sz="2400" dirty="0" err="1" smtClean="0">
                <a:solidFill>
                  <a:srgbClr val="FFFF00"/>
                </a:solidFill>
              </a:rPr>
              <a:t>laß</a:t>
            </a:r>
            <a:r>
              <a:rPr lang="de-DE" sz="2400" dirty="0" smtClean="0">
                <a:solidFill>
                  <a:srgbClr val="FFFF00"/>
                </a:solidFill>
              </a:rPr>
              <a:t> träufeln seine Wohlgerüche! Mein Geliebter komme in seinen Garten und esse die ihm köstliche Frucht. -</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le:Agarwood.JPG"/>
          <p:cNvPicPr>
            <a:picLocks noChangeAspect="1" noChangeArrowheads="1"/>
          </p:cNvPicPr>
          <p:nvPr/>
        </p:nvPicPr>
        <p:blipFill>
          <a:blip r:embed="rId2" cstate="print"/>
          <a:srcRect/>
          <a:stretch>
            <a:fillRect/>
          </a:stretch>
        </p:blipFill>
        <p:spPr bwMode="auto">
          <a:xfrm>
            <a:off x="-1" y="0"/>
            <a:ext cx="9608405" cy="6858000"/>
          </a:xfrm>
          <a:prstGeom prst="rect">
            <a:avLst/>
          </a:prstGeom>
          <a:noFill/>
        </p:spPr>
      </p:pic>
      <p:sp>
        <p:nvSpPr>
          <p:cNvPr id="2" name="Titel 1"/>
          <p:cNvSpPr>
            <a:spLocks noGrp="1"/>
          </p:cNvSpPr>
          <p:nvPr>
            <p:ph type="title"/>
          </p:nvPr>
        </p:nvSpPr>
        <p:spPr>
          <a:xfrm>
            <a:off x="683568" y="836712"/>
            <a:ext cx="5616624" cy="1143000"/>
          </a:xfrm>
        </p:spPr>
        <p:txBody>
          <a:bodyPr/>
          <a:lstStyle/>
          <a:p>
            <a:r>
              <a:rPr lang="de-DE" dirty="0" smtClean="0"/>
              <a:t>Aloeholz </a:t>
            </a:r>
            <a:br>
              <a:rPr lang="de-DE" dirty="0" smtClean="0"/>
            </a:br>
            <a:r>
              <a:rPr lang="de-DE" dirty="0" smtClean="0"/>
              <a:t>(Adlerholzbaum)</a:t>
            </a:r>
            <a:endParaRPr lang="de-DE" dirty="0"/>
          </a:p>
        </p:txBody>
      </p:sp>
      <p:sp>
        <p:nvSpPr>
          <p:cNvPr id="8" name="Textfeld 7"/>
          <p:cNvSpPr txBox="1"/>
          <p:nvPr/>
        </p:nvSpPr>
        <p:spPr>
          <a:xfrm>
            <a:off x="1619672" y="5877272"/>
            <a:ext cx="1894942" cy="276999"/>
          </a:xfrm>
          <a:prstGeom prst="rect">
            <a:avLst/>
          </a:prstGeom>
          <a:noFill/>
        </p:spPr>
        <p:txBody>
          <a:bodyPr wrap="none" rtlCol="0">
            <a:spAutoFit/>
          </a:bodyPr>
          <a:lstStyle/>
          <a:p>
            <a:r>
              <a:rPr lang="de-DE" sz="1200" dirty="0" err="1" smtClean="0"/>
              <a:t>Hafizmuar</a:t>
            </a:r>
            <a:r>
              <a:rPr lang="de-DE" sz="1200" dirty="0" smtClean="0"/>
              <a:t> CC-BY-SA 3.0</a:t>
            </a:r>
            <a:endParaRPr lang="de-DE" sz="1200" dirty="0"/>
          </a:p>
        </p:txBody>
      </p:sp>
      <p:pic>
        <p:nvPicPr>
          <p:cNvPr id="8196" name="Picture 4" descr="http://upload.wikimedia.org/wikipedia/commons/b/b2/Doss62.jpg?uselang=de"/>
          <p:cNvPicPr>
            <a:picLocks noChangeAspect="1" noChangeArrowheads="1"/>
          </p:cNvPicPr>
          <p:nvPr/>
        </p:nvPicPr>
        <p:blipFill>
          <a:blip r:embed="rId3" cstate="print"/>
          <a:srcRect/>
          <a:stretch>
            <a:fillRect/>
          </a:stretch>
        </p:blipFill>
        <p:spPr bwMode="auto">
          <a:xfrm>
            <a:off x="6804248" y="260648"/>
            <a:ext cx="2819400" cy="4867276"/>
          </a:xfrm>
          <a:prstGeom prst="rect">
            <a:avLst/>
          </a:prstGeom>
          <a:noFill/>
        </p:spPr>
      </p:pic>
      <p:sp>
        <p:nvSpPr>
          <p:cNvPr id="7" name="Textfeld 6"/>
          <p:cNvSpPr txBox="1"/>
          <p:nvPr/>
        </p:nvSpPr>
        <p:spPr>
          <a:xfrm>
            <a:off x="6948264" y="4509120"/>
            <a:ext cx="381836" cy="276999"/>
          </a:xfrm>
          <a:prstGeom prst="rect">
            <a:avLst/>
          </a:prstGeom>
          <a:noFill/>
        </p:spPr>
        <p:txBody>
          <a:bodyPr wrap="none" rtlCol="0">
            <a:spAutoFit/>
          </a:bodyPr>
          <a:lstStyle/>
          <a:p>
            <a:r>
              <a:rPr lang="de-DE" sz="1200" dirty="0" smtClean="0"/>
              <a:t>FB</a:t>
            </a:r>
            <a:endParaRPr lang="de-DE" sz="1200" dirty="0"/>
          </a:p>
        </p:txBody>
      </p:sp>
      <p:sp>
        <p:nvSpPr>
          <p:cNvPr id="9" name="Textfeld 8"/>
          <p:cNvSpPr txBox="1"/>
          <p:nvPr/>
        </p:nvSpPr>
        <p:spPr>
          <a:xfrm>
            <a:off x="755576" y="2852936"/>
            <a:ext cx="2813591" cy="461665"/>
          </a:xfrm>
          <a:prstGeom prst="rect">
            <a:avLst/>
          </a:prstGeom>
          <a:noFill/>
        </p:spPr>
        <p:txBody>
          <a:bodyPr wrap="none" rtlCol="0">
            <a:spAutoFit/>
          </a:bodyPr>
          <a:lstStyle/>
          <a:p>
            <a:r>
              <a:rPr lang="de-DE" sz="2400" dirty="0" smtClean="0">
                <a:effectLst>
                  <a:outerShdw blurRad="38100" dist="38100" dir="2700000" algn="tl">
                    <a:srgbClr val="000000">
                      <a:alpha val="43137"/>
                    </a:srgbClr>
                  </a:outerShdw>
                </a:effectLst>
              </a:rPr>
              <a:t>1kg Harz´= 50000€</a:t>
            </a:r>
            <a:endParaRPr lang="de-DE"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4. Der verschlossene Garten (4,12-16)</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baseline="30000" dirty="0" smtClean="0">
                <a:solidFill>
                  <a:srgbClr val="FFFF00"/>
                </a:solidFill>
              </a:rPr>
              <a:t>12</a:t>
            </a:r>
            <a:r>
              <a:rPr lang="de-DE" sz="2400" dirty="0" smtClean="0">
                <a:solidFill>
                  <a:srgbClr val="FFFF00"/>
                </a:solidFill>
              </a:rPr>
              <a:t> Ein verschlossener Garten / ist meine Schwester, meine Braut, / ein verschlossener Born, / eine versiegelte Quelle. / </a:t>
            </a:r>
            <a:r>
              <a:rPr lang="de-DE" sz="2400" baseline="30000" dirty="0" smtClean="0">
                <a:solidFill>
                  <a:srgbClr val="FFFF00"/>
                </a:solidFill>
              </a:rPr>
              <a:t>13</a:t>
            </a:r>
            <a:r>
              <a:rPr lang="de-DE" sz="2400" dirty="0" smtClean="0">
                <a:solidFill>
                  <a:srgbClr val="FFFF00"/>
                </a:solidFill>
              </a:rPr>
              <a:t> Was dir </a:t>
            </a:r>
            <a:r>
              <a:rPr lang="de-DE" sz="2400" dirty="0" err="1" smtClean="0">
                <a:solidFill>
                  <a:srgbClr val="FFFF00"/>
                </a:solidFill>
              </a:rPr>
              <a:t>entsproßt</a:t>
            </a:r>
            <a:r>
              <a:rPr lang="de-DE" sz="2400" dirty="0" smtClean="0">
                <a:solidFill>
                  <a:srgbClr val="FFFF00"/>
                </a:solidFill>
              </a:rPr>
              <a:t>, ist ein Lustgarten von </a:t>
            </a:r>
            <a:r>
              <a:rPr lang="de-DE" sz="2400" dirty="0" smtClean="0">
                <a:solidFill>
                  <a:srgbClr val="00FF00"/>
                </a:solidFill>
              </a:rPr>
              <a:t>Granatenbäumen</a:t>
            </a:r>
            <a:r>
              <a:rPr lang="de-DE" sz="2400" dirty="0" smtClean="0">
                <a:solidFill>
                  <a:srgbClr val="FFFF00"/>
                </a:solidFill>
              </a:rPr>
              <a:t> / nebst edlen Früchten, / </a:t>
            </a:r>
            <a:r>
              <a:rPr lang="de-DE" sz="2400" dirty="0" err="1" smtClean="0">
                <a:solidFill>
                  <a:srgbClr val="00FF00"/>
                </a:solidFill>
              </a:rPr>
              <a:t>Zyperblumen</a:t>
            </a:r>
            <a:r>
              <a:rPr lang="de-DE" sz="2400" dirty="0" smtClean="0">
                <a:solidFill>
                  <a:srgbClr val="FFFF00"/>
                </a:solidFill>
              </a:rPr>
              <a:t> nebst </a:t>
            </a:r>
            <a:r>
              <a:rPr lang="de-DE" sz="2400" dirty="0" smtClean="0">
                <a:solidFill>
                  <a:srgbClr val="00FF00"/>
                </a:solidFill>
              </a:rPr>
              <a:t>Narden</a:t>
            </a:r>
            <a:r>
              <a:rPr lang="de-DE" sz="2400" dirty="0" smtClean="0">
                <a:solidFill>
                  <a:srgbClr val="FFFF00"/>
                </a:solidFill>
              </a:rPr>
              <a:t>; / </a:t>
            </a:r>
            <a:r>
              <a:rPr lang="de-DE" sz="2400" dirty="0" smtClean="0">
                <a:solidFill>
                  <a:srgbClr val="00FF00"/>
                </a:solidFill>
              </a:rPr>
              <a:t>Narde</a:t>
            </a:r>
            <a:r>
              <a:rPr lang="de-DE" sz="2400" dirty="0" smtClean="0">
                <a:solidFill>
                  <a:srgbClr val="FFFF00"/>
                </a:solidFill>
              </a:rPr>
              <a:t> und </a:t>
            </a:r>
            <a:r>
              <a:rPr lang="de-DE" sz="2400" dirty="0" smtClean="0">
                <a:solidFill>
                  <a:srgbClr val="00FF00"/>
                </a:solidFill>
              </a:rPr>
              <a:t>Safran</a:t>
            </a:r>
            <a:r>
              <a:rPr lang="de-DE" sz="2400" dirty="0" smtClean="0">
                <a:solidFill>
                  <a:srgbClr val="FFFF00"/>
                </a:solidFill>
              </a:rPr>
              <a:t>. / </a:t>
            </a:r>
            <a:r>
              <a:rPr lang="de-DE" sz="2400" baseline="30000" dirty="0" smtClean="0">
                <a:solidFill>
                  <a:srgbClr val="FFFF00"/>
                </a:solidFill>
              </a:rPr>
              <a:t>14</a:t>
            </a:r>
            <a:r>
              <a:rPr lang="de-DE" sz="2400" dirty="0" smtClean="0">
                <a:solidFill>
                  <a:srgbClr val="FFFF00"/>
                </a:solidFill>
              </a:rPr>
              <a:t> </a:t>
            </a:r>
            <a:r>
              <a:rPr lang="de-DE" sz="2400" dirty="0" err="1" smtClean="0">
                <a:solidFill>
                  <a:srgbClr val="00FF00"/>
                </a:solidFill>
              </a:rPr>
              <a:t>Würzrohr</a:t>
            </a:r>
            <a:r>
              <a:rPr lang="de-DE" sz="2400" dirty="0" smtClean="0">
                <a:solidFill>
                  <a:srgbClr val="00FF00"/>
                </a:solidFill>
              </a:rPr>
              <a:t> [Zitronengras] </a:t>
            </a:r>
            <a:r>
              <a:rPr lang="de-DE" sz="2400" dirty="0" smtClean="0">
                <a:solidFill>
                  <a:srgbClr val="FFFF00"/>
                </a:solidFill>
              </a:rPr>
              <a:t>und </a:t>
            </a:r>
            <a:r>
              <a:rPr lang="de-DE" sz="2400" dirty="0" smtClean="0">
                <a:solidFill>
                  <a:srgbClr val="00FF00"/>
                </a:solidFill>
              </a:rPr>
              <a:t>Zimt</a:t>
            </a:r>
            <a:r>
              <a:rPr lang="de-DE" sz="2400" dirty="0" smtClean="0">
                <a:solidFill>
                  <a:srgbClr val="FFFF00"/>
                </a:solidFill>
              </a:rPr>
              <a:t>, / nebst allerlei </a:t>
            </a:r>
            <a:r>
              <a:rPr lang="de-DE" sz="2400" dirty="0" smtClean="0">
                <a:solidFill>
                  <a:srgbClr val="00FF00"/>
                </a:solidFill>
              </a:rPr>
              <a:t>Weihrauchsträuchern</a:t>
            </a:r>
            <a:r>
              <a:rPr lang="de-DE" sz="2400" dirty="0" smtClean="0">
                <a:solidFill>
                  <a:srgbClr val="FFFF00"/>
                </a:solidFill>
              </a:rPr>
              <a:t>, / </a:t>
            </a:r>
            <a:r>
              <a:rPr lang="de-DE" sz="2400" dirty="0" smtClean="0">
                <a:solidFill>
                  <a:srgbClr val="00FF00"/>
                </a:solidFill>
              </a:rPr>
              <a:t>Myrrhe</a:t>
            </a:r>
            <a:r>
              <a:rPr lang="de-DE" sz="2400" dirty="0" smtClean="0">
                <a:solidFill>
                  <a:srgbClr val="FFFF00"/>
                </a:solidFill>
              </a:rPr>
              <a:t> und </a:t>
            </a:r>
            <a:r>
              <a:rPr lang="de-DE" sz="2400" dirty="0" smtClean="0">
                <a:solidFill>
                  <a:srgbClr val="00FF00"/>
                </a:solidFill>
              </a:rPr>
              <a:t>Aloeholz /</a:t>
            </a:r>
            <a:r>
              <a:rPr lang="de-DE" sz="2400" dirty="0" smtClean="0">
                <a:solidFill>
                  <a:srgbClr val="FFFF00"/>
                </a:solidFill>
              </a:rPr>
              <a:t> nebst allen vortrefflichsten Gewürzen; / </a:t>
            </a:r>
            <a:r>
              <a:rPr lang="de-DE" sz="2400" baseline="30000" dirty="0" smtClean="0">
                <a:solidFill>
                  <a:srgbClr val="FFFF00"/>
                </a:solidFill>
              </a:rPr>
              <a:t>15</a:t>
            </a:r>
            <a:r>
              <a:rPr lang="de-DE" sz="2400" dirty="0" smtClean="0">
                <a:solidFill>
                  <a:srgbClr val="FFFF00"/>
                </a:solidFill>
              </a:rPr>
              <a:t> eine Gartenquelle, / ein Brunnen lebendigen Wassers, / und Bäche, die vom Libanon fließen. - / </a:t>
            </a:r>
            <a:r>
              <a:rPr lang="de-DE" sz="2400" baseline="30000" dirty="0" smtClean="0">
                <a:solidFill>
                  <a:srgbClr val="FFFF00"/>
                </a:solidFill>
              </a:rPr>
              <a:t>16</a:t>
            </a:r>
            <a:r>
              <a:rPr lang="de-DE" sz="2400" dirty="0" smtClean="0">
                <a:solidFill>
                  <a:srgbClr val="FFFF00"/>
                </a:solidFill>
              </a:rPr>
              <a:t> Wache auf, Nordwind, / und komm, Südwind: / durchwehe meinen Garten, / </a:t>
            </a:r>
            <a:r>
              <a:rPr lang="de-DE" sz="2400" dirty="0" err="1" smtClean="0">
                <a:solidFill>
                  <a:srgbClr val="FFFF00"/>
                </a:solidFill>
              </a:rPr>
              <a:t>laß</a:t>
            </a:r>
            <a:r>
              <a:rPr lang="de-DE" sz="2400" dirty="0" smtClean="0">
                <a:solidFill>
                  <a:srgbClr val="FFFF00"/>
                </a:solidFill>
              </a:rPr>
              <a:t> träufeln seine Wohlgerüche! / Mein Geliebter komme in seinen Garten / und esse die ihm köstliche Frucht. </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5. „Eile mein Geliebter …“ (8,14)</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dirty="0" smtClean="0">
                <a:solidFill>
                  <a:srgbClr val="FFFF00"/>
                </a:solidFill>
              </a:rPr>
              <a:t>Eile, mein Geliebter, / und sei gleich einer Gazelle / oder einem Jungen </a:t>
            </a:r>
            <a:r>
              <a:rPr lang="de-DE" sz="2400" dirty="0" smtClean="0">
                <a:solidFill>
                  <a:srgbClr val="00FF00"/>
                </a:solidFill>
              </a:rPr>
              <a:t>der Hirsche / </a:t>
            </a:r>
            <a:r>
              <a:rPr lang="de-DE" sz="2400" dirty="0" smtClean="0">
                <a:solidFill>
                  <a:srgbClr val="FFFF00"/>
                </a:solidFill>
              </a:rPr>
              <a:t>auf den duftenden Bergen! </a:t>
            </a:r>
          </a:p>
        </p:txBody>
      </p:sp>
      <p:pic>
        <p:nvPicPr>
          <p:cNvPr id="101378" name="Picture 2" descr="File:Persian Fallow Deer 1.jpg"/>
          <p:cNvPicPr>
            <a:picLocks noChangeAspect="1" noChangeArrowheads="1"/>
          </p:cNvPicPr>
          <p:nvPr/>
        </p:nvPicPr>
        <p:blipFill>
          <a:blip r:embed="rId2" cstate="print"/>
          <a:srcRect/>
          <a:stretch>
            <a:fillRect/>
          </a:stretch>
        </p:blipFill>
        <p:spPr bwMode="auto">
          <a:xfrm>
            <a:off x="2123728" y="2564904"/>
            <a:ext cx="4957157" cy="3445224"/>
          </a:xfrm>
          <a:prstGeom prst="rect">
            <a:avLst/>
          </a:prstGeom>
          <a:noFill/>
        </p:spPr>
      </p:pic>
      <p:sp>
        <p:nvSpPr>
          <p:cNvPr id="6" name="Textfeld 5"/>
          <p:cNvSpPr txBox="1"/>
          <p:nvPr/>
        </p:nvSpPr>
        <p:spPr>
          <a:xfrm>
            <a:off x="4427984" y="2564904"/>
            <a:ext cx="2629118" cy="276999"/>
          </a:xfrm>
          <a:prstGeom prst="rect">
            <a:avLst/>
          </a:prstGeom>
          <a:noFill/>
        </p:spPr>
        <p:txBody>
          <a:bodyPr wrap="none" rtlCol="0">
            <a:spAutoFit/>
          </a:bodyPr>
          <a:lstStyle/>
          <a:p>
            <a:r>
              <a:rPr lang="de-DE" sz="1200" dirty="0" err="1" smtClean="0"/>
              <a:t>Eyal</a:t>
            </a:r>
            <a:r>
              <a:rPr lang="de-DE" sz="1200" dirty="0" smtClean="0"/>
              <a:t> </a:t>
            </a:r>
            <a:r>
              <a:rPr lang="de-DE" sz="1200" dirty="0" err="1" smtClean="0"/>
              <a:t>Bartov</a:t>
            </a:r>
            <a:r>
              <a:rPr lang="de-DE" sz="1200" dirty="0" smtClean="0"/>
              <a:t> CC-BY-SA 3.0 </a:t>
            </a:r>
            <a:r>
              <a:rPr lang="de-DE" sz="1200" dirty="0" err="1" smtClean="0"/>
              <a:t>unported</a:t>
            </a:r>
            <a:endParaRPr lang="de-DE" sz="1200" dirty="0"/>
          </a:p>
        </p:txBody>
      </p:sp>
      <p:sp>
        <p:nvSpPr>
          <p:cNvPr id="7" name="Textfeld 6"/>
          <p:cNvSpPr txBox="1"/>
          <p:nvPr/>
        </p:nvSpPr>
        <p:spPr>
          <a:xfrm>
            <a:off x="2627784" y="6093296"/>
            <a:ext cx="4174541" cy="461665"/>
          </a:xfrm>
          <a:prstGeom prst="rect">
            <a:avLst/>
          </a:prstGeom>
          <a:noFill/>
        </p:spPr>
        <p:txBody>
          <a:bodyPr wrap="none" rtlCol="0">
            <a:spAutoFit/>
          </a:bodyPr>
          <a:lstStyle/>
          <a:p>
            <a:r>
              <a:rPr lang="de-DE" sz="2400" dirty="0" smtClean="0"/>
              <a:t>Mesopotamischer Damhirsch</a:t>
            </a:r>
            <a:endParaRPr lang="de-DE" sz="24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File:Fallow deer in field.jpg"/>
          <p:cNvPicPr>
            <a:picLocks noChangeAspect="1" noChangeArrowheads="1"/>
          </p:cNvPicPr>
          <p:nvPr/>
        </p:nvPicPr>
        <p:blipFill>
          <a:blip r:embed="rId2" cstate="print"/>
          <a:srcRect/>
          <a:stretch>
            <a:fillRect/>
          </a:stretch>
        </p:blipFill>
        <p:spPr bwMode="auto">
          <a:xfrm>
            <a:off x="251520" y="2420888"/>
            <a:ext cx="5459760" cy="4094820"/>
          </a:xfrm>
          <a:prstGeom prst="rect">
            <a:avLst/>
          </a:prstGeom>
          <a:noFill/>
        </p:spPr>
      </p:pic>
      <p:sp>
        <p:nvSpPr>
          <p:cNvPr id="2" name="Titel 1"/>
          <p:cNvSpPr>
            <a:spLocks noGrp="1"/>
          </p:cNvSpPr>
          <p:nvPr>
            <p:ph type="title"/>
          </p:nvPr>
        </p:nvSpPr>
        <p:spPr>
          <a:xfrm>
            <a:off x="539552" y="404664"/>
            <a:ext cx="8604448" cy="1143000"/>
          </a:xfrm>
        </p:spPr>
        <p:txBody>
          <a:bodyPr/>
          <a:lstStyle/>
          <a:p>
            <a:r>
              <a:rPr lang="de-DE" sz="3600" dirty="0" smtClean="0"/>
              <a:t>5. „Eile mein Geliebter …“ (8,14)</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dirty="0" smtClean="0">
                <a:solidFill>
                  <a:srgbClr val="FFFF00"/>
                </a:solidFill>
              </a:rPr>
              <a:t>Eile, mein Geliebter, / und sei gleich einer Gazelle / oder </a:t>
            </a:r>
            <a:r>
              <a:rPr lang="de-DE" sz="2400" dirty="0" smtClean="0">
                <a:solidFill>
                  <a:srgbClr val="00FF00"/>
                </a:solidFill>
              </a:rPr>
              <a:t>einem Jungen der Hirsche / </a:t>
            </a:r>
            <a:r>
              <a:rPr lang="de-DE" sz="2400" dirty="0" smtClean="0">
                <a:solidFill>
                  <a:srgbClr val="FFFF00"/>
                </a:solidFill>
              </a:rPr>
              <a:t>auf den duftenden Bergen! </a:t>
            </a:r>
          </a:p>
        </p:txBody>
      </p:sp>
      <p:sp>
        <p:nvSpPr>
          <p:cNvPr id="6" name="Textfeld 5"/>
          <p:cNvSpPr txBox="1"/>
          <p:nvPr/>
        </p:nvSpPr>
        <p:spPr>
          <a:xfrm>
            <a:off x="251520" y="2420888"/>
            <a:ext cx="4323043" cy="276999"/>
          </a:xfrm>
          <a:prstGeom prst="rect">
            <a:avLst/>
          </a:prstGeom>
          <a:noFill/>
        </p:spPr>
        <p:txBody>
          <a:bodyPr wrap="none" rtlCol="0">
            <a:spAutoFit/>
          </a:bodyPr>
          <a:lstStyle/>
          <a:p>
            <a:r>
              <a:rPr lang="de-DE" sz="1200" dirty="0" smtClean="0"/>
              <a:t>Johann-Niklaus </a:t>
            </a:r>
            <a:r>
              <a:rPr lang="de-DE" sz="1200" dirty="0" err="1" smtClean="0"/>
              <a:t>Andreae</a:t>
            </a:r>
            <a:r>
              <a:rPr lang="de-DE" sz="1200" dirty="0" smtClean="0"/>
              <a:t> CC-BY-SA 3.0 US-amerik. </a:t>
            </a:r>
            <a:r>
              <a:rPr lang="de-DE" sz="1200" dirty="0" err="1" smtClean="0"/>
              <a:t>unported</a:t>
            </a:r>
            <a:endParaRPr lang="de-DE" sz="1200" dirty="0"/>
          </a:p>
        </p:txBody>
      </p:sp>
      <p:pic>
        <p:nvPicPr>
          <p:cNvPr id="103428" name="Picture 4" descr="File:Damhirsch Sauerland.jpg"/>
          <p:cNvPicPr>
            <a:picLocks noChangeAspect="1" noChangeArrowheads="1"/>
          </p:cNvPicPr>
          <p:nvPr/>
        </p:nvPicPr>
        <p:blipFill>
          <a:blip r:embed="rId3" cstate="print"/>
          <a:srcRect/>
          <a:stretch>
            <a:fillRect/>
          </a:stretch>
        </p:blipFill>
        <p:spPr bwMode="auto">
          <a:xfrm>
            <a:off x="5940152" y="2420888"/>
            <a:ext cx="3078342" cy="4104456"/>
          </a:xfrm>
          <a:prstGeom prst="rect">
            <a:avLst/>
          </a:prstGeom>
          <a:noFill/>
        </p:spPr>
      </p:pic>
      <p:sp>
        <p:nvSpPr>
          <p:cNvPr id="10" name="Textfeld 9"/>
          <p:cNvSpPr txBox="1"/>
          <p:nvPr/>
        </p:nvSpPr>
        <p:spPr>
          <a:xfrm>
            <a:off x="5940152" y="6237312"/>
            <a:ext cx="2276585" cy="276999"/>
          </a:xfrm>
          <a:prstGeom prst="rect">
            <a:avLst/>
          </a:prstGeom>
          <a:noFill/>
        </p:spPr>
        <p:txBody>
          <a:bodyPr wrap="none" rtlCol="0">
            <a:spAutoFit/>
          </a:bodyPr>
          <a:lstStyle/>
          <a:p>
            <a:r>
              <a:rPr lang="de-DE" sz="1200" dirty="0" smtClean="0"/>
              <a:t>Stefan </a:t>
            </a:r>
            <a:r>
              <a:rPr lang="de-DE" sz="1200" dirty="0" err="1" smtClean="0"/>
              <a:t>Didam</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404664"/>
            <a:ext cx="8604448" cy="1143000"/>
          </a:xfrm>
        </p:spPr>
        <p:txBody>
          <a:bodyPr/>
          <a:lstStyle/>
          <a:p>
            <a:r>
              <a:rPr lang="de-DE" sz="3600" dirty="0" smtClean="0"/>
              <a:t>5. „Eile mein Geliebter …“ (8,14)</a:t>
            </a:r>
            <a:endParaRPr lang="de-DE" sz="3600" dirty="0"/>
          </a:p>
        </p:txBody>
      </p:sp>
      <p:sp>
        <p:nvSpPr>
          <p:cNvPr id="3" name="Inhaltsplatzhalter 2"/>
          <p:cNvSpPr>
            <a:spLocks noGrp="1"/>
          </p:cNvSpPr>
          <p:nvPr>
            <p:ph idx="1"/>
          </p:nvPr>
        </p:nvSpPr>
        <p:spPr>
          <a:xfrm>
            <a:off x="251520" y="1556792"/>
            <a:ext cx="8568952" cy="4386808"/>
          </a:xfrm>
        </p:spPr>
        <p:txBody>
          <a:bodyPr/>
          <a:lstStyle/>
          <a:p>
            <a:r>
              <a:rPr lang="de-DE" sz="2400" dirty="0" smtClean="0">
                <a:solidFill>
                  <a:srgbClr val="FFFF00"/>
                </a:solidFill>
              </a:rPr>
              <a:t>Eile, mein Geliebter</a:t>
            </a:r>
            <a:r>
              <a:rPr lang="de-DE" sz="2400" smtClean="0">
                <a:solidFill>
                  <a:srgbClr val="FFFF00"/>
                </a:solidFill>
              </a:rPr>
              <a:t>, / und </a:t>
            </a:r>
            <a:r>
              <a:rPr lang="de-DE" sz="2400" dirty="0" smtClean="0">
                <a:solidFill>
                  <a:srgbClr val="FFFF00"/>
                </a:solidFill>
              </a:rPr>
              <a:t>sei gleich einer </a:t>
            </a:r>
            <a:r>
              <a:rPr lang="de-DE" sz="2400" smtClean="0">
                <a:solidFill>
                  <a:srgbClr val="00FF00"/>
                </a:solidFill>
              </a:rPr>
              <a:t>Gazelle</a:t>
            </a:r>
            <a:r>
              <a:rPr lang="de-DE" sz="2400" smtClean="0">
                <a:solidFill>
                  <a:srgbClr val="FFFF00"/>
                </a:solidFill>
              </a:rPr>
              <a:t> / oder </a:t>
            </a:r>
            <a:r>
              <a:rPr lang="de-DE" sz="2400" dirty="0" smtClean="0">
                <a:solidFill>
                  <a:srgbClr val="FFFF00"/>
                </a:solidFill>
              </a:rPr>
              <a:t>einem Jungen der </a:t>
            </a:r>
            <a:r>
              <a:rPr lang="de-DE" sz="2400" smtClean="0">
                <a:solidFill>
                  <a:srgbClr val="FFFF00"/>
                </a:solidFill>
              </a:rPr>
              <a:t>Hirsche / auf </a:t>
            </a:r>
            <a:r>
              <a:rPr lang="de-DE" sz="2400" dirty="0" smtClean="0">
                <a:solidFill>
                  <a:srgbClr val="FFFF00"/>
                </a:solidFill>
              </a:rPr>
              <a:t>den duftenden Bergen! </a:t>
            </a:r>
          </a:p>
        </p:txBody>
      </p:sp>
      <p:pic>
        <p:nvPicPr>
          <p:cNvPr id="8" name="Picture 8" descr="File:Gazella dorcas.JPG"/>
          <p:cNvPicPr>
            <a:picLocks noChangeAspect="1" noChangeArrowheads="1"/>
          </p:cNvPicPr>
          <p:nvPr/>
        </p:nvPicPr>
        <p:blipFill>
          <a:blip r:embed="rId2" cstate="print"/>
          <a:srcRect/>
          <a:stretch>
            <a:fillRect/>
          </a:stretch>
        </p:blipFill>
        <p:spPr bwMode="auto">
          <a:xfrm>
            <a:off x="1979712" y="2564904"/>
            <a:ext cx="5299356" cy="3789040"/>
          </a:xfrm>
          <a:prstGeom prst="rect">
            <a:avLst/>
          </a:prstGeom>
          <a:noFill/>
        </p:spPr>
      </p:pic>
      <p:sp>
        <p:nvSpPr>
          <p:cNvPr id="9" name="Textfeld 8"/>
          <p:cNvSpPr txBox="1"/>
          <p:nvPr/>
        </p:nvSpPr>
        <p:spPr>
          <a:xfrm>
            <a:off x="6804248" y="5805264"/>
            <a:ext cx="445956" cy="369332"/>
          </a:xfrm>
          <a:prstGeom prst="rect">
            <a:avLst/>
          </a:prstGeom>
          <a:noFill/>
        </p:spPr>
        <p:txBody>
          <a:bodyPr wrap="none" rtlCol="0">
            <a:spAutoFit/>
          </a:bodyPr>
          <a:lstStyle/>
          <a:p>
            <a:r>
              <a:rPr lang="de-DE" sz="1200" dirty="0" smtClean="0"/>
              <a:t>FB</a:t>
            </a:r>
            <a:r>
              <a:rPr lang="de-DE" dirty="0" smtClean="0"/>
              <a:t>.</a:t>
            </a:r>
            <a:endParaRPr lang="de-DE"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noGrp="1" noChangeArrowheads="1"/>
          </p:cNvSpPr>
          <p:nvPr>
            <p:ph type="title" idx="4294967295"/>
          </p:nvPr>
        </p:nvSpPr>
        <p:spPr>
          <a:xfrm>
            <a:off x="457200" y="603250"/>
            <a:ext cx="8229600" cy="762000"/>
          </a:xfrm>
          <a:noFill/>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ffectLst/>
                <a:latin typeface="Arial" charset="0"/>
              </a:rPr>
              <a:t>Bildquellen und Lizenzen</a:t>
            </a:r>
          </a:p>
        </p:txBody>
      </p:sp>
      <p:sp>
        <p:nvSpPr>
          <p:cNvPr id="62467" name="Rectangle 2"/>
          <p:cNvSpPr>
            <a:spLocks noGrp="1" noChangeArrowheads="1"/>
          </p:cNvSpPr>
          <p:nvPr>
            <p:ph type="body" idx="4294967295"/>
          </p:nvPr>
        </p:nvSpPr>
        <p:spPr>
          <a:xfrm>
            <a:off x="250825" y="2332038"/>
            <a:ext cx="8686800" cy="2833687"/>
          </a:xfrm>
          <a:noFill/>
        </p:spPr>
        <p:txBody>
          <a:bodyPr>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solidFill>
                  <a:srgbClr val="99FF33"/>
                </a:solidFill>
                <a:effectLst/>
                <a:latin typeface="Arial" charset="0"/>
              </a:rPr>
              <a:t>GNU 1.2 or later </a:t>
            </a:r>
          </a:p>
          <a:p>
            <a:pPr eaLnBrk="1" hangingPunct="1">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dirty="0" smtClean="0">
              <a:solidFill>
                <a:srgbClr val="99FF33"/>
              </a:solidFill>
              <a:effectLst/>
              <a:latin typeface="Arial" charset="0"/>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err="1" smtClean="0">
                <a:effectLst/>
                <a:latin typeface="Arial" charset="0"/>
              </a:rPr>
              <a:t>Genaue</a:t>
            </a:r>
            <a:r>
              <a:rPr lang="en-GB" dirty="0" smtClean="0">
                <a:effectLst/>
                <a:latin typeface="Arial" charset="0"/>
              </a:rPr>
              <a:t> Information </a:t>
            </a:r>
            <a:r>
              <a:rPr lang="en-GB" dirty="0" err="1" smtClean="0">
                <a:effectLst/>
                <a:latin typeface="Arial" charset="0"/>
              </a:rPr>
              <a:t>zur</a:t>
            </a:r>
            <a:r>
              <a:rPr lang="en-GB" dirty="0" smtClean="0">
                <a:effectLst/>
                <a:latin typeface="Arial" charset="0"/>
              </a:rPr>
              <a:t> </a:t>
            </a:r>
            <a:r>
              <a:rPr lang="en-GB" dirty="0" err="1" smtClean="0">
                <a:effectLst/>
                <a:latin typeface="Arial" charset="0"/>
              </a:rPr>
              <a:t>Lizenz</a:t>
            </a:r>
            <a:r>
              <a:rPr lang="en-GB" dirty="0" smtClean="0">
                <a:effectLst/>
                <a:latin typeface="Arial" charset="0"/>
              </a:rPr>
              <a:t> GNU FDL:</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solidFill>
                  <a:srgbClr val="FFCC00"/>
                </a:solidFill>
                <a:effectLst>
                  <a:outerShdw blurRad="38100" dist="38100" dir="2700000" algn="tl">
                    <a:srgbClr val="000000">
                      <a:alpha val="43137"/>
                    </a:srgbClr>
                  </a:outerShdw>
                </a:effectLst>
                <a:latin typeface="Arial" charset="0"/>
                <a:hlinkClick r:id="rId3"/>
              </a:rPr>
              <a:t>http://en.wikipedia.org/wiki/Wikipedia:Text </a:t>
            </a:r>
            <a:r>
              <a:rPr lang="en-GB" dirty="0" err="1" smtClean="0">
                <a:solidFill>
                  <a:srgbClr val="FFCC00"/>
                </a:solidFill>
                <a:effectLst>
                  <a:outerShdw blurRad="38100" dist="38100" dir="2700000" algn="tl">
                    <a:srgbClr val="000000">
                      <a:alpha val="43137"/>
                    </a:srgbClr>
                  </a:outerShdw>
                </a:effectLst>
                <a:latin typeface="Arial" charset="0"/>
                <a:hlinkClick r:id="rId3"/>
              </a:rPr>
              <a:t>of_the_GNU_Free_Documentation_License</a:t>
            </a:r>
            <a:endParaRPr lang="en-GB" dirty="0" smtClean="0">
              <a:solidFill>
                <a:srgbClr val="FFCC00"/>
              </a:solidFill>
              <a:effectLst>
                <a:outerShdw blurRad="38100" dist="38100" dir="2700000" algn="tl">
                  <a:srgbClr val="000000">
                    <a:alpha val="43137"/>
                  </a:srgbClr>
                </a:outerShdw>
              </a:effectLst>
              <a:latin typeface="Arial" charset="0"/>
              <a:hlinkClick r:id="rId3"/>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Grp="1" noChangeArrowheads="1"/>
          </p:cNvSpPr>
          <p:nvPr>
            <p:ph type="title" idx="4294967295"/>
          </p:nvPr>
        </p:nvSpPr>
        <p:spPr>
          <a:xfrm>
            <a:off x="457200" y="603250"/>
            <a:ext cx="8229600" cy="762000"/>
          </a:xfrm>
          <a:noFill/>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effectLst/>
              </a:rPr>
              <a:t>Bildquellen</a:t>
            </a:r>
          </a:p>
        </p:txBody>
      </p:sp>
      <p:sp>
        <p:nvSpPr>
          <p:cNvPr id="63491" name="Rectangle 2"/>
          <p:cNvSpPr>
            <a:spLocks noGrp="1" noChangeArrowheads="1"/>
          </p:cNvSpPr>
          <p:nvPr>
            <p:ph type="body" idx="4294967295"/>
          </p:nvPr>
        </p:nvSpPr>
        <p:spPr>
          <a:xfrm>
            <a:off x="457200" y="1905000"/>
            <a:ext cx="8229600" cy="3441700"/>
          </a:xfrm>
          <a:noFill/>
        </p:spPr>
        <p:txBody>
          <a:bodyPr>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effectLst/>
              </a:rPr>
              <a:t>FB = </a:t>
            </a:r>
            <a:r>
              <a:rPr lang="en-GB" dirty="0" err="1" smtClean="0">
                <a:effectLst/>
              </a:rPr>
              <a:t>Freies</a:t>
            </a:r>
            <a:r>
              <a:rPr lang="en-GB" dirty="0" smtClean="0">
                <a:effectLst/>
              </a:rPr>
              <a:t> </a:t>
            </a:r>
            <a:r>
              <a:rPr lang="en-GB" dirty="0" err="1" smtClean="0">
                <a:effectLst/>
              </a:rPr>
              <a:t>Bild</a:t>
            </a:r>
            <a:r>
              <a:rPr lang="en-GB" dirty="0" smtClean="0">
                <a:effectLst/>
              </a:rPr>
              <a:t> (public domain)</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smtClean="0">
                <a:effectLst/>
              </a:rPr>
              <a:t>RL = Roger </a:t>
            </a:r>
            <a:r>
              <a:rPr lang="en-GB" dirty="0" err="1" smtClean="0">
                <a:effectLst/>
              </a:rPr>
              <a:t>Liebi</a:t>
            </a:r>
            <a:r>
              <a:rPr lang="en-GB" dirty="0" smtClean="0">
                <a:effectLst/>
              </a:rPr>
              <a:t>; EL = Elda </a:t>
            </a:r>
            <a:r>
              <a:rPr lang="en-GB" dirty="0" err="1" smtClean="0">
                <a:effectLst/>
              </a:rPr>
              <a:t>Liebi</a:t>
            </a:r>
            <a:endParaRPr lang="en-GB" dirty="0" smtClean="0">
              <a:effectLst/>
            </a:endParaRP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dirty="0" smtClean="0">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dirty="0" err="1" smtClean="0">
                <a:effectLst/>
              </a:rPr>
              <a:t>Bibelzitate</a:t>
            </a:r>
            <a:r>
              <a:rPr lang="en-GB" dirty="0" smtClean="0">
                <a:effectLst/>
              </a:rPr>
              <a:t>: </a:t>
            </a:r>
            <a:r>
              <a:rPr lang="en-GB" dirty="0" err="1" smtClean="0">
                <a:effectLst/>
              </a:rPr>
              <a:t>Elberfelder</a:t>
            </a:r>
            <a:r>
              <a:rPr lang="en-GB" dirty="0" smtClean="0">
                <a:effectLst/>
              </a:rPr>
              <a:t> 1905 (</a:t>
            </a:r>
            <a:r>
              <a:rPr lang="en-GB" dirty="0" err="1" smtClean="0">
                <a:effectLst/>
              </a:rPr>
              <a:t>leicht</a:t>
            </a:r>
            <a:r>
              <a:rPr lang="en-GB" dirty="0" smtClean="0">
                <a:effectLst/>
              </a:rPr>
              <a:t> rev. von RL)</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dirty="0" smtClean="0">
              <a:effectLs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p:txBody>
          <a:bodyPr/>
          <a:lstStyle/>
          <a:p>
            <a:pPr>
              <a:defRPr/>
            </a:pPr>
            <a:r>
              <a:rPr lang="de-CH">
                <a:solidFill>
                  <a:schemeClr val="tx1"/>
                </a:solidFill>
                <a:latin typeface="Arial" pitchFamily="34" charset="0"/>
              </a:rPr>
              <a:t>CCA</a:t>
            </a:r>
            <a:r>
              <a:rPr lang="de-CH"/>
              <a:t> </a:t>
            </a:r>
            <a:endParaRPr lang="de-DE"/>
          </a:p>
        </p:txBody>
      </p:sp>
      <p:sp>
        <p:nvSpPr>
          <p:cNvPr id="165891" name="Rectangle 3"/>
          <p:cNvSpPr>
            <a:spLocks noGrp="1" noChangeArrowheads="1"/>
          </p:cNvSpPr>
          <p:nvPr>
            <p:ph type="body" idx="1"/>
          </p:nvPr>
        </p:nvSpPr>
        <p:spPr>
          <a:xfrm>
            <a:off x="539750" y="2332038"/>
            <a:ext cx="7858125" cy="4525962"/>
          </a:xfrm>
        </p:spPr>
        <p:txBody>
          <a:bodyPr/>
          <a:lstStyle/>
          <a:p>
            <a:pPr>
              <a:defRPr/>
            </a:pPr>
            <a:r>
              <a:rPr lang="de-CH" sz="2400" dirty="0">
                <a:effectLst>
                  <a:outerShdw blurRad="38100" dist="38100" dir="2700000" algn="tl">
                    <a:srgbClr val="000000">
                      <a:alpha val="43137"/>
                    </a:srgbClr>
                  </a:outerShdw>
                </a:effectLst>
                <a:latin typeface="Arial" pitchFamily="34" charset="0"/>
              </a:rPr>
              <a:t>Genaue Information zur Lizenz Creative </a:t>
            </a:r>
            <a:r>
              <a:rPr lang="de-CH" sz="2400" dirty="0" err="1">
                <a:effectLst>
                  <a:outerShdw blurRad="38100" dist="38100" dir="2700000" algn="tl">
                    <a:srgbClr val="000000">
                      <a:alpha val="43137"/>
                    </a:srgbClr>
                  </a:outerShdw>
                </a:effectLst>
                <a:latin typeface="Arial" pitchFamily="34" charset="0"/>
              </a:rPr>
              <a:t>Commons</a:t>
            </a:r>
            <a:r>
              <a:rPr lang="de-CH" sz="2400" dirty="0">
                <a:effectLst>
                  <a:outerShdw blurRad="38100" dist="38100" dir="2700000" algn="tl">
                    <a:srgbClr val="000000">
                      <a:alpha val="43137"/>
                    </a:srgbClr>
                  </a:outerShdw>
                </a:effectLst>
                <a:latin typeface="Arial" pitchFamily="34" charset="0"/>
              </a:rPr>
              <a:t> (CC):</a:t>
            </a:r>
          </a:p>
          <a:p>
            <a:pPr>
              <a:defRPr/>
            </a:pPr>
            <a:r>
              <a:rPr lang="de-DE" sz="2400" dirty="0">
                <a:solidFill>
                  <a:schemeClr val="hlink"/>
                </a:solidFill>
                <a:effectLst>
                  <a:outerShdw blurRad="38100" dist="38100" dir="2700000" algn="tl">
                    <a:srgbClr val="000000">
                      <a:alpha val="43137"/>
                    </a:srgbClr>
                  </a:outerShdw>
                </a:effectLst>
                <a:latin typeface="Arial" pitchFamily="34" charset="0"/>
              </a:rPr>
              <a:t>http://en.wikipedia.org/wiki/Creative_Commons</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Grp="1" noChangeArrowheads="1"/>
          </p:cNvSpPr>
          <p:nvPr>
            <p:ph type="title" idx="4294967295"/>
          </p:nvPr>
        </p:nvSpPr>
        <p:spPr>
          <a:xfrm>
            <a:off x="457200" y="603250"/>
            <a:ext cx="8229600" cy="762000"/>
          </a:xfrm>
          <a:noFill/>
        </p:spPr>
        <p:txBody>
          <a:bodyPr>
            <a:spAutoFit/>
          </a:bodyPr>
          <a:lstStyle/>
          <a:p>
            <a:pPr eaLnBrk="1" hangingPunct="1">
              <a:buClr>
                <a:srgbClr val="99FF33"/>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solidFill>
                  <a:srgbClr val="99FF33"/>
                </a:solidFill>
                <a:effectLst/>
              </a:rPr>
              <a:t>Verwendung dieser PPP</a:t>
            </a:r>
          </a:p>
        </p:txBody>
      </p:sp>
      <p:sp>
        <p:nvSpPr>
          <p:cNvPr id="64515" name="Rectangle 2"/>
          <p:cNvSpPr>
            <a:spLocks noGrp="1" noChangeArrowheads="1"/>
          </p:cNvSpPr>
          <p:nvPr>
            <p:ph type="body" idx="4294967295"/>
          </p:nvPr>
        </p:nvSpPr>
        <p:spPr>
          <a:xfrm>
            <a:off x="457200" y="1905000"/>
            <a:ext cx="8229600" cy="1554163"/>
          </a:xfrm>
          <a:noFill/>
        </p:spPr>
        <p:txBody>
          <a:bodyPr>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smtClean="0">
                <a:effectLst/>
              </a:rPr>
              <a:t>Sie können diese Präsentation frei verwenden für Gemeinden, Hauskreise, Jugendarbeit etc.</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Island design template">
  <a:themeElements>
    <a:clrScheme name="Standarddesign 1">
      <a:dk1>
        <a:srgbClr val="000000"/>
      </a:dk1>
      <a:lt1>
        <a:srgbClr val="FFFFFF"/>
      </a:lt1>
      <a:dk2>
        <a:srgbClr val="660066"/>
      </a:dk2>
      <a:lt2>
        <a:srgbClr val="FF9933"/>
      </a:lt2>
      <a:accent1>
        <a:srgbClr val="CC0066"/>
      </a:accent1>
      <a:accent2>
        <a:srgbClr val="FFCC00"/>
      </a:accent2>
      <a:accent3>
        <a:srgbClr val="B8AAB8"/>
      </a:accent3>
      <a:accent4>
        <a:srgbClr val="DADADA"/>
      </a:accent4>
      <a:accent5>
        <a:srgbClr val="E2AAB8"/>
      </a:accent5>
      <a:accent6>
        <a:srgbClr val="E7B900"/>
      </a:accent6>
      <a:hlink>
        <a:srgbClr val="6600CC"/>
      </a:hlink>
      <a:folHlink>
        <a:srgbClr val="CC00CC"/>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660066"/>
        </a:dk2>
        <a:lt2>
          <a:srgbClr val="FF9933"/>
        </a:lt2>
        <a:accent1>
          <a:srgbClr val="CC0066"/>
        </a:accent1>
        <a:accent2>
          <a:srgbClr val="FFCC00"/>
        </a:accent2>
        <a:accent3>
          <a:srgbClr val="B8AAB8"/>
        </a:accent3>
        <a:accent4>
          <a:srgbClr val="DADADA"/>
        </a:accent4>
        <a:accent5>
          <a:srgbClr val="E2AAB8"/>
        </a:accent5>
        <a:accent6>
          <a:srgbClr val="E7B900"/>
        </a:accent6>
        <a:hlink>
          <a:srgbClr val="6600CC"/>
        </a:hlink>
        <a:folHlink>
          <a:srgbClr val="CC00CC"/>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FFCC99"/>
        </a:dk2>
        <a:lt2>
          <a:srgbClr val="FF9933"/>
        </a:lt2>
        <a:accent1>
          <a:srgbClr val="990066"/>
        </a:accent1>
        <a:accent2>
          <a:srgbClr val="FF6633"/>
        </a:accent2>
        <a:accent3>
          <a:srgbClr val="FFE2CA"/>
        </a:accent3>
        <a:accent4>
          <a:srgbClr val="DADADA"/>
        </a:accent4>
        <a:accent5>
          <a:srgbClr val="CAAAB8"/>
        </a:accent5>
        <a:accent6>
          <a:srgbClr val="E75C2D"/>
        </a:accent6>
        <a:hlink>
          <a:srgbClr val="FF0066"/>
        </a:hlink>
        <a:folHlink>
          <a:srgbClr val="CC00CC"/>
        </a:folHlink>
      </a:clrScheme>
      <a:clrMap bg1="dk2" tx1="lt1" bg2="dk1" tx2="lt2" accent1="accent1" accent2="accent2" accent3="accent3" accent4="accent4" accent5="accent5" accent6="accent6" hlink="hlink" folHlink="folHlink"/>
    </a:extraClrScheme>
    <a:extraClrScheme>
      <a:clrScheme name="Standarddesign 3">
        <a:dk1>
          <a:srgbClr val="292929"/>
        </a:dk1>
        <a:lt1>
          <a:srgbClr val="FFFFFF"/>
        </a:lt1>
        <a:dk2>
          <a:srgbClr val="969696"/>
        </a:dk2>
        <a:lt2>
          <a:srgbClr val="FFFFFF"/>
        </a:lt2>
        <a:accent1>
          <a:srgbClr val="CBCBCB"/>
        </a:accent1>
        <a:accent2>
          <a:srgbClr val="969696"/>
        </a:accent2>
        <a:accent3>
          <a:srgbClr val="C9C9C9"/>
        </a:accent3>
        <a:accent4>
          <a:srgbClr val="DADADA"/>
        </a:accent4>
        <a:accent5>
          <a:srgbClr val="E2E2E2"/>
        </a:accent5>
        <a:accent6>
          <a:srgbClr val="878787"/>
        </a:accent6>
        <a:hlink>
          <a:srgbClr val="5F5F5F"/>
        </a:hlink>
        <a:folHlink>
          <a:srgbClr val="EAEAEA"/>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Island design template</Template>
  <TotalTime>0</TotalTime>
  <Words>3791</Words>
  <Application>Microsoft Office PowerPoint</Application>
  <PresentationFormat>Bildschirmpräsentation (4:3)</PresentationFormat>
  <Paragraphs>362</Paragraphs>
  <Slides>84</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84</vt:i4>
      </vt:variant>
    </vt:vector>
  </HeadingPairs>
  <TitlesOfParts>
    <vt:vector size="89" baseType="lpstr">
      <vt:lpstr>Arial</vt:lpstr>
      <vt:lpstr>Calibri</vt:lpstr>
      <vt:lpstr>Tahoma</vt:lpstr>
      <vt:lpstr>Times New Roman</vt:lpstr>
      <vt:lpstr>Island design template</vt:lpstr>
      <vt:lpstr>PowerPoint-Präsentation</vt:lpstr>
      <vt:lpstr>Biblographie</vt:lpstr>
      <vt:lpstr>Pflanzen im Hohenlied (23) </vt:lpstr>
      <vt:lpstr>Tiere im Hohenlied (19) </vt:lpstr>
      <vt:lpstr>1. Zum Hohenlied</vt:lpstr>
      <vt:lpstr>1. Zum Hohenlied</vt:lpstr>
      <vt:lpstr>1. Zum Hohenlied</vt:lpstr>
      <vt:lpstr>1. Zum Hohenlied</vt:lpstr>
      <vt:lpstr>1. Zum Hohenlied</vt:lpstr>
      <vt:lpstr>       Dorkasgazelle</vt:lpstr>
      <vt:lpstr>Damhirschkuh</vt:lpstr>
      <vt:lpstr>1. Zum Hohenlied</vt:lpstr>
      <vt:lpstr>1. Zum Hohenlied</vt:lpstr>
      <vt:lpstr>1. Zum Hohenlied</vt:lpstr>
      <vt:lpstr>Libanon-Zeder</vt:lpstr>
      <vt:lpstr>1. Zum Hohenlied</vt:lpstr>
      <vt:lpstr>1. Zum Hohenlied</vt:lpstr>
      <vt:lpstr>1. Zum Hohenlied</vt:lpstr>
      <vt:lpstr>2. Jahresablauf (2,10-15)</vt:lpstr>
      <vt:lpstr>Ranunculus asiaticus</vt:lpstr>
      <vt:lpstr>2. Jahresablauf (2,10-15)</vt:lpstr>
      <vt:lpstr>Gelbsteissbülbül</vt:lpstr>
      <vt:lpstr>2. Jahresablauf (2,10-15)</vt:lpstr>
      <vt:lpstr>Turteltaube</vt:lpstr>
      <vt:lpstr>2. Jahresablauf (2,10-15)</vt:lpstr>
      <vt:lpstr>2. Jahresablauf (2,10-15)</vt:lpstr>
      <vt:lpstr>Feigenbaum</vt:lpstr>
      <vt:lpstr>2. Jahresablauf (2,10-15)</vt:lpstr>
      <vt:lpstr>Weinrebe in Blüte</vt:lpstr>
      <vt:lpstr>2. Jahresablauf (2,10-15)</vt:lpstr>
      <vt:lpstr>PowerPoint-Präsentation</vt:lpstr>
      <vt:lpstr>2. Jahresablauf (2,10-15)</vt:lpstr>
      <vt:lpstr>2. Jahresablauf (2,10-15)</vt:lpstr>
      <vt:lpstr>Fuchs</vt:lpstr>
      <vt:lpstr>3. „Du bist schön …“ (4,1-5) // 6,4-7</vt:lpstr>
      <vt:lpstr>PowerPoint-Präsentation</vt:lpstr>
      <vt:lpstr>3. „Du bist schön …“ (4,1-5) // 6,4-7</vt:lpstr>
      <vt:lpstr>Hausziege</vt:lpstr>
      <vt:lpstr>Hausziegen</vt:lpstr>
      <vt:lpstr>3. „Du bist schön …“ (4,1-5) // 6,4-7</vt:lpstr>
      <vt:lpstr>PowerPoint-Präsentation</vt:lpstr>
      <vt:lpstr>PowerPoint-Präsentation</vt:lpstr>
      <vt:lpstr>PowerPoint-Präsentation</vt:lpstr>
      <vt:lpstr>PowerPoint-Präsentation</vt:lpstr>
      <vt:lpstr>PowerPoint-Präsentation</vt:lpstr>
      <vt:lpstr>3. „Du bist schön …“ (4,1-5) // 6,4-7</vt:lpstr>
      <vt:lpstr>3. „Du bist schön …“ (4,1-5)</vt:lpstr>
      <vt:lpstr>Kermesschildlaus</vt:lpstr>
      <vt:lpstr>Karmesin und Kermesschildlaus</vt:lpstr>
      <vt:lpstr>3. „Du bist schön …“ (4,1-5)</vt:lpstr>
      <vt:lpstr>Granatapfel-baum</vt:lpstr>
      <vt:lpstr>PowerPoint-Präsentation</vt:lpstr>
      <vt:lpstr>PowerPoint-Präsentation</vt:lpstr>
      <vt:lpstr>3. „Du bist schön …“ (4,1-5)</vt:lpstr>
      <vt:lpstr>       Dorkasgazelle</vt:lpstr>
      <vt:lpstr>PowerPoint-Präsentation</vt:lpstr>
      <vt:lpstr>3. „Du bist schön …“ (4,1-5)</vt:lpstr>
      <vt:lpstr>Lilium candidum</vt:lpstr>
      <vt:lpstr>Narzisse</vt:lpstr>
      <vt:lpstr>3. „Du bist schön …“ (4,1-5)</vt:lpstr>
      <vt:lpstr>4. Der verschlossene Garten (4,12-16)</vt:lpstr>
      <vt:lpstr>Henna-strauch</vt:lpstr>
      <vt:lpstr>PowerPoint-Präsentation</vt:lpstr>
      <vt:lpstr>4. Der verschlossene Garten (4,12-16)</vt:lpstr>
      <vt:lpstr>Narde</vt:lpstr>
      <vt:lpstr>4. Der verschlossene Garten (4,12-16)</vt:lpstr>
      <vt:lpstr>Crocus sativus</vt:lpstr>
      <vt:lpstr>4. Der verschlossene Garten (4,12-16)</vt:lpstr>
      <vt:lpstr>Cymbopogon citratus</vt:lpstr>
      <vt:lpstr>4. Der verschlossene Garten (4,12-16)</vt:lpstr>
      <vt:lpstr>Zimtbaum</vt:lpstr>
      <vt:lpstr>4. Der verschlossene Garten (4,12-16)</vt:lpstr>
      <vt:lpstr>Weihrauch</vt:lpstr>
      <vt:lpstr>Myrrhe</vt:lpstr>
      <vt:lpstr>4. Der verschlossene Garten (4,12-16)</vt:lpstr>
      <vt:lpstr>Aloeholz  (Adlerholzbaum)</vt:lpstr>
      <vt:lpstr>4. Der verschlossene Garten (4,12-16)</vt:lpstr>
      <vt:lpstr>5. „Eile mein Geliebter …“ (8,14)</vt:lpstr>
      <vt:lpstr>5. „Eile mein Geliebter …“ (8,14)</vt:lpstr>
      <vt:lpstr>5. „Eile mein Geliebter …“ (8,14)</vt:lpstr>
      <vt:lpstr>Bildquellen und Lizenzen</vt:lpstr>
      <vt:lpstr>Bildquellen</vt:lpstr>
      <vt:lpstr>CCA </vt:lpstr>
      <vt:lpstr>Verwendung dieser PPP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Christoph Berger</cp:lastModifiedBy>
  <cp:revision>261</cp:revision>
  <dcterms:created xsi:type="dcterms:W3CDTF">2011-06-14T12:31:49Z</dcterms:created>
  <dcterms:modified xsi:type="dcterms:W3CDTF">2013-09-11T06:49:47Z</dcterms:modified>
</cp:coreProperties>
</file>