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8"/>
  </p:notesMasterIdLst>
  <p:sldIdLst>
    <p:sldId id="258" r:id="rId2"/>
    <p:sldId id="420" r:id="rId3"/>
    <p:sldId id="276" r:id="rId4"/>
    <p:sldId id="438" r:id="rId5"/>
    <p:sldId id="424" r:id="rId6"/>
    <p:sldId id="422" r:id="rId7"/>
    <p:sldId id="423" r:id="rId8"/>
    <p:sldId id="431" r:id="rId9"/>
    <p:sldId id="432" r:id="rId10"/>
    <p:sldId id="425" r:id="rId11"/>
    <p:sldId id="426" r:id="rId12"/>
    <p:sldId id="427" r:id="rId13"/>
    <p:sldId id="440" r:id="rId14"/>
    <p:sldId id="433" r:id="rId15"/>
    <p:sldId id="434" r:id="rId16"/>
    <p:sldId id="435" r:id="rId17"/>
    <p:sldId id="437" r:id="rId18"/>
    <p:sldId id="467" r:id="rId19"/>
    <p:sldId id="441" r:id="rId20"/>
    <p:sldId id="471" r:id="rId21"/>
    <p:sldId id="472" r:id="rId22"/>
    <p:sldId id="449" r:id="rId23"/>
    <p:sldId id="450" r:id="rId24"/>
    <p:sldId id="453" r:id="rId25"/>
    <p:sldId id="454" r:id="rId26"/>
    <p:sldId id="455" r:id="rId27"/>
    <p:sldId id="468" r:id="rId28"/>
    <p:sldId id="456" r:id="rId29"/>
    <p:sldId id="458" r:id="rId30"/>
    <p:sldId id="469" r:id="rId31"/>
    <p:sldId id="442" r:id="rId32"/>
    <p:sldId id="452" r:id="rId33"/>
    <p:sldId id="461" r:id="rId34"/>
    <p:sldId id="459" r:id="rId35"/>
    <p:sldId id="443" r:id="rId36"/>
    <p:sldId id="436" r:id="rId37"/>
    <p:sldId id="446" r:id="rId38"/>
    <p:sldId id="448" r:id="rId39"/>
    <p:sldId id="447" r:id="rId40"/>
    <p:sldId id="462" r:id="rId41"/>
    <p:sldId id="463" r:id="rId42"/>
    <p:sldId id="464" r:id="rId43"/>
    <p:sldId id="465" r:id="rId44"/>
    <p:sldId id="466" r:id="rId45"/>
    <p:sldId id="404" r:id="rId46"/>
    <p:sldId id="406" r:id="rId47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6600"/>
    <a:srgbClr val="CC9900"/>
    <a:srgbClr val="00FF00"/>
    <a:srgbClr val="FFFFFF"/>
    <a:srgbClr val="A8ED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47" autoAdjust="0"/>
    <p:restoredTop sz="87822" autoAdjust="0"/>
  </p:normalViewPr>
  <p:slideViewPr>
    <p:cSldViewPr snapToGrid="0">
      <p:cViewPr varScale="1">
        <p:scale>
          <a:sx n="81" d="100"/>
          <a:sy n="81" d="100"/>
        </p:scale>
        <p:origin x="900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2971800" cy="45879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fr-FR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 lvl="0"/>
            <a:endParaRPr lang="fr-FR"/>
          </a:p>
        </p:txBody>
      </p:sp>
      <p:sp>
        <p:nvSpPr>
          <p:cNvPr id="3" name="Espace réservé de la date 2"/>
          <p:cNvSpPr txBox="1">
            <a:spLocks noGrp="1"/>
          </p:cNvSpPr>
          <p:nvPr>
            <p:ph type="dt" idx="1"/>
          </p:nvPr>
        </p:nvSpPr>
        <p:spPr>
          <a:xfrm>
            <a:off x="3884608" y="0"/>
            <a:ext cx="2971800" cy="45879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fr-FR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 lvl="0"/>
            <a:fld id="{914863D3-3202-478D-984A-956AA54C0B44}" type="datetime1">
              <a:rPr lang="fr-FR"/>
              <a:pPr lvl="0"/>
              <a:t>02/09/2017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099"/>
          </a:xfrm>
          <a:prstGeom prst="rect">
            <a:avLst/>
          </a:prstGeom>
          <a:noFill/>
          <a:ln w="12701">
            <a:solidFill>
              <a:srgbClr val="000000"/>
            </a:solidFill>
            <a:prstDash val="solid"/>
          </a:ln>
        </p:spPr>
      </p:sp>
      <p:sp>
        <p:nvSpPr>
          <p:cNvPr id="5" name="Espace réservé des notes 4"/>
          <p:cNvSpPr txBox="1">
            <a:spLocks noGrp="1"/>
          </p:cNvSpPr>
          <p:nvPr>
            <p:ph type="body" sz="quarter" idx="3"/>
          </p:nvPr>
        </p:nvSpPr>
        <p:spPr>
          <a:xfrm>
            <a:off x="685800" y="4400549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 txBox="1">
            <a:spLocks noGrp="1"/>
          </p:cNvSpPr>
          <p:nvPr>
            <p:ph type="ftr" sz="quarter" idx="4"/>
          </p:nvPr>
        </p:nvSpPr>
        <p:spPr>
          <a:xfrm>
            <a:off x="0" y="8685208"/>
            <a:ext cx="2971800" cy="45879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>
            <a:lvl1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fr-FR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 lvl="0"/>
            <a:endParaRPr lang="fr-FR"/>
          </a:p>
        </p:txBody>
      </p:sp>
      <p:sp>
        <p:nvSpPr>
          <p:cNvPr id="7" name="Espace réservé du numéro de diapositive 6"/>
          <p:cNvSpPr txBox="1">
            <a:spLocks noGrp="1"/>
          </p:cNvSpPr>
          <p:nvPr>
            <p:ph type="sldNum" sz="quarter" idx="5"/>
          </p:nvPr>
        </p:nvSpPr>
        <p:spPr>
          <a:xfrm>
            <a:off x="3884608" y="8685208"/>
            <a:ext cx="2971800" cy="45879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>
            <a:lvl1pPr marL="0" marR="0" lvl="0" indent="0" algn="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fr-FR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 lvl="0"/>
            <a:fld id="{5A0DD578-A625-4401-BC94-1F83EF171852}" type="slidenum">
              <a:t>‹Nr.›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669062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marR="0" lvl="0" indent="0" algn="l" defTabSz="914400" rtl="0" fontAlgn="auto" hangingPunct="1">
      <a:lnSpc>
        <a:spcPct val="100000"/>
      </a:lnSpc>
      <a:spcBef>
        <a:spcPts val="0"/>
      </a:spcBef>
      <a:spcAft>
        <a:spcPts val="0"/>
      </a:spcAft>
      <a:buNone/>
      <a:tabLst/>
      <a:defRPr lang="fr-FR" sz="1200" b="0" i="0" u="none" strike="noStrike" kern="1200" cap="none" spc="0" baseline="0">
        <a:solidFill>
          <a:srgbClr val="000000"/>
        </a:solidFill>
        <a:uFillTx/>
        <a:latin typeface="Calibri"/>
      </a:defRPr>
    </a:lvl1pPr>
    <a:lvl2pPr marL="457200" marR="0" lvl="1" indent="0" algn="l" defTabSz="914400" rtl="0" fontAlgn="auto" hangingPunct="1">
      <a:lnSpc>
        <a:spcPct val="100000"/>
      </a:lnSpc>
      <a:spcBef>
        <a:spcPts val="0"/>
      </a:spcBef>
      <a:spcAft>
        <a:spcPts val="0"/>
      </a:spcAft>
      <a:buNone/>
      <a:tabLst/>
      <a:defRPr lang="fr-FR" sz="1200" b="0" i="0" u="none" strike="noStrike" kern="1200" cap="none" spc="0" baseline="0">
        <a:solidFill>
          <a:srgbClr val="000000"/>
        </a:solidFill>
        <a:uFillTx/>
        <a:latin typeface="Calibri"/>
      </a:defRPr>
    </a:lvl2pPr>
    <a:lvl3pPr marL="914400" marR="0" lvl="2" indent="0" algn="l" defTabSz="914400" rtl="0" fontAlgn="auto" hangingPunct="1">
      <a:lnSpc>
        <a:spcPct val="100000"/>
      </a:lnSpc>
      <a:spcBef>
        <a:spcPts val="0"/>
      </a:spcBef>
      <a:spcAft>
        <a:spcPts val="0"/>
      </a:spcAft>
      <a:buNone/>
      <a:tabLst/>
      <a:defRPr lang="fr-FR" sz="1200" b="0" i="0" u="none" strike="noStrike" kern="1200" cap="none" spc="0" baseline="0">
        <a:solidFill>
          <a:srgbClr val="000000"/>
        </a:solidFill>
        <a:uFillTx/>
        <a:latin typeface="Calibri"/>
      </a:defRPr>
    </a:lvl3pPr>
    <a:lvl4pPr marL="1371600" marR="0" lvl="3" indent="0" algn="l" defTabSz="914400" rtl="0" fontAlgn="auto" hangingPunct="1">
      <a:lnSpc>
        <a:spcPct val="100000"/>
      </a:lnSpc>
      <a:spcBef>
        <a:spcPts val="0"/>
      </a:spcBef>
      <a:spcAft>
        <a:spcPts val="0"/>
      </a:spcAft>
      <a:buNone/>
      <a:tabLst/>
      <a:defRPr lang="fr-FR" sz="1200" b="0" i="0" u="none" strike="noStrike" kern="1200" cap="none" spc="0" baseline="0">
        <a:solidFill>
          <a:srgbClr val="000000"/>
        </a:solidFill>
        <a:uFillTx/>
        <a:latin typeface="Calibri"/>
      </a:defRPr>
    </a:lvl4pPr>
    <a:lvl5pPr marL="1828800" marR="0" lvl="4" indent="0" algn="l" defTabSz="914400" rtl="0" fontAlgn="auto" hangingPunct="1">
      <a:lnSpc>
        <a:spcPct val="100000"/>
      </a:lnSpc>
      <a:spcBef>
        <a:spcPts val="0"/>
      </a:spcBef>
      <a:spcAft>
        <a:spcPts val="0"/>
      </a:spcAft>
      <a:buNone/>
      <a:tabLst/>
      <a:defRPr lang="fr-FR" sz="1200" b="0" i="0" u="none" strike="noStrike" kern="1200" cap="none" spc="0" baseline="0">
        <a:solidFill>
          <a:srgbClr val="000000"/>
        </a:solidFill>
        <a:uFillTx/>
        <a:latin typeface="Calibri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  <a:solidFill>
            <a:srgbClr val="FFFFFF"/>
          </a:solidFill>
          <a:ln/>
        </p:spPr>
      </p:sp>
      <p:sp>
        <p:nvSpPr>
          <p:cNvPr id="172035" name="Rectangle 2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de-DE" altLang="de-DE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69719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izenplatzhalt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pPr lvl="0"/>
            <a:r>
              <a:rPr lang="de-DE">
                <a:latin typeface="Arial" pitchFamily="34"/>
              </a:rPr>
              <a:t>ref</a:t>
            </a:r>
          </a:p>
        </p:txBody>
      </p:sp>
      <p:sp>
        <p:nvSpPr>
          <p:cNvPr id="4" name="Foliennummernplatzhalter 3"/>
          <p:cNvSpPr txBox="1"/>
          <p:nvPr/>
        </p:nvSpPr>
        <p:spPr>
          <a:xfrm>
            <a:off x="3884608" y="8685208"/>
            <a:ext cx="2971800" cy="45879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B67D28C9-B4F8-463C-BE28-E19FCB9F90CC}" type="slidenum">
              <a:t>3</a:t>
            </a:fld>
            <a:endParaRPr lang="fr-FR" sz="1200" b="0" i="0" u="none" strike="noStrike" kern="1200" cap="none" spc="0" baseline="0">
              <a:solidFill>
                <a:srgbClr val="000000"/>
              </a:solidFill>
              <a:uFillTx/>
              <a:latin typeface="Arial" pitchFamily="34"/>
            </a:endParaRPr>
          </a:p>
        </p:txBody>
      </p:sp>
    </p:spTree>
    <p:extLst>
      <p:ext uri="{BB962C8B-B14F-4D97-AF65-F5344CB8AC3E}">
        <p14:creationId xmlns:p14="http://schemas.microsoft.com/office/powerpoint/2010/main" val="36961357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/>
          <p:cNvSpPr txBox="1"/>
          <p:nvPr/>
        </p:nvSpPr>
        <p:spPr>
          <a:xfrm>
            <a:off x="3884608" y="8685208"/>
            <a:ext cx="2971800" cy="45879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72ECB3C8-4E80-45FD-BC08-0D2F0360F4BC}" type="slidenum">
              <a:t>4</a:t>
            </a:fld>
            <a:endParaRPr lang="fr-FR" sz="1200" b="0" i="0" u="none" strike="noStrike" kern="1200" cap="none" spc="0" baseline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" name="Espace réservé de l'image des diapositives 2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4" name="Rectangle 3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057668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/>
          <p:cNvSpPr txBox="1"/>
          <p:nvPr/>
        </p:nvSpPr>
        <p:spPr>
          <a:xfrm>
            <a:off x="3884608" y="8685208"/>
            <a:ext cx="2971800" cy="45879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72ECB3C8-4E80-45FD-BC08-0D2F0360F4BC}" type="slidenum">
              <a:t>5</a:t>
            </a:fld>
            <a:endParaRPr lang="fr-FR" sz="1200" b="0" i="0" u="none" strike="noStrike" kern="1200" cap="none" spc="0" baseline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" name="Espace réservé de l'image des diapositives 2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4" name="Rectangle 3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4781633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sz="1200" dirty="0"/>
              <a:t>Turkménistan, Ouzbékistan, Kirghizstan, Tadjikistan, Pakistan, Liban, Syrie, Turquie, Jordanie, Irak, Iran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07B01A-9F19-45E4-8758-9E8C5B4A68C0}" type="slidenum">
              <a:rPr lang="de-DE" smtClean="0"/>
              <a:pPr/>
              <a:t>12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4773005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/>
          <p:cNvSpPr txBox="1"/>
          <p:nvPr/>
        </p:nvSpPr>
        <p:spPr>
          <a:xfrm>
            <a:off x="3884608" y="8685208"/>
            <a:ext cx="2971800" cy="45879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72ECB3C8-4E80-45FD-BC08-0D2F0360F4BC}" type="slidenum">
              <a:t>13</a:t>
            </a:fld>
            <a:endParaRPr lang="fr-FR" sz="1200" b="0" i="0" u="none" strike="noStrike" kern="1200" cap="none" spc="0" baseline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" name="Espace réservé de l'image des diapositives 2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4" name="Rectangle 3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8131512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dirty="0" smtClean="0"/>
              <a:t>5Mo: 21x der auserwählte Ort; </a:t>
            </a:r>
            <a:r>
              <a:rPr lang="de-CH" dirty="0" err="1" smtClean="0"/>
              <a:t>Ps</a:t>
            </a:r>
            <a:r>
              <a:rPr lang="de-CH" dirty="0" smtClean="0"/>
              <a:t> 87,2-3</a:t>
            </a:r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/>
            <a:fld id="{5A0DD578-A625-4401-BC94-1F83EF171852}" type="slidenum">
              <a:rPr lang="de-CH" smtClean="0"/>
              <a:t>21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46049400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dirty="0" err="1" smtClean="0"/>
              <a:t>Ps</a:t>
            </a:r>
            <a:r>
              <a:rPr lang="de-CH" dirty="0" smtClean="0"/>
              <a:t> 125,2;</a:t>
            </a:r>
            <a:r>
              <a:rPr lang="de-CH" baseline="0" dirty="0" smtClean="0"/>
              <a:t> </a:t>
            </a:r>
            <a:r>
              <a:rPr lang="de-CH" baseline="0" dirty="0" err="1" smtClean="0"/>
              <a:t>Sach</a:t>
            </a:r>
            <a:r>
              <a:rPr lang="de-CH" baseline="0" dirty="0" smtClean="0"/>
              <a:t> 14,3; </a:t>
            </a:r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/>
            <a:fld id="{5A0DD578-A625-4401-BC94-1F83EF171852}" type="slidenum">
              <a:rPr lang="de-CH" smtClean="0"/>
              <a:t>22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49745386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dirty="0" smtClean="0"/>
              <a:t>1Mo 22: ein Berg im Land </a:t>
            </a:r>
            <a:r>
              <a:rPr lang="de-CH" dirty="0" err="1" smtClean="0"/>
              <a:t>Morijah</a:t>
            </a:r>
            <a:r>
              <a:rPr lang="de-CH" dirty="0" smtClean="0"/>
              <a:t>, «Adonai </a:t>
            </a:r>
            <a:r>
              <a:rPr lang="de-CH" dirty="0" err="1" smtClean="0"/>
              <a:t>Jireh</a:t>
            </a:r>
            <a:r>
              <a:rPr lang="de-CH" dirty="0" smtClean="0"/>
              <a:t>»; </a:t>
            </a:r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/>
            <a:fld id="{5A0DD578-A625-4401-BC94-1F83EF171852}" type="slidenum">
              <a:rPr lang="de-CH" smtClean="0"/>
              <a:t>23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20502136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/>
            <a:fld id="{5A0DD578-A625-4401-BC94-1F83EF171852}" type="slidenum">
              <a:rPr lang="de-CH" smtClean="0"/>
              <a:t>25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50852043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/>
          <p:cNvSpPr txBox="1"/>
          <p:nvPr/>
        </p:nvSpPr>
        <p:spPr>
          <a:xfrm>
            <a:off x="3884608" y="8685208"/>
            <a:ext cx="2971800" cy="45879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72ECB3C8-4E80-45FD-BC08-0D2F0360F4BC}" type="slidenum">
              <a:t>32</a:t>
            </a:fld>
            <a:endParaRPr lang="fr-FR" sz="1200" b="0" i="0" u="none" strike="noStrike" kern="1200" cap="none" spc="0" baseline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" name="Espace réservé de l'image des diapositives 2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4" name="Rectangle 3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9321199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/>
          <p:cNvSpPr txBox="1"/>
          <p:nvPr/>
        </p:nvSpPr>
        <p:spPr>
          <a:xfrm>
            <a:off x="3884608" y="8685208"/>
            <a:ext cx="2971800" cy="45879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72ECB3C8-4E80-45FD-BC08-0D2F0360F4BC}" type="slidenum">
              <a:t>33</a:t>
            </a:fld>
            <a:endParaRPr lang="fr-FR" sz="1200" b="0" i="0" u="none" strike="noStrike" kern="1200" cap="none" spc="0" baseline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" name="Espace réservé de l'image des diapositives 2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4" name="Rectangle 3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4303617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/>
          <p:cNvSpPr txBox="1"/>
          <p:nvPr/>
        </p:nvSpPr>
        <p:spPr>
          <a:xfrm>
            <a:off x="3884608" y="8685208"/>
            <a:ext cx="2971800" cy="45879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72ECB3C8-4E80-45FD-BC08-0D2F0360F4BC}" type="slidenum">
              <a:t>34</a:t>
            </a:fld>
            <a:endParaRPr lang="fr-FR" sz="1200" b="0" i="0" u="none" strike="noStrike" kern="1200" cap="none" spc="0" baseline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" name="Espace réservé de l'image des diapositives 2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4" name="Rectangle 3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1123732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/>
          <p:cNvSpPr txBox="1"/>
          <p:nvPr/>
        </p:nvSpPr>
        <p:spPr>
          <a:xfrm>
            <a:off x="3884608" y="8685208"/>
            <a:ext cx="2971800" cy="45879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72ECB3C8-4E80-45FD-BC08-0D2F0360F4BC}" type="slidenum">
              <a:t>39</a:t>
            </a:fld>
            <a:endParaRPr lang="fr-FR" sz="1200" b="0" i="0" u="none" strike="noStrike" kern="1200" cap="none" spc="0" baseline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" name="Espace réservé de l'image des diapositives 2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4" name="Rectangle 3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7508593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/>
          <p:cNvSpPr txBox="1"/>
          <p:nvPr/>
        </p:nvSpPr>
        <p:spPr>
          <a:xfrm>
            <a:off x="3884608" y="8685208"/>
            <a:ext cx="2971800" cy="45879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72ECB3C8-4E80-45FD-BC08-0D2F0360F4BC}" type="slidenum">
              <a:t>40</a:t>
            </a:fld>
            <a:endParaRPr lang="fr-FR" sz="1200" b="0" i="0" u="none" strike="noStrike" kern="1200" cap="none" spc="0" baseline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" name="Espace réservé de l'image des diapositives 2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4" name="Rectangle 3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1141522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/>
          <p:cNvSpPr txBox="1"/>
          <p:nvPr/>
        </p:nvSpPr>
        <p:spPr>
          <a:xfrm>
            <a:off x="3884608" y="8685208"/>
            <a:ext cx="2971800" cy="45879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72ECB3C8-4E80-45FD-BC08-0D2F0360F4BC}" type="slidenum">
              <a:t>41</a:t>
            </a:fld>
            <a:endParaRPr lang="fr-FR" sz="1200" b="0" i="0" u="none" strike="noStrike" kern="1200" cap="none" spc="0" baseline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" name="Espace réservé de l'image des diapositives 2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4" name="Rectangle 3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9300861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/>
          <p:cNvSpPr txBox="1"/>
          <p:nvPr/>
        </p:nvSpPr>
        <p:spPr>
          <a:xfrm>
            <a:off x="3884608" y="8685208"/>
            <a:ext cx="2971800" cy="45879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72ECB3C8-4E80-45FD-BC08-0D2F0360F4BC}" type="slidenum">
              <a:t>42</a:t>
            </a:fld>
            <a:endParaRPr lang="fr-FR" sz="1200" b="0" i="0" u="none" strike="noStrike" kern="1200" cap="none" spc="0" baseline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" name="Espace réservé de l'image des diapositives 2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4" name="Rectangle 3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r>
              <a:rPr lang="fr-FR" dirty="0" err="1" smtClean="0"/>
              <a:t>Har</a:t>
            </a:r>
            <a:r>
              <a:rPr lang="fr-FR" dirty="0" smtClean="0"/>
              <a:t> </a:t>
            </a:r>
            <a:r>
              <a:rPr lang="fr-FR" dirty="0" err="1" smtClean="0"/>
              <a:t>haqephizah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314820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/>
          <p:cNvSpPr txBox="1"/>
          <p:nvPr/>
        </p:nvSpPr>
        <p:spPr>
          <a:xfrm>
            <a:off x="3884608" y="8685208"/>
            <a:ext cx="2971800" cy="45879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72ECB3C8-4E80-45FD-BC08-0D2F0360F4BC}" type="slidenum">
              <a:t>43</a:t>
            </a:fld>
            <a:endParaRPr lang="fr-FR" sz="1200" b="0" i="0" u="none" strike="noStrike" kern="1200" cap="none" spc="0" baseline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" name="Espace réservé de l'image des diapositives 2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4" name="Rectangle 3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0811773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/>
          <p:cNvSpPr txBox="1"/>
          <p:nvPr/>
        </p:nvSpPr>
        <p:spPr>
          <a:xfrm>
            <a:off x="3884608" y="8685208"/>
            <a:ext cx="2971800" cy="45879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72ECB3C8-4E80-45FD-BC08-0D2F0360F4BC}" type="slidenum">
              <a:t>44</a:t>
            </a:fld>
            <a:endParaRPr lang="fr-FR" sz="1200" b="0" i="0" u="none" strike="noStrike" kern="1200" cap="none" spc="0" baseline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" name="Espace réservé de l'image des diapositives 2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4" name="Rectangle 3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3149898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746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  <a:solidFill>
            <a:srgbClr val="FFFFFF"/>
          </a:solidFill>
          <a:ln/>
        </p:spPr>
      </p:sp>
      <p:sp>
        <p:nvSpPr>
          <p:cNvPr id="287747" name="Rectangle 2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de-DE" altLang="de-DE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32178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770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  <a:solidFill>
            <a:srgbClr val="FFFFFF"/>
          </a:solidFill>
          <a:ln/>
        </p:spPr>
      </p:sp>
      <p:sp>
        <p:nvSpPr>
          <p:cNvPr id="288771" name="Rectangle 2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de-DE" altLang="de-DE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63659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ctrTitle"/>
          </p:nvPr>
        </p:nvSpPr>
        <p:spPr>
          <a:xfrm>
            <a:off x="1261872" y="758952"/>
            <a:ext cx="9418320" cy="4041648"/>
          </a:xfrm>
        </p:spPr>
        <p:txBody>
          <a:bodyPr/>
          <a:lstStyle>
            <a:lvl1pPr>
              <a:lnSpc>
                <a:spcPct val="85000"/>
              </a:lnSpc>
              <a:defRPr sz="7200">
                <a:solidFill>
                  <a:srgbClr val="FFFFFF"/>
                </a:solidFill>
              </a:defRPr>
            </a:lvl1pPr>
          </a:lstStyle>
          <a:p>
            <a:pPr lvl="0"/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Subtitle 2"/>
          <p:cNvSpPr txBox="1">
            <a:spLocks noGrp="1"/>
          </p:cNvSpPr>
          <p:nvPr>
            <p:ph type="subTitle" idx="1"/>
          </p:nvPr>
        </p:nvSpPr>
        <p:spPr>
          <a:xfrm>
            <a:off x="1261872" y="4800600"/>
            <a:ext cx="9418320" cy="1691640"/>
          </a:xfrm>
        </p:spPr>
        <p:txBody>
          <a:bodyPr/>
          <a:lstStyle>
            <a:lvl1pPr marL="0" indent="0">
              <a:buNone/>
              <a:defRPr sz="2200" spc="30">
                <a:solidFill>
                  <a:srgbClr val="BFBFBF"/>
                </a:solidFill>
              </a:defRPr>
            </a:lvl1pPr>
          </a:lstStyle>
          <a:p>
            <a:pPr lvl="0"/>
            <a:r>
              <a:rPr lang="fr-FR"/>
              <a:t>Modifier le style des sous-titres du masque</a:t>
            </a:r>
            <a:endParaRPr lang="en-US"/>
          </a:p>
        </p:txBody>
      </p:sp>
      <p:sp>
        <p:nvSpPr>
          <p:cNvPr id="4" name="Rectangle 6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rgbClr val="8A8A9C"/>
          </a:solidFill>
          <a:ln cap="flat">
            <a:noFill/>
            <a:prstDash val="solid"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5" name="Date Placeholder 7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09C814A9-8371-4247-89A2-09FB7B3A02E9}" type="datetime1">
              <a:rPr lang="en-US"/>
              <a:pPr lvl="0"/>
              <a:t>9/2/2017</a:t>
            </a:fld>
            <a:endParaRPr lang="en-US"/>
          </a:p>
        </p:txBody>
      </p:sp>
      <p:sp>
        <p:nvSpPr>
          <p:cNvPr id="6" name="Footer Placeholder 8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7" name="Slide Number Placeholder 9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A89BD602-531B-4CF0-A9EF-76B2109E35AA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3093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D1FB9612-870A-4748-89D0-4FCE0CB11E03}" type="datetime1">
              <a:rPr lang="en-US"/>
              <a:pPr lvl="0"/>
              <a:t>9/2/2017</a:t>
            </a:fld>
            <a:endParaRPr lang="en-US"/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6" name="Slide Number Placeholder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B7A8DE55-CFE6-472E-A78C-96A3220DF016}" type="slidenum">
              <a:t>‹Nr.›</a:t>
            </a:fld>
            <a:endParaRPr lang="en-US"/>
          </a:p>
        </p:txBody>
      </p:sp>
      <p:sp>
        <p:nvSpPr>
          <p:cNvPr id="7" name="Rectangle 7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rgbClr val="8A8A9C"/>
          </a:solidFill>
          <a:ln cap="flat">
            <a:noFill/>
            <a:prstDash val="solid"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872169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1261872" y="758952"/>
            <a:ext cx="9418320" cy="4041648"/>
          </a:xfrm>
        </p:spPr>
        <p:txBody>
          <a:bodyPr/>
          <a:lstStyle>
            <a:lvl1pPr>
              <a:lnSpc>
                <a:spcPct val="85000"/>
              </a:lnSpc>
              <a:defRPr sz="7200"/>
            </a:lvl1pPr>
          </a:lstStyle>
          <a:p>
            <a:pPr lvl="0"/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1"/>
          </p:nvPr>
        </p:nvSpPr>
        <p:spPr>
          <a:xfrm>
            <a:off x="1261872" y="4800600"/>
            <a:ext cx="9418320" cy="1691640"/>
          </a:xfrm>
        </p:spPr>
        <p:txBody>
          <a:bodyPr/>
          <a:lstStyle>
            <a:lvl1pPr marL="0" indent="0">
              <a:buNone/>
              <a:defRPr sz="2200" spc="30">
                <a:solidFill>
                  <a:srgbClr val="7F7F7F"/>
                </a:solidFill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5601736D-1894-4577-8ADE-D0CFCE9E310F}" type="datetime1">
              <a:rPr lang="en-US"/>
              <a:pPr lvl="0"/>
              <a:t>9/2/2017</a:t>
            </a:fld>
            <a:endParaRPr lang="en-US"/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6" name="Slide Number Placeholder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3B2D4A0D-C644-4EC2-908D-E893BEB26A50}" type="slidenum">
              <a:t>‹Nr.›</a:t>
            </a:fld>
            <a:endParaRPr lang="en-US"/>
          </a:p>
        </p:txBody>
      </p:sp>
      <p:sp>
        <p:nvSpPr>
          <p:cNvPr id="7" name="Rectangle 7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rgbClr val="8A8A9C"/>
          </a:solidFill>
          <a:ln cap="flat">
            <a:noFill/>
            <a:prstDash val="solid"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57822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>
          <a:xfrm>
            <a:off x="1261872" y="1828800"/>
            <a:ext cx="4480560" cy="4351336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Content Placeholder 3"/>
          <p:cNvSpPr txBox="1">
            <a:spLocks noGrp="1"/>
          </p:cNvSpPr>
          <p:nvPr>
            <p:ph idx="2"/>
          </p:nvPr>
        </p:nvSpPr>
        <p:spPr>
          <a:xfrm>
            <a:off x="6126480" y="1828800"/>
            <a:ext cx="4480560" cy="4351336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5" name="Date Placeholder 4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C5262690-4B0C-416D-A51A-0ABCB02E488C}" type="datetime1">
              <a:rPr lang="en-US"/>
              <a:pPr lvl="0"/>
              <a:t>9/2/2017</a:t>
            </a:fld>
            <a:endParaRPr lang="en-US"/>
          </a:p>
        </p:txBody>
      </p:sp>
      <p:sp>
        <p:nvSpPr>
          <p:cNvPr id="6" name="Footer Placeholder 5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7" name="Slide Number Placeholder 6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76DD1BF9-F2CD-498F-BCCA-3D77B6C2B70A}" type="slidenum">
              <a:t>‹Nr.›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rgbClr val="8A8A9C"/>
          </a:solidFill>
          <a:ln cap="flat">
            <a:noFill/>
            <a:prstDash val="solid"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08712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9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1"/>
          </p:nvPr>
        </p:nvSpPr>
        <p:spPr>
          <a:xfrm>
            <a:off x="1261872" y="1713658"/>
            <a:ext cx="4480560" cy="731520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>
                <a:solidFill>
                  <a:srgbClr val="454551"/>
                </a:solidFill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Content Placeholder 3"/>
          <p:cNvSpPr txBox="1">
            <a:spLocks noGrp="1"/>
          </p:cNvSpPr>
          <p:nvPr>
            <p:ph idx="2"/>
          </p:nvPr>
        </p:nvSpPr>
        <p:spPr>
          <a:xfrm>
            <a:off x="1261872" y="2507549"/>
            <a:ext cx="4480560" cy="366465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5" name="Text Placeholder 4"/>
          <p:cNvSpPr txBox="1">
            <a:spLocks noGrp="1"/>
          </p:cNvSpPr>
          <p:nvPr>
            <p:ph type="body" idx="3"/>
          </p:nvPr>
        </p:nvSpPr>
        <p:spPr>
          <a:xfrm>
            <a:off x="6126480" y="1713658"/>
            <a:ext cx="4480560" cy="731520"/>
          </a:xfrm>
        </p:spPr>
        <p:txBody>
          <a:bodyPr anchor="b"/>
          <a:lstStyle>
            <a:lvl1pPr marL="0" indent="0">
              <a:lnSpc>
                <a:spcPct val="90000"/>
              </a:lnSpc>
              <a:spcBef>
                <a:spcPts val="2000"/>
              </a:spcBef>
              <a:buNone/>
              <a:defRPr>
                <a:solidFill>
                  <a:srgbClr val="454551"/>
                </a:solidFill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Content Placeholder 5"/>
          <p:cNvSpPr txBox="1">
            <a:spLocks noGrp="1"/>
          </p:cNvSpPr>
          <p:nvPr>
            <p:ph idx="4"/>
          </p:nvPr>
        </p:nvSpPr>
        <p:spPr>
          <a:xfrm>
            <a:off x="6126480" y="2507549"/>
            <a:ext cx="4480560" cy="366465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7" name="Date Placeholder 6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97C09659-8BD2-4350-BC90-4DBABBB21F30}" type="datetime1">
              <a:rPr lang="en-US"/>
              <a:pPr lvl="0"/>
              <a:t>9/2/2017</a:t>
            </a:fld>
            <a:endParaRPr lang="en-US"/>
          </a:p>
        </p:txBody>
      </p:sp>
      <p:sp>
        <p:nvSpPr>
          <p:cNvPr id="8" name="Footer Placeholder 7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9" name="Slide Number Placeholder 8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BF8A8A17-E0D8-4074-8D82-9D7827A768E0}" type="slidenum">
              <a:t>‹Nr.›</a:t>
            </a:fld>
            <a:endParaRPr lang="en-US"/>
          </a:p>
        </p:txBody>
      </p:sp>
      <p:sp>
        <p:nvSpPr>
          <p:cNvPr id="10" name="Rectangle 10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rgbClr val="8A8A9C"/>
          </a:solidFill>
          <a:ln cap="flat">
            <a:noFill/>
            <a:prstDash val="solid"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919269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5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Date Placeholder 2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967C0FF1-9600-459C-B4A2-C8D38133C5E6}" type="datetime1">
              <a:rPr lang="en-US"/>
              <a:pPr lvl="0"/>
              <a:t>9/2/2017</a:t>
            </a:fld>
            <a:endParaRPr lang="en-US"/>
          </a:p>
        </p:txBody>
      </p:sp>
      <p:sp>
        <p:nvSpPr>
          <p:cNvPr id="4" name="Footer Placeholder 3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5" name="Slide Number Placeholder 4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41C1C525-CCC5-4D2F-A4B5-4B8EEB17F539}" type="slidenum">
              <a:t>‹Nr.›</a:t>
            </a:fld>
            <a:endParaRPr lang="en-US"/>
          </a:p>
        </p:txBody>
      </p:sp>
      <p:sp>
        <p:nvSpPr>
          <p:cNvPr id="6" name="Rectangle 6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rgbClr val="8A8A9C"/>
          </a:solidFill>
          <a:ln cap="flat">
            <a:noFill/>
            <a:prstDash val="solid"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149724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C3A92173-162B-437D-B0B2-BE0EBD9EB5D0}" type="datetime1">
              <a:rPr lang="en-US"/>
              <a:pPr lvl="0"/>
              <a:t>9/2/2017</a:t>
            </a:fld>
            <a:endParaRPr lang="en-US"/>
          </a:p>
        </p:txBody>
      </p:sp>
      <p:sp>
        <p:nvSpPr>
          <p:cNvPr id="3" name="Footer Placeholder 2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4" name="Slide Number Placeholder 3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286D0E31-4ABA-4057-89CC-F2251F452157}" type="slidenum">
              <a:t>‹Nr.›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rgbClr val="8A8A9C"/>
          </a:solidFill>
          <a:ln cap="flat">
            <a:noFill/>
            <a:prstDash val="solid"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99459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841248" y="457200"/>
            <a:ext cx="3200400" cy="1600200"/>
          </a:xfrm>
        </p:spPr>
        <p:txBody>
          <a:bodyPr/>
          <a:lstStyle>
            <a:lvl1pPr>
              <a:defRPr sz="2800"/>
            </a:lvl1pPr>
          </a:lstStyle>
          <a:p>
            <a:pPr lvl="0"/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>
          <a:xfrm>
            <a:off x="4504270" y="685800"/>
            <a:ext cx="6079068" cy="548640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Text Placeholder 3"/>
          <p:cNvSpPr txBox="1">
            <a:spLocks noGrp="1"/>
          </p:cNvSpPr>
          <p:nvPr>
            <p:ph type="body" idx="2"/>
          </p:nvPr>
        </p:nvSpPr>
        <p:spPr>
          <a:xfrm>
            <a:off x="841248" y="2099736"/>
            <a:ext cx="3200400" cy="3810003"/>
          </a:xfrm>
        </p:spPr>
        <p:txBody>
          <a:bodyPr/>
          <a:lstStyle>
            <a:lvl1pPr marL="0" indent="0">
              <a:lnSpc>
                <a:spcPct val="114000"/>
              </a:lnSpc>
              <a:spcBef>
                <a:spcPts val="800"/>
              </a:spcBef>
              <a:buNone/>
              <a:defRPr sz="1400"/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4A0ED700-D704-434C-991F-6AC91F4EAB63}" type="datetime1">
              <a:rPr lang="en-US"/>
              <a:pPr lvl="0"/>
              <a:t>9/2/2017</a:t>
            </a:fld>
            <a:endParaRPr lang="en-US"/>
          </a:p>
        </p:txBody>
      </p:sp>
      <p:sp>
        <p:nvSpPr>
          <p:cNvPr id="6" name="Footer Placeholder 5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7" name="Slide Number Placeholder 6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9CDBDF18-490E-4C60-8DDE-57C8FDF8A33E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7240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/>
          <p:cNvSpPr/>
          <p:nvPr/>
        </p:nvSpPr>
        <p:spPr>
          <a:xfrm>
            <a:off x="0" y="5105396"/>
            <a:ext cx="11292840" cy="1752603"/>
          </a:xfrm>
          <a:prstGeom prst="rect">
            <a:avLst/>
          </a:prstGeom>
          <a:solidFill>
            <a:srgbClr val="454551"/>
          </a:solidFill>
          <a:ln cap="flat">
            <a:noFill/>
            <a:prstDash val="solid"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3" name="Title 1"/>
          <p:cNvSpPr txBox="1">
            <a:spLocks noGrp="1"/>
          </p:cNvSpPr>
          <p:nvPr>
            <p:ph type="title"/>
          </p:nvPr>
        </p:nvSpPr>
        <p:spPr>
          <a:xfrm>
            <a:off x="914400" y="5257800"/>
            <a:ext cx="9982203" cy="914400"/>
          </a:xfrm>
        </p:spPr>
        <p:txBody>
          <a:bodyPr/>
          <a:lstStyle>
            <a:lvl1pPr>
              <a:defRPr sz="2800">
                <a:solidFill>
                  <a:srgbClr val="FFFFFF"/>
                </a:solidFill>
              </a:defRPr>
            </a:lvl1pPr>
          </a:lstStyle>
          <a:p>
            <a:pPr lvl="0"/>
            <a:r>
              <a:rPr lang="fr-FR"/>
              <a:t>Modifiez le style du titre</a:t>
            </a:r>
            <a:endParaRPr lang="en-US"/>
          </a:p>
        </p:txBody>
      </p:sp>
      <p:sp>
        <p:nvSpPr>
          <p:cNvPr id="4" name="Picture Placeholder 2"/>
          <p:cNvSpPr txBox="1">
            <a:spLocks noGrp="1"/>
          </p:cNvSpPr>
          <p:nvPr>
            <p:ph type="pic" idx="1"/>
          </p:nvPr>
        </p:nvSpPr>
        <p:spPr>
          <a:xfrm>
            <a:off x="0" y="0"/>
            <a:ext cx="11292840" cy="5128924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pPr lvl="0"/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5" name="Text Placeholder 3"/>
          <p:cNvSpPr txBox="1">
            <a:spLocks noGrp="1"/>
          </p:cNvSpPr>
          <p:nvPr>
            <p:ph type="body" idx="2"/>
          </p:nvPr>
        </p:nvSpPr>
        <p:spPr>
          <a:xfrm>
            <a:off x="914400" y="6108585"/>
            <a:ext cx="9982203" cy="597011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400">
                <a:solidFill>
                  <a:srgbClr val="BFBFBF"/>
                </a:solidFill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Date Placeholder 4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A95EC9BC-C1BD-42D1-8ABC-D161EFEA74A1}" type="datetime1">
              <a:rPr lang="en-US"/>
              <a:pPr lvl="0"/>
              <a:t>9/2/2017</a:t>
            </a:fld>
            <a:endParaRPr lang="en-US"/>
          </a:p>
        </p:txBody>
      </p:sp>
      <p:sp>
        <p:nvSpPr>
          <p:cNvPr id="7" name="Footer Placeholder 5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8" name="Slide Number Placeholder 6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F7C24C4B-585F-452E-A645-040F9C97E183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3140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Vertical Text Placeholder 2"/>
          <p:cNvSpPr txBox="1"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A29E7141-A4F5-454E-9396-145F5B991664}" type="datetime1">
              <a:rPr lang="en-US"/>
              <a:pPr lvl="0"/>
              <a:t>9/2/2017</a:t>
            </a:fld>
            <a:endParaRPr lang="en-US"/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6" name="Slide Number Placeholder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3095DED4-4578-4624-80E4-79410DF39BFC}" type="slidenum">
              <a:t>‹Nr.›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rgbClr val="8A8A9C"/>
          </a:solidFill>
          <a:ln cap="flat">
            <a:noFill/>
            <a:prstDash val="solid"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24462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 txBox="1">
            <a:spLocks noGrp="1"/>
          </p:cNvSpPr>
          <p:nvPr>
            <p:ph type="title" orient="vert"/>
          </p:nvPr>
        </p:nvSpPr>
        <p:spPr>
          <a:xfrm>
            <a:off x="8648696" y="381003"/>
            <a:ext cx="2476496" cy="5897559"/>
          </a:xfrm>
        </p:spPr>
        <p:txBody>
          <a:bodyPr vert="eaVert"/>
          <a:lstStyle>
            <a:lvl1pPr>
              <a:defRPr/>
            </a:lvl1pPr>
          </a:lstStyle>
          <a:p>
            <a:pPr lvl="0"/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Vertical Text Placeholder 2"/>
          <p:cNvSpPr txBox="1">
            <a:spLocks noGrp="1"/>
          </p:cNvSpPr>
          <p:nvPr>
            <p:ph type="body" orient="vert" idx="1"/>
          </p:nvPr>
        </p:nvSpPr>
        <p:spPr>
          <a:xfrm>
            <a:off x="761996" y="381003"/>
            <a:ext cx="7734296" cy="5897559"/>
          </a:xfr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D8CEC375-4AF7-4287-A96A-B5701CEE7F90}" type="datetime1">
              <a:rPr lang="en-US"/>
              <a:pPr lvl="0"/>
              <a:t>9/2/2017</a:t>
            </a:fld>
            <a:endParaRPr lang="en-US"/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6" name="Slide Number Placeholder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311E22F1-999B-4CF1-83F9-39AB22C96625}" type="slidenum">
              <a:t>‹Nr.›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rgbClr val="8A8A9C"/>
          </a:solidFill>
          <a:ln cap="flat">
            <a:noFill/>
            <a:prstDash val="solid"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03027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Titel, Inhalt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 txBox="1">
            <a:spLocks noGrp="1"/>
          </p:cNvSpPr>
          <p:nvPr>
            <p:ph type="title"/>
          </p:nvPr>
        </p:nvSpPr>
        <p:spPr>
          <a:xfrm>
            <a:off x="609603" y="277813"/>
            <a:ext cx="10972800" cy="1139827"/>
          </a:xfrm>
        </p:spPr>
        <p:txBody>
          <a:bodyPr/>
          <a:lstStyle>
            <a:lvl1pPr>
              <a:defRPr lang="de-DE"/>
            </a:lvl1pPr>
          </a:lstStyle>
          <a:p>
            <a:pPr lvl="0"/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 txBox="1">
            <a:spLocks noGrp="1"/>
          </p:cNvSpPr>
          <p:nvPr>
            <p:ph idx="1"/>
          </p:nvPr>
        </p:nvSpPr>
        <p:spPr>
          <a:xfrm>
            <a:off x="609603" y="1600200"/>
            <a:ext cx="5384801" cy="4530723"/>
          </a:xfrm>
        </p:spPr>
        <p:txBody>
          <a:bodyPr/>
          <a:lstStyle>
            <a:lvl1pPr>
              <a:defRPr lang="de-DE"/>
            </a:lvl1pPr>
            <a:lvl2pPr>
              <a:defRPr lang="de-DE"/>
            </a:lvl2pPr>
            <a:lvl3pPr>
              <a:defRPr lang="de-DE"/>
            </a:lvl3pPr>
            <a:lvl4pPr>
              <a:defRPr lang="de-DE"/>
            </a:lvl4pPr>
            <a:lvl5pPr>
              <a:defRPr lang="de-DE"/>
            </a:lvl5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 txBox="1">
            <a:spLocks noGrp="1"/>
          </p:cNvSpPr>
          <p:nvPr>
            <p:ph type="body" idx="2"/>
          </p:nvPr>
        </p:nvSpPr>
        <p:spPr>
          <a:xfrm>
            <a:off x="6197602" y="1600200"/>
            <a:ext cx="5384801" cy="4530723"/>
          </a:xfrm>
        </p:spPr>
        <p:txBody>
          <a:bodyPr/>
          <a:lstStyle>
            <a:lvl1pPr>
              <a:defRPr lang="de-DE"/>
            </a:lvl1pPr>
            <a:lvl2pPr>
              <a:defRPr lang="de-DE"/>
            </a:lvl2pPr>
            <a:lvl3pPr>
              <a:defRPr lang="de-DE"/>
            </a:lvl3pPr>
            <a:lvl4pPr>
              <a:defRPr lang="de-DE"/>
            </a:lvl4pPr>
            <a:lvl5pPr>
              <a:defRPr lang="de-DE"/>
            </a:lvl5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Rectangle 40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 lang="fr-FR"/>
            </a:lvl1pPr>
          </a:lstStyle>
          <a:p>
            <a:pPr lvl="0"/>
            <a:endParaRPr lang="fr-FR"/>
          </a:p>
        </p:txBody>
      </p:sp>
      <p:sp>
        <p:nvSpPr>
          <p:cNvPr id="6" name="Rectangle 41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 lang="fr-FR"/>
            </a:lvl1pPr>
          </a:lstStyle>
          <a:p>
            <a:pPr lvl="0"/>
            <a:endParaRPr lang="fr-FR"/>
          </a:p>
        </p:txBody>
      </p:sp>
      <p:sp>
        <p:nvSpPr>
          <p:cNvPr id="7" name="Rectangle 42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 lang="fr-FR"/>
            </a:lvl1pPr>
          </a:lstStyle>
          <a:p>
            <a:pPr lvl="0"/>
            <a:fld id="{2BDFBCC5-C389-44F1-88AF-AE5B10F61206}" type="slidenum">
              <a:t>‹Nr.›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92262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Titel, Inhalt und 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0" y="277814"/>
            <a:ext cx="10972800" cy="1139825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30725"/>
          </a:xfrm>
        </p:spPr>
        <p:txBody>
          <a:bodyPr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quarter" idx="2"/>
          </p:nvPr>
        </p:nvSpPr>
        <p:spPr>
          <a:xfrm>
            <a:off x="6197600" y="1600201"/>
            <a:ext cx="5384800" cy="2189163"/>
          </a:xfrm>
        </p:spPr>
        <p:txBody>
          <a:bodyPr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Inhaltsplatzhalter 4"/>
          <p:cNvSpPr>
            <a:spLocks noGrp="1"/>
          </p:cNvSpPr>
          <p:nvPr>
            <p:ph sz="quarter" idx="3"/>
          </p:nvPr>
        </p:nvSpPr>
        <p:spPr>
          <a:xfrm>
            <a:off x="6197600" y="3941763"/>
            <a:ext cx="5384800" cy="2189162"/>
          </a:xfrm>
        </p:spPr>
        <p:txBody>
          <a:bodyPr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Rectangle 4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Rectangle 4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8" name="Rectangle 4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AE3E90B-6F4B-4D6D-A341-948F70F4F7D8}" type="slidenum">
              <a:rPr lang="fr-FR" altLang="de-DE"/>
              <a:pPr>
                <a:defRPr/>
              </a:pPr>
              <a:t>‹Nr.›</a:t>
            </a:fld>
            <a:endParaRPr lang="fr-FR" altLang="de-DE"/>
          </a:p>
        </p:txBody>
      </p:sp>
    </p:spTree>
    <p:extLst>
      <p:ext uri="{BB962C8B-B14F-4D97-AF65-F5344CB8AC3E}">
        <p14:creationId xmlns:p14="http://schemas.microsoft.com/office/powerpoint/2010/main" val="2430705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el, Text und 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0" y="277814"/>
            <a:ext cx="10972800" cy="1139825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sz="half" idx="1"/>
          </p:nvPr>
        </p:nvSpPr>
        <p:spPr>
          <a:xfrm>
            <a:off x="609600" y="1600201"/>
            <a:ext cx="5384800" cy="4530725"/>
          </a:xfrm>
        </p:spPr>
        <p:txBody>
          <a:bodyPr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quarter" idx="2"/>
          </p:nvPr>
        </p:nvSpPr>
        <p:spPr>
          <a:xfrm>
            <a:off x="6197600" y="1600201"/>
            <a:ext cx="5384800" cy="2189163"/>
          </a:xfrm>
        </p:spPr>
        <p:txBody>
          <a:bodyPr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Inhaltsplatzhalter 4"/>
          <p:cNvSpPr>
            <a:spLocks noGrp="1"/>
          </p:cNvSpPr>
          <p:nvPr>
            <p:ph sz="quarter" idx="3"/>
          </p:nvPr>
        </p:nvSpPr>
        <p:spPr>
          <a:xfrm>
            <a:off x="6197600" y="3941763"/>
            <a:ext cx="5384800" cy="2189162"/>
          </a:xfrm>
        </p:spPr>
        <p:txBody>
          <a:bodyPr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Rectangle 4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Rectangle 4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8" name="Rectangle 4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C366DBAF-C352-43B1-B86D-BA5FFB6DF64E}" type="slidenum">
              <a:rPr lang="fr-FR" altLang="de-DE"/>
              <a:pPr>
                <a:defRPr/>
              </a:pPr>
              <a:t>‹Nr.›</a:t>
            </a:fld>
            <a:endParaRPr lang="fr-FR" altLang="de-DE"/>
          </a:p>
        </p:txBody>
      </p:sp>
    </p:spTree>
    <p:extLst>
      <p:ext uri="{BB962C8B-B14F-4D97-AF65-F5344CB8AC3E}">
        <p14:creationId xmlns:p14="http://schemas.microsoft.com/office/powerpoint/2010/main" val="3209031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/>
          <p:nvPr/>
        </p:nvSpPr>
        <p:spPr>
          <a:xfrm>
            <a:off x="11292840" y="0"/>
            <a:ext cx="914400" cy="6858000"/>
          </a:xfrm>
          <a:prstGeom prst="rect">
            <a:avLst/>
          </a:prstGeom>
          <a:solidFill>
            <a:srgbClr val="E32D91"/>
          </a:solidFill>
          <a:ln cap="flat">
            <a:noFill/>
            <a:prstDash val="solid"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3" name="Title Placeholder 1"/>
          <p:cNvSpPr txBox="1">
            <a:spLocks noGrp="1"/>
          </p:cNvSpPr>
          <p:nvPr>
            <p:ph type="title"/>
          </p:nvPr>
        </p:nvSpPr>
        <p:spPr>
          <a:xfrm>
            <a:off x="1261872" y="294199"/>
            <a:ext cx="9692640" cy="139712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27432" rIns="91440" bIns="45720" anchor="b" anchorCtr="0" compatLnSpc="1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en-US"/>
          </a:p>
        </p:txBody>
      </p:sp>
      <p:sp>
        <p:nvSpPr>
          <p:cNvPr id="4" name="Text Placeholder 2"/>
          <p:cNvSpPr txBox="1">
            <a:spLocks noGrp="1"/>
          </p:cNvSpPr>
          <p:nvPr>
            <p:ph type="body" idx="1"/>
          </p:nvPr>
        </p:nvSpPr>
        <p:spPr>
          <a:xfrm>
            <a:off x="1261872" y="1828800"/>
            <a:ext cx="8595360" cy="435133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5" name="Date Placeholder 3"/>
          <p:cNvSpPr txBox="1">
            <a:spLocks noGrp="1"/>
          </p:cNvSpPr>
          <p:nvPr>
            <p:ph type="dt" sz="half" idx="2"/>
          </p:nvPr>
        </p:nvSpPr>
        <p:spPr>
          <a:xfrm rot="16200004">
            <a:off x="10797557" y="998543"/>
            <a:ext cx="1904996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lvl1pPr marL="0" marR="0" lvl="0" indent="0" algn="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050" b="0" i="0" u="none" strike="noStrike" kern="1200" cap="none" spc="0" baseline="0">
                <a:solidFill>
                  <a:srgbClr val="F4ABD3"/>
                </a:solidFill>
                <a:uFillTx/>
                <a:latin typeface="Century Schoolbook"/>
              </a:defRPr>
            </a:lvl1pPr>
          </a:lstStyle>
          <a:p>
            <a:pPr lvl="0"/>
            <a:fld id="{D6DB408E-42C6-4F16-AEC7-958391ABAF71}" type="datetime1">
              <a:rPr lang="en-US"/>
              <a:pPr lvl="0"/>
              <a:t>9/2/2017</a:t>
            </a:fld>
            <a:endParaRPr lang="en-US"/>
          </a:p>
        </p:txBody>
      </p:sp>
      <p:sp>
        <p:nvSpPr>
          <p:cNvPr id="6" name="Footer Placeholder 4"/>
          <p:cNvSpPr txBox="1">
            <a:spLocks noGrp="1"/>
          </p:cNvSpPr>
          <p:nvPr>
            <p:ph type="ftr" sz="quarter" idx="3"/>
          </p:nvPr>
        </p:nvSpPr>
        <p:spPr>
          <a:xfrm rot="16200004">
            <a:off x="9959353" y="4046520"/>
            <a:ext cx="3581403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lvl1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050" b="0" i="0" u="none" strike="noStrike" kern="1200" cap="none" spc="0" baseline="0">
                <a:solidFill>
                  <a:srgbClr val="F4ABD3"/>
                </a:solidFill>
                <a:uFillTx/>
                <a:latin typeface="Century Schoolbook"/>
              </a:defRPr>
            </a:lvl1pPr>
          </a:lstStyle>
          <a:p>
            <a:pPr lvl="0"/>
            <a:endParaRPr lang="en-US"/>
          </a:p>
        </p:txBody>
      </p:sp>
      <p:sp>
        <p:nvSpPr>
          <p:cNvPr id="7" name="Slide Number Placeholder 5"/>
          <p:cNvSpPr txBox="1">
            <a:spLocks noGrp="1"/>
          </p:cNvSpPr>
          <p:nvPr>
            <p:ph type="sldNum" sz="quarter" idx="4"/>
          </p:nvPr>
        </p:nvSpPr>
        <p:spPr>
          <a:xfrm>
            <a:off x="11292840" y="6172200"/>
            <a:ext cx="914400" cy="593729"/>
          </a:xfrm>
          <a:prstGeom prst="rect">
            <a:avLst/>
          </a:prstGeom>
          <a:noFill/>
          <a:ln>
            <a:noFill/>
          </a:ln>
        </p:spPr>
        <p:txBody>
          <a:bodyPr vert="horz" wrap="square" lIns="45720" tIns="45720" rIns="45720" bIns="45720" anchor="ctr" anchorCtr="1" compatLnSpc="1">
            <a:normAutofit/>
          </a:bodyPr>
          <a:lstStyle>
            <a:lvl1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3600" b="0" i="0" u="none" strike="noStrike" kern="1200" cap="none" spc="0" baseline="0">
                <a:solidFill>
                  <a:srgbClr val="EE81BD"/>
                </a:solidFill>
                <a:uFillTx/>
                <a:latin typeface="Century Schoolbook"/>
              </a:defRPr>
            </a:lvl1pPr>
          </a:lstStyle>
          <a:p>
            <a:pPr lvl="0"/>
            <a:fld id="{D861A442-088F-4582-B65A-08D4CD1C54D2}" type="slidenum">
              <a:t>‹Nr.›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4" r:id="rId13"/>
    <p:sldLayoutId id="2147483665" r:id="rId14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marL="0" marR="0" lvl="0" indent="0" algn="l" defTabSz="914400" rtl="0" fontAlgn="auto" hangingPunct="1">
        <a:lnSpc>
          <a:spcPct val="90000"/>
        </a:lnSpc>
        <a:spcBef>
          <a:spcPts val="0"/>
        </a:spcBef>
        <a:spcAft>
          <a:spcPts val="0"/>
        </a:spcAft>
        <a:buNone/>
        <a:tabLst/>
        <a:defRPr lang="fr-FR" sz="4400" b="1" i="0" u="none" strike="noStrike" kern="1200" cap="none" spc="-50" baseline="0">
          <a:solidFill>
            <a:srgbClr val="E32D91"/>
          </a:solidFill>
          <a:uFillTx/>
          <a:latin typeface="Century Schoolbook"/>
        </a:defRPr>
      </a:lvl1pPr>
    </p:titleStyle>
    <p:bodyStyle>
      <a:lvl1pPr marL="182880" marR="0" lvl="0" indent="-182880" algn="l" defTabSz="914400" rtl="0" fontAlgn="auto" hangingPunct="1">
        <a:lnSpc>
          <a:spcPct val="95000"/>
        </a:lnSpc>
        <a:spcBef>
          <a:spcPts val="1400"/>
        </a:spcBef>
        <a:spcAft>
          <a:spcPts val="200"/>
        </a:spcAft>
        <a:buClr>
          <a:srgbClr val="E32D91"/>
        </a:buClr>
        <a:buSzPct val="80000"/>
        <a:buFont typeface="Arial" pitchFamily="34"/>
        <a:buChar char="•"/>
        <a:tabLst/>
        <a:defRPr lang="fr-FR" sz="2000" b="0" i="0" u="none" strike="noStrike" kern="1200" cap="none" spc="10" baseline="0">
          <a:solidFill>
            <a:srgbClr val="595959"/>
          </a:solidFill>
          <a:uFillTx/>
          <a:latin typeface="Century Schoolbook"/>
        </a:defRPr>
      </a:lvl1pPr>
      <a:lvl2pPr marL="457200" marR="0" lvl="1" indent="-182880" algn="l" defTabSz="914400" rtl="0" fontAlgn="auto" hangingPunct="1">
        <a:lnSpc>
          <a:spcPct val="90000"/>
        </a:lnSpc>
        <a:spcBef>
          <a:spcPts val="300"/>
        </a:spcBef>
        <a:spcAft>
          <a:spcPts val="300"/>
        </a:spcAft>
        <a:buClr>
          <a:srgbClr val="E32D91"/>
        </a:buClr>
        <a:buSzPct val="100000"/>
        <a:buFont typeface="Wingdings 2" pitchFamily="18"/>
        <a:buChar char=""/>
        <a:tabLst/>
        <a:defRPr lang="fr-FR" sz="1800" b="0" i="0" u="none" strike="noStrike" kern="1200" cap="none" spc="0" baseline="0">
          <a:solidFill>
            <a:srgbClr val="595959"/>
          </a:solidFill>
          <a:uFillTx/>
          <a:latin typeface="Century Schoolbook"/>
        </a:defRPr>
      </a:lvl2pPr>
      <a:lvl3pPr marL="731520" marR="0" lvl="2" indent="-182880" algn="l" defTabSz="914400" rtl="0" fontAlgn="auto" hangingPunct="1">
        <a:lnSpc>
          <a:spcPct val="90000"/>
        </a:lnSpc>
        <a:spcBef>
          <a:spcPts val="300"/>
        </a:spcBef>
        <a:spcAft>
          <a:spcPts val="300"/>
        </a:spcAft>
        <a:buClr>
          <a:srgbClr val="E32D91"/>
        </a:buClr>
        <a:buSzPct val="100000"/>
        <a:buFont typeface="Wingdings 2" pitchFamily="18"/>
        <a:buChar char=""/>
        <a:tabLst/>
        <a:defRPr lang="fr-FR" sz="1600" b="0" i="0" u="none" strike="noStrike" kern="1200" cap="none" spc="0" baseline="0">
          <a:solidFill>
            <a:srgbClr val="595959"/>
          </a:solidFill>
          <a:uFillTx/>
          <a:latin typeface="Century Schoolbook"/>
        </a:defRPr>
      </a:lvl3pPr>
      <a:lvl4pPr marL="1005840" marR="0" lvl="3" indent="-182880" algn="l" defTabSz="914400" rtl="0" fontAlgn="auto" hangingPunct="1">
        <a:lnSpc>
          <a:spcPct val="90000"/>
        </a:lnSpc>
        <a:spcBef>
          <a:spcPts val="300"/>
        </a:spcBef>
        <a:spcAft>
          <a:spcPts val="300"/>
        </a:spcAft>
        <a:buClr>
          <a:srgbClr val="E32D91"/>
        </a:buClr>
        <a:buSzPct val="100000"/>
        <a:buFont typeface="Wingdings 2" pitchFamily="18"/>
        <a:buChar char=""/>
        <a:tabLst/>
        <a:defRPr lang="fr-FR" sz="1400" b="0" i="0" u="none" strike="noStrike" kern="1200" cap="none" spc="0" baseline="0">
          <a:solidFill>
            <a:srgbClr val="595959"/>
          </a:solidFill>
          <a:uFillTx/>
          <a:latin typeface="Century Schoolbook"/>
        </a:defRPr>
      </a:lvl4pPr>
      <a:lvl5pPr marL="1280160" marR="0" lvl="4" indent="-182880" algn="l" defTabSz="914400" rtl="0" fontAlgn="auto" hangingPunct="1">
        <a:lnSpc>
          <a:spcPct val="90000"/>
        </a:lnSpc>
        <a:spcBef>
          <a:spcPts val="300"/>
        </a:spcBef>
        <a:spcAft>
          <a:spcPts val="300"/>
        </a:spcAft>
        <a:buClr>
          <a:srgbClr val="E32D91"/>
        </a:buClr>
        <a:buSzPct val="100000"/>
        <a:buFont typeface="Wingdings 2" pitchFamily="18"/>
        <a:buChar char=""/>
        <a:tabLst/>
        <a:defRPr lang="fr-FR" sz="1400" b="0" i="0" u="none" strike="noStrike" kern="1200" cap="none" spc="0" baseline="0">
          <a:solidFill>
            <a:srgbClr val="595959"/>
          </a:solidFill>
          <a:uFillTx/>
          <a:latin typeface="Century Schoolbook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rogerliebi.ch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upload.wikimedia.org/wikipedia/commons/6/6f/Earth_Eastern_Hemisphere.jpg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9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9.JP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7" Type="http://schemas.openxmlformats.org/officeDocument/2006/relationships/image" Target="../media/image37.jpeg"/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6.jpg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 name="Slide3">
    <p:bg>
      <p:bgPr>
        <a:solidFill>
          <a:schemeClr val="bg1">
            <a:lumMod val="6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Grp="1"/>
          </p:cNvSpPr>
          <p:nvPr>
            <p:ph type="title"/>
          </p:nvPr>
        </p:nvSpPr>
        <p:spPr>
          <a:xfrm>
            <a:off x="1249683" y="447873"/>
            <a:ext cx="9692640" cy="765115"/>
          </a:xfrm>
          <a:solidFill>
            <a:schemeClr val="accent6"/>
          </a:solidFill>
        </p:spPr>
        <p:txBody>
          <a:bodyPr anchorCtr="1"/>
          <a:lstStyle/>
          <a:p>
            <a:pPr lvl="0" algn="ctr"/>
            <a:r>
              <a:rPr lang="de-DE" sz="4000" dirty="0">
                <a:solidFill>
                  <a:srgbClr val="000000"/>
                </a:solidFill>
              </a:rPr>
              <a:t>Meine Homepage:</a:t>
            </a:r>
          </a:p>
        </p:txBody>
      </p:sp>
      <p:sp>
        <p:nvSpPr>
          <p:cNvPr id="3" name="Rectangle 3"/>
          <p:cNvSpPr txBox="1">
            <a:spLocks noGrp="1"/>
          </p:cNvSpPr>
          <p:nvPr>
            <p:ph idx="1"/>
          </p:nvPr>
        </p:nvSpPr>
        <p:spPr>
          <a:xfrm>
            <a:off x="1981203" y="2062063"/>
            <a:ext cx="8229600" cy="4462564"/>
          </a:xfrm>
        </p:spPr>
        <p:txBody>
          <a:bodyPr>
            <a:normAutofit lnSpcReduction="10000"/>
          </a:bodyPr>
          <a:lstStyle/>
          <a:p>
            <a:pPr algn="ctr">
              <a:lnSpc>
                <a:spcPct val="85000"/>
              </a:lnSpc>
              <a:buNone/>
            </a:pPr>
            <a:r>
              <a:rPr lang="de-DE" sz="3200" dirty="0">
                <a:solidFill>
                  <a:srgbClr val="A8EDF0"/>
                </a:solidFill>
                <a:effectLst>
                  <a:outerShdw dist="38096" dir="2700000">
                    <a:srgbClr val="000000"/>
                  </a:outerShdw>
                </a:effectLst>
              </a:rPr>
              <a:t>Herzlich willkommen!</a:t>
            </a:r>
          </a:p>
          <a:p>
            <a:pPr lvl="0">
              <a:lnSpc>
                <a:spcPct val="85000"/>
              </a:lnSpc>
              <a:buNone/>
            </a:pPr>
            <a:endParaRPr lang="de-DE" sz="4000" b="1" dirty="0">
              <a:solidFill>
                <a:srgbClr val="FF3300"/>
              </a:solidFill>
            </a:endParaRPr>
          </a:p>
          <a:p>
            <a:pPr lvl="0" algn="ctr">
              <a:lnSpc>
                <a:spcPct val="85000"/>
              </a:lnSpc>
              <a:buNone/>
            </a:pPr>
            <a:r>
              <a:rPr lang="de-DE" sz="3200" dirty="0">
                <a:solidFill>
                  <a:srgbClr val="00FF00"/>
                </a:solidFill>
                <a:effectLst>
                  <a:outerShdw dist="38096" dir="2700000">
                    <a:srgbClr val="000000"/>
                  </a:outerShdw>
                </a:effectLst>
              </a:rPr>
              <a:t>www.rogerliebi.ch</a:t>
            </a:r>
          </a:p>
          <a:p>
            <a:pPr lvl="0">
              <a:lnSpc>
                <a:spcPct val="85000"/>
              </a:lnSpc>
              <a:buNone/>
            </a:pPr>
            <a:endParaRPr lang="de-DE" sz="2800" b="1" dirty="0">
              <a:solidFill>
                <a:srgbClr val="FFFFFF"/>
              </a:solidFill>
            </a:endParaRPr>
          </a:p>
          <a:p>
            <a:pPr>
              <a:lnSpc>
                <a:spcPct val="90000"/>
              </a:lnSpc>
              <a:defRPr/>
            </a:pPr>
            <a:r>
              <a:rPr lang="de-DE" sz="24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Veranstaltungskalender</a:t>
            </a:r>
          </a:p>
          <a:p>
            <a:pPr>
              <a:lnSpc>
                <a:spcPct val="90000"/>
              </a:lnSpc>
              <a:defRPr/>
            </a:pPr>
            <a:r>
              <a:rPr lang="de-DE" sz="24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Skripte zum Downloaden</a:t>
            </a:r>
          </a:p>
          <a:p>
            <a:pPr>
              <a:lnSpc>
                <a:spcPct val="90000"/>
              </a:lnSpc>
              <a:defRPr/>
            </a:pPr>
            <a:r>
              <a:rPr lang="de-DE" sz="24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Shop: Kassetten, Bücher</a:t>
            </a:r>
          </a:p>
          <a:p>
            <a:pPr>
              <a:lnSpc>
                <a:spcPct val="90000"/>
              </a:lnSpc>
              <a:defRPr/>
            </a:pPr>
            <a:r>
              <a:rPr lang="de-DE" sz="24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etc.</a:t>
            </a:r>
          </a:p>
        </p:txBody>
      </p:sp>
      <p:sp>
        <p:nvSpPr>
          <p:cNvPr id="4" name="Rechteck 1"/>
          <p:cNvSpPr/>
          <p:nvPr/>
        </p:nvSpPr>
        <p:spPr>
          <a:xfrm>
            <a:off x="6096000" y="5792788"/>
            <a:ext cx="4572000" cy="34131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eaLnBrk="1" hangingPunct="1">
              <a:lnSpc>
                <a:spcPct val="90000"/>
              </a:lnSpc>
              <a:defRPr/>
            </a:pPr>
            <a:r>
              <a:rPr lang="de-DE" sz="1800" b="1" dirty="0">
                <a:solidFill>
                  <a:srgbClr val="00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info@rogerliebi.ch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>
            <a:lumMod val="6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1981200" y="710399"/>
            <a:ext cx="8229600" cy="627864"/>
          </a:xfrm>
          <a:solidFill>
            <a:srgbClr val="33CCCC"/>
          </a:solidFill>
        </p:spPr>
        <p:txBody>
          <a:bodyPr>
            <a:spAutoFit/>
          </a:bodyPr>
          <a:lstStyle/>
          <a:p>
            <a:pPr algn="ctr" eaLnBrk="1" hangingPunct="1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de-DE" altLang="de-DE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Vorträge:</a:t>
            </a:r>
          </a:p>
        </p:txBody>
      </p:sp>
      <p:sp>
        <p:nvSpPr>
          <p:cNvPr id="2051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1992314" y="1844676"/>
            <a:ext cx="8302625" cy="3779496"/>
          </a:xfrm>
        </p:spPr>
        <p:txBody>
          <a:bodyPr>
            <a:spAutoFit/>
          </a:bodyPr>
          <a:lstStyle/>
          <a:p>
            <a:pPr marL="0" indent="0" algn="ctr" eaLnBrk="1" hangingPunct="1"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de-DE" sz="2400" b="1" dirty="0">
                <a:solidFill>
                  <a:srgbClr val="A8ED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Herzlich willkommen!</a:t>
            </a:r>
          </a:p>
          <a:p>
            <a:pPr eaLnBrk="1" hangingPunct="1"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endParaRPr lang="de-DE" sz="2400" b="1" dirty="0">
              <a:solidFill>
                <a:srgbClr val="FF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  <a:p>
            <a:pPr algn="ctr" eaLnBrk="1" hangingPunct="1"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de-DE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www.sermon-online.de</a:t>
            </a:r>
            <a:endParaRPr lang="de-DE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hlinkClick r:id="rId3"/>
            </a:endParaRPr>
          </a:p>
          <a:p>
            <a:pPr eaLnBrk="1" hangingPunct="1"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endParaRPr lang="de-DE" sz="2400" b="1" dirty="0">
              <a:solidFill>
                <a:srgbClr val="FF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  <a:p>
            <a:pPr eaLnBrk="1" hangingPunct="1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endParaRPr lang="de-DE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  <a:p>
            <a:pPr marL="0" indent="0" algn="ctr" eaLnBrk="1" hangingPunct="1"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de-DE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sym typeface="Wingdings" pitchFamily="2" charset="2"/>
              </a:rPr>
              <a:t> “Roger Liebi”</a:t>
            </a:r>
          </a:p>
          <a:p>
            <a:pPr marL="0" indent="0" algn="ctr" eaLnBrk="1" hangingPunct="1"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de-DE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sym typeface="Wingdings" pitchFamily="2" charset="2"/>
              </a:rPr>
              <a:t>Gratisdownload von über 300 Vorträgen</a:t>
            </a:r>
            <a:endParaRPr lang="de-DE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90795754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 name="Slide21">
    <p:bg>
      <p:bgPr>
        <a:solidFill>
          <a:schemeClr val="accent6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 rotWithShape="1">
          <a:blip r:embed="rId3"/>
          <a:srcRect l="37" t="1005" r="9" b="6879"/>
          <a:stretch/>
        </p:blipFill>
        <p:spPr>
          <a:xfrm>
            <a:off x="457200" y="76200"/>
            <a:ext cx="10851504" cy="66675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Textfeld 7"/>
          <p:cNvSpPr txBox="1"/>
          <p:nvPr/>
        </p:nvSpPr>
        <p:spPr>
          <a:xfrm>
            <a:off x="10949931" y="6467479"/>
            <a:ext cx="358773" cy="276221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91440" tIns="45720" rIns="91440" bIns="45720" anchor="t" anchorCtr="1" compatLnSpc="1">
            <a:spAutoFit/>
          </a:bodyPr>
          <a:lstStyle/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1200" b="0" i="0" u="none" strike="noStrike" kern="1200" cap="none" spc="0" baseline="0" dirty="0">
                <a:solidFill>
                  <a:srgbClr val="000000"/>
                </a:solidFill>
                <a:uFillTx/>
                <a:latin typeface="Tahoma" pitchFamily="34"/>
              </a:rPr>
              <a:t>RL</a:t>
            </a:r>
          </a:p>
        </p:txBody>
      </p:sp>
      <p:sp>
        <p:nvSpPr>
          <p:cNvPr id="5" name="WordArt 4"/>
          <p:cNvSpPr/>
          <p:nvPr/>
        </p:nvSpPr>
        <p:spPr>
          <a:xfrm>
            <a:off x="1299854" y="4861005"/>
            <a:ext cx="9439274" cy="1368427"/>
          </a:xfrm>
          <a:prstGeom prst="rect">
            <a:avLst/>
          </a:prstGeom>
          <a:effectLst>
            <a:reflection blurRad="6350" stA="50000" endA="300" endPos="90000" dir="5400000" sy="-100000" algn="bl" rotWithShape="0"/>
          </a:effectLst>
        </p:spPr>
        <p:txBody>
          <a:bodyPr vert="horz" wrap="none" lIns="91440" tIns="45720" rIns="91440" bIns="45720" fromWordArt="1" anchor="t" anchorCtr="1" compatLnSpc="1">
            <a:prstTxWarp prst="textPlain">
              <a:avLst/>
            </a:prstTxWarp>
            <a:noAutofit/>
          </a:bodyPr>
          <a:lstStyle/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4800" b="0" i="0" u="none" strike="noStrike" kern="1200" cap="none" spc="0" baseline="0" dirty="0" smtClean="0">
                <a:ln w="12701" cap="flat">
                  <a:solidFill>
                    <a:srgbClr val="B2B2B2"/>
                  </a:solidFill>
                  <a:prstDash val="solid"/>
                  <a:round/>
                </a:ln>
                <a:gradFill>
                  <a:gsLst>
                    <a:gs pos="0">
                      <a:srgbClr val="520402"/>
                    </a:gs>
                    <a:gs pos="100000">
                      <a:srgbClr val="FFCC00"/>
                    </a:gs>
                  </a:gsLst>
                  <a:lin ang="5400000"/>
                </a:gradFill>
                <a:effectLst>
                  <a:outerShdw dist="35924" dir="2700000" algn="tl">
                    <a:srgbClr val="875B0D">
                      <a:alpha val="70000"/>
                    </a:srgbClr>
                  </a:outerShdw>
                </a:effectLst>
                <a:uFillTx/>
                <a:latin typeface="Arial Black"/>
              </a:rPr>
              <a:t>Einführung in die biblische Geographie</a:t>
            </a:r>
            <a:endParaRPr lang="de-DE" sz="4800" b="0" i="0" u="none" strike="noStrike" kern="1200" cap="none" spc="0" baseline="0" dirty="0">
              <a:ln w="12701" cap="flat">
                <a:solidFill>
                  <a:srgbClr val="B2B2B2"/>
                </a:solidFill>
                <a:prstDash val="solid"/>
                <a:round/>
              </a:ln>
              <a:gradFill>
                <a:gsLst>
                  <a:gs pos="0">
                    <a:srgbClr val="520402"/>
                  </a:gs>
                  <a:gs pos="100000">
                    <a:srgbClr val="FFCC00"/>
                  </a:gs>
                </a:gsLst>
                <a:lin ang="5400000"/>
              </a:gradFill>
              <a:effectLst>
                <a:outerShdw dist="35924" dir="2700000" algn="tl">
                  <a:srgbClr val="875B0D">
                    <a:alpha val="70000"/>
                  </a:srgbClr>
                </a:outerShdw>
              </a:effectLst>
              <a:uFillTx/>
              <a:latin typeface="Arial Black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6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 txBox="1">
            <a:spLocks noGrp="1"/>
          </p:cNvSpPr>
          <p:nvPr>
            <p:ph type="title"/>
          </p:nvPr>
        </p:nvSpPr>
        <p:spPr>
          <a:xfrm>
            <a:off x="470517" y="-504968"/>
            <a:ext cx="10839634" cy="1638303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lvl="0" algn="ctr"/>
            <a:r>
              <a:rPr lang="fr-FR" sz="40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Die </a:t>
            </a:r>
            <a:r>
              <a:rPr lang="fr-FR" sz="4000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Erdkugel</a:t>
            </a:r>
            <a:r>
              <a:rPr lang="fr-FR" sz="40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fr-FR" sz="4000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über</a:t>
            </a:r>
            <a:r>
              <a:rPr lang="fr-FR" sz="40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fr-FR" sz="4000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dem</a:t>
            </a:r>
            <a:r>
              <a:rPr lang="fr-FR" sz="40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fr-FR" sz="4000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Nichts</a:t>
            </a:r>
            <a:endParaRPr lang="fr-FR" sz="40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 Box 5"/>
          <p:cNvSpPr txBox="1"/>
          <p:nvPr/>
        </p:nvSpPr>
        <p:spPr>
          <a:xfrm>
            <a:off x="8740777" y="1500192"/>
            <a:ext cx="184151" cy="366710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91440" tIns="45720" rIns="91440" bIns="45720" anchor="t" anchorCtr="0" compatLnSpc="1">
            <a:spAutoFit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00" b="0" i="0" u="none" strike="noStrike" kern="1200" cap="none" spc="0" baseline="0">
              <a:solidFill>
                <a:srgbClr val="000000"/>
              </a:solidFill>
              <a:uFillTx/>
              <a:latin typeface="Verdana" pitchFamily="34"/>
            </a:endParaRPr>
          </a:p>
        </p:txBody>
      </p:sp>
      <p:cxnSp>
        <p:nvCxnSpPr>
          <p:cNvPr id="11" name="Connecteur droit 10"/>
          <p:cNvCxnSpPr/>
          <p:nvPr/>
        </p:nvCxnSpPr>
        <p:spPr>
          <a:xfrm>
            <a:off x="470517" y="0"/>
            <a:ext cx="0" cy="685800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11292397" y="0"/>
            <a:ext cx="899603" cy="6858000"/>
          </a:xfrm>
          <a:prstGeom prst="rect">
            <a:avLst/>
          </a:prstGeom>
          <a:solidFill>
            <a:schemeClr val="accent6">
              <a:lumMod val="75000"/>
            </a:schemeClr>
          </a:solidFill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hteck 13"/>
          <p:cNvSpPr/>
          <p:nvPr/>
        </p:nvSpPr>
        <p:spPr>
          <a:xfrm>
            <a:off x="6242307" y="1789709"/>
            <a:ext cx="4009901" cy="10895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defRPr/>
            </a:pPr>
            <a:r>
              <a:rPr lang="de-DE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Hiob 26,7: </a:t>
            </a:r>
            <a:r>
              <a:rPr lang="de-DE" sz="2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Er [Gott] … </a:t>
            </a:r>
            <a:r>
              <a:rPr lang="de-DE" sz="2400" dirty="0">
                <a:solidFill>
                  <a:srgbClr val="00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hängt</a:t>
            </a:r>
            <a:r>
              <a:rPr lang="de-DE" sz="2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die Erde auf über </a:t>
            </a:r>
            <a:r>
              <a:rPr lang="de-DE" sz="2400" dirty="0">
                <a:solidFill>
                  <a:srgbClr val="00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dem Nichts</a:t>
            </a:r>
            <a:r>
              <a:rPr lang="de-DE" sz="2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</a:p>
        </p:txBody>
      </p:sp>
      <p:sp>
        <p:nvSpPr>
          <p:cNvPr id="15" name="Rectangle 3"/>
          <p:cNvSpPr txBox="1">
            <a:spLocks noChangeArrowheads="1"/>
          </p:cNvSpPr>
          <p:nvPr/>
        </p:nvSpPr>
        <p:spPr>
          <a:xfrm>
            <a:off x="6138237" y="3320288"/>
            <a:ext cx="4322445" cy="1236663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rmAutofit/>
          </a:bodyPr>
          <a:lstStyle>
            <a:lvl1pPr marL="182880" marR="0" lvl="0" indent="-182880" algn="l" defTabSz="914400" rtl="0" fontAlgn="auto" hangingPunct="1">
              <a:lnSpc>
                <a:spcPct val="95000"/>
              </a:lnSpc>
              <a:spcBef>
                <a:spcPts val="1400"/>
              </a:spcBef>
              <a:spcAft>
                <a:spcPts val="200"/>
              </a:spcAft>
              <a:buClr>
                <a:srgbClr val="E32D91"/>
              </a:buClr>
              <a:buSzPct val="80000"/>
              <a:buFont typeface="Arial" pitchFamily="34"/>
              <a:buChar char="•"/>
              <a:tabLst/>
              <a:defRPr lang="fr-FR" sz="2000" b="0" i="0" u="none" strike="noStrike" kern="1200" cap="none" spc="10" baseline="0">
                <a:solidFill>
                  <a:srgbClr val="595959"/>
                </a:solidFill>
                <a:uFillTx/>
                <a:latin typeface="Century Schoolbook"/>
              </a:defRPr>
            </a:lvl1pPr>
            <a:lvl2pPr marL="457200" marR="0" lvl="1" indent="-182880" algn="l" defTabSz="914400" rtl="0" fontAlgn="auto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rgbClr val="E32D91"/>
              </a:buClr>
              <a:buSzPct val="100000"/>
              <a:buFont typeface="Wingdings 2" pitchFamily="18"/>
              <a:buChar char=""/>
              <a:tabLst/>
              <a:defRPr lang="fr-FR" sz="1800" b="0" i="0" u="none" strike="noStrike" kern="1200" cap="none" spc="0" baseline="0">
                <a:solidFill>
                  <a:srgbClr val="595959"/>
                </a:solidFill>
                <a:uFillTx/>
                <a:latin typeface="Century Schoolbook"/>
              </a:defRPr>
            </a:lvl2pPr>
            <a:lvl3pPr marL="731520" marR="0" lvl="2" indent="-182880" algn="l" defTabSz="914400" rtl="0" fontAlgn="auto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rgbClr val="E32D91"/>
              </a:buClr>
              <a:buSzPct val="100000"/>
              <a:buFont typeface="Wingdings 2" pitchFamily="18"/>
              <a:buChar char=""/>
              <a:tabLst/>
              <a:defRPr lang="fr-FR" sz="1600" b="0" i="0" u="none" strike="noStrike" kern="1200" cap="none" spc="0" baseline="0">
                <a:solidFill>
                  <a:srgbClr val="595959"/>
                </a:solidFill>
                <a:uFillTx/>
                <a:latin typeface="Century Schoolbook"/>
              </a:defRPr>
            </a:lvl3pPr>
            <a:lvl4pPr marL="1005840" marR="0" lvl="3" indent="-182880" algn="l" defTabSz="914400" rtl="0" fontAlgn="auto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rgbClr val="E32D91"/>
              </a:buClr>
              <a:buSzPct val="100000"/>
              <a:buFont typeface="Wingdings 2" pitchFamily="18"/>
              <a:buChar char=""/>
              <a:tabLst/>
              <a:defRPr lang="fr-FR" sz="1400" b="0" i="0" u="none" strike="noStrike" kern="1200" cap="none" spc="0" baseline="0">
                <a:solidFill>
                  <a:srgbClr val="595959"/>
                </a:solidFill>
                <a:uFillTx/>
                <a:latin typeface="Century Schoolbook"/>
              </a:defRPr>
            </a:lvl4pPr>
            <a:lvl5pPr marL="1280160" marR="0" lvl="4" indent="-182880" algn="l" defTabSz="914400" rtl="0" fontAlgn="auto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rgbClr val="E32D91"/>
              </a:buClr>
              <a:buSzPct val="100000"/>
              <a:buFont typeface="Wingdings 2" pitchFamily="18"/>
              <a:buChar char=""/>
              <a:tabLst/>
              <a:defRPr lang="fr-FR" sz="1400" b="0" i="0" u="none" strike="noStrike" kern="1200" cap="none" spc="0" baseline="0">
                <a:solidFill>
                  <a:srgbClr val="595959"/>
                </a:solidFill>
                <a:uFillTx/>
                <a:latin typeface="Century Schoolbook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  <a:buFontTx/>
              <a:buNone/>
              <a:defRPr/>
            </a:pPr>
            <a:r>
              <a:rPr lang="de-DE" sz="2400" dirty="0" smtClean="0"/>
              <a:t>	</a:t>
            </a:r>
            <a:r>
              <a:rPr lang="de-DE" sz="24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Jes</a:t>
            </a:r>
            <a:r>
              <a:rPr lang="de-DE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40,22: </a:t>
            </a:r>
            <a:r>
              <a:rPr lang="de-DE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Er ist es, der da thront über </a:t>
            </a:r>
            <a:r>
              <a:rPr lang="de-DE" sz="2400" dirty="0" smtClean="0">
                <a:solidFill>
                  <a:srgbClr val="66F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der Kugel der Erde</a:t>
            </a:r>
            <a:r>
              <a:rPr lang="de-DE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…</a:t>
            </a:r>
          </a:p>
        </p:txBody>
      </p:sp>
      <p:pic>
        <p:nvPicPr>
          <p:cNvPr id="16" name="Picture 6" descr="Rotating_earth_%28large%29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4166" y="1618945"/>
            <a:ext cx="4639351" cy="46393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Text Box 8"/>
          <p:cNvSpPr txBox="1">
            <a:spLocks noChangeArrowheads="1"/>
          </p:cNvSpPr>
          <p:nvPr/>
        </p:nvSpPr>
        <p:spPr bwMode="auto">
          <a:xfrm>
            <a:off x="4103853" y="6258296"/>
            <a:ext cx="1520825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de-CH" altLang="de-DE" sz="1000" dirty="0">
                <a:cs typeface="Arial" panose="020B0604020202020204" pitchFamily="34" charset="0"/>
              </a:rPr>
              <a:t>Marvel GNU 1.2 </a:t>
            </a:r>
            <a:r>
              <a:rPr lang="de-CH" altLang="de-DE" sz="1000" dirty="0" err="1">
                <a:cs typeface="Arial" panose="020B0604020202020204" pitchFamily="34" charset="0"/>
              </a:rPr>
              <a:t>or</a:t>
            </a:r>
            <a:r>
              <a:rPr lang="de-CH" altLang="de-DE" sz="1000" dirty="0">
                <a:cs typeface="Arial" panose="020B0604020202020204" pitchFamily="34" charset="0"/>
              </a:rPr>
              <a:t> </a:t>
            </a:r>
            <a:r>
              <a:rPr lang="de-CH" altLang="de-DE" sz="1000" dirty="0" err="1">
                <a:cs typeface="Arial" panose="020B0604020202020204" pitchFamily="34" charset="0"/>
              </a:rPr>
              <a:t>later</a:t>
            </a:r>
            <a:endParaRPr lang="de-DE" altLang="de-DE" sz="1000" dirty="0">
              <a:cs typeface="Arial" panose="020B0604020202020204" pitchFamily="34" charset="0"/>
            </a:endParaRPr>
          </a:p>
        </p:txBody>
      </p:sp>
      <p:sp>
        <p:nvSpPr>
          <p:cNvPr id="18" name="Text Box 9"/>
          <p:cNvSpPr txBox="1">
            <a:spLocks noChangeArrowheads="1"/>
          </p:cNvSpPr>
          <p:nvPr/>
        </p:nvSpPr>
        <p:spPr bwMode="auto">
          <a:xfrm>
            <a:off x="6822966" y="4843463"/>
            <a:ext cx="3381375" cy="2014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de-CH" altLang="de-DE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Hebr.</a:t>
            </a:r>
            <a:r>
              <a:rPr lang="de-CH" altLang="de-DE" sz="1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de-CH" altLang="de-DE" sz="1800" i="1" dirty="0" err="1">
                <a:solidFill>
                  <a:srgbClr val="66F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chug</a:t>
            </a:r>
            <a:r>
              <a:rPr lang="de-CH" altLang="de-DE" sz="1800" dirty="0">
                <a:solidFill>
                  <a:srgbClr val="66F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= Kugel; Gewölbe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de-CH" altLang="de-DE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vgl. Hi 22,14; </a:t>
            </a:r>
            <a:r>
              <a:rPr lang="de-CH" altLang="de-DE" sz="1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Spr</a:t>
            </a:r>
            <a:r>
              <a:rPr lang="de-CH" altLang="de-DE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8,27; vgl. 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de-CH" altLang="de-DE" sz="1800" dirty="0">
                <a:solidFill>
                  <a:srgbClr val="66F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Benjamin Davidson: 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de-CH" altLang="de-DE" sz="1800" dirty="0">
                <a:solidFill>
                  <a:srgbClr val="66F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Analytical </a:t>
            </a:r>
            <a:r>
              <a:rPr lang="de-CH" altLang="de-DE" sz="1800" dirty="0" err="1">
                <a:solidFill>
                  <a:srgbClr val="66F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Hebrew</a:t>
            </a:r>
            <a:r>
              <a:rPr lang="de-CH" altLang="de-DE" sz="1800" dirty="0">
                <a:solidFill>
                  <a:srgbClr val="66F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and </a:t>
            </a:r>
            <a:r>
              <a:rPr lang="de-CH" altLang="de-DE" sz="1800" dirty="0" err="1">
                <a:solidFill>
                  <a:srgbClr val="66F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Chaldee</a:t>
            </a:r>
            <a:r>
              <a:rPr lang="de-CH" altLang="de-DE" sz="1800" dirty="0">
                <a:solidFill>
                  <a:srgbClr val="66F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de-CH" altLang="de-DE" sz="1800" dirty="0" err="1">
                <a:solidFill>
                  <a:srgbClr val="66F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Lexicon</a:t>
            </a:r>
            <a:r>
              <a:rPr lang="de-CH" altLang="de-DE" sz="1800" dirty="0">
                <a:solidFill>
                  <a:srgbClr val="66F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S. 249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de-CH" altLang="de-DE" sz="1800" dirty="0">
              <a:solidFill>
                <a:srgbClr val="66FF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de-CH" altLang="de-DE" sz="1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7615276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6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Image:Earth Eastern Hemisphere.jpg">
            <a:hlinkClick r:id="rId3"/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1426061" y="2164933"/>
            <a:ext cx="4105271" cy="4103690"/>
          </a:xfrm>
          <a:prstGeom prst="rect">
            <a:avLst/>
          </a:prstGeom>
          <a:noFill/>
          <a:ln cap="flat">
            <a:noFill/>
          </a:ln>
          <a:effectLst>
            <a:outerShdw dir="16200000" algn="tl">
              <a:srgbClr val="000000">
                <a:alpha val="70000"/>
              </a:srgbClr>
            </a:outerShdw>
          </a:effectLst>
        </p:spPr>
      </p:pic>
      <p:sp>
        <p:nvSpPr>
          <p:cNvPr id="3" name="Rectangle 2"/>
          <p:cNvSpPr txBox="1">
            <a:spLocks noGrp="1"/>
          </p:cNvSpPr>
          <p:nvPr>
            <p:ph type="title"/>
          </p:nvPr>
        </p:nvSpPr>
        <p:spPr>
          <a:xfrm>
            <a:off x="470517" y="1591"/>
            <a:ext cx="10839634" cy="1638303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lvl="0" algn="ctr"/>
            <a:r>
              <a:rPr lang="de-DE" sz="40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Am Knotenpunkt der drei Kontinente:</a:t>
            </a:r>
            <a:br>
              <a:rPr lang="de-DE" sz="40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de-DE" sz="40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Europa, Afrika, Asien</a:t>
            </a:r>
            <a:endParaRPr lang="fr-FR" sz="40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Rectangle 6"/>
          <p:cNvSpPr txBox="1">
            <a:spLocks noGrp="1"/>
          </p:cNvSpPr>
          <p:nvPr>
            <p:ph idx="1"/>
          </p:nvPr>
        </p:nvSpPr>
        <p:spPr>
          <a:xfrm>
            <a:off x="5565163" y="2164933"/>
            <a:ext cx="5693393" cy="4392759"/>
          </a:xfrm>
          <a:noFill/>
        </p:spPr>
        <p:txBody>
          <a:bodyPr/>
          <a:lstStyle/>
          <a:p>
            <a:pPr lvl="0" algn="ctr">
              <a:buNone/>
            </a:pPr>
            <a:r>
              <a:rPr lang="de-DE" sz="3200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Hesekiel</a:t>
            </a:r>
            <a:r>
              <a:rPr lang="fr-FR" sz="3200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5,5:   </a:t>
            </a:r>
          </a:p>
          <a:p>
            <a:pPr algn="ctr">
              <a:buNone/>
              <a:defRPr/>
            </a:pPr>
            <a:r>
              <a:rPr lang="de-DE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 spricht der Herr, der Ewige: </a:t>
            </a:r>
            <a:br>
              <a:rPr lang="de-DE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de-DE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Dies ist Jerusalem! </a:t>
            </a:r>
          </a:p>
          <a:p>
            <a:pPr algn="ctr">
              <a:buNone/>
              <a:defRPr/>
            </a:pPr>
            <a:r>
              <a:rPr lang="de-DE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Ich habe es </a:t>
            </a:r>
            <a:r>
              <a:rPr lang="de-DE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       </a:t>
            </a:r>
            <a:r>
              <a:rPr lang="de-DE" sz="2800" dirty="0" smtClean="0">
                <a:solidFill>
                  <a:srgbClr val="00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mitten </a:t>
            </a:r>
            <a:r>
              <a:rPr lang="de-DE" sz="2800" dirty="0">
                <a:solidFill>
                  <a:srgbClr val="00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unter die Nationen gesetzt</a:t>
            </a:r>
            <a:r>
              <a:rPr lang="de-DE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de-DE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               und </a:t>
            </a:r>
            <a:r>
              <a:rPr lang="de-DE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Länder rings um es her</a:t>
            </a:r>
            <a:r>
              <a:rPr lang="fr-FR" sz="2800" dirty="0">
                <a:solidFill>
                  <a:srgbClr val="FFFF00"/>
                </a:solidFill>
                <a:effectLst>
                  <a:outerShdw dist="38096" dir="2700000">
                    <a:srgbClr val="000000"/>
                  </a:outerShdw>
                </a:effectLst>
              </a:rPr>
              <a:t>.</a:t>
            </a:r>
            <a:endParaRPr lang="fr-FR" sz="2800" dirty="0">
              <a:solidFill>
                <a:srgbClr val="FFFF00"/>
              </a:solidFill>
            </a:endParaRPr>
          </a:p>
          <a:p>
            <a:pPr lvl="0"/>
            <a:endParaRPr lang="fr-FR" dirty="0"/>
          </a:p>
        </p:txBody>
      </p:sp>
      <p:sp>
        <p:nvSpPr>
          <p:cNvPr id="5" name="Line 4"/>
          <p:cNvSpPr/>
          <p:nvPr/>
        </p:nvSpPr>
        <p:spPr>
          <a:xfrm>
            <a:off x="1000609" y="1285454"/>
            <a:ext cx="1362071" cy="2174872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+- 0 0 -180"/>
              <a:gd name="f8" fmla="+- 0 0 -360"/>
              <a:gd name="f9" fmla="abs f3"/>
              <a:gd name="f10" fmla="abs f4"/>
              <a:gd name="f11" fmla="abs f5"/>
              <a:gd name="f12" fmla="*/ f7 f0 1"/>
              <a:gd name="f13" fmla="*/ f8 f0 1"/>
              <a:gd name="f14" fmla="?: f9 f3 1"/>
              <a:gd name="f15" fmla="?: f10 f4 1"/>
              <a:gd name="f16" fmla="?: f11 f5 1"/>
              <a:gd name="f17" fmla="*/ f12 1 f2"/>
              <a:gd name="f18" fmla="*/ f13 1 f2"/>
              <a:gd name="f19" fmla="*/ f14 1 21600"/>
              <a:gd name="f20" fmla="*/ f15 1 21600"/>
              <a:gd name="f21" fmla="*/ 21600 f14 1"/>
              <a:gd name="f22" fmla="*/ 21600 f15 1"/>
              <a:gd name="f23" fmla="+- f17 0 f1"/>
              <a:gd name="f24" fmla="+- f18 0 f1"/>
              <a:gd name="f25" fmla="min f20 f19"/>
              <a:gd name="f26" fmla="*/ f21 1 f16"/>
              <a:gd name="f27" fmla="*/ f22 1 f16"/>
              <a:gd name="f28" fmla="val f26"/>
              <a:gd name="f29" fmla="val f27"/>
              <a:gd name="f30" fmla="*/ f6 f25 1"/>
              <a:gd name="f31" fmla="*/ f28 f25 1"/>
              <a:gd name="f32" fmla="*/ f29 f2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3">
                <a:pos x="f30" y="f30"/>
              </a:cxn>
              <a:cxn ang="f24">
                <a:pos x="f31" y="f32"/>
              </a:cxn>
            </a:cxnLst>
            <a:rect l="f30" t="f30" r="f31" b="f32"/>
            <a:pathLst>
              <a:path>
                <a:moveTo>
                  <a:pt x="f30" y="f30"/>
                </a:moveTo>
                <a:lnTo>
                  <a:pt x="f31" y="f32"/>
                </a:lnTo>
              </a:path>
            </a:pathLst>
          </a:custGeom>
          <a:noFill/>
          <a:ln w="57150" cap="flat">
            <a:solidFill>
              <a:srgbClr val="FFFF00"/>
            </a:solidFill>
            <a:prstDash val="solid"/>
            <a:round/>
            <a:tailEnd type="arrow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00" b="0" i="0" u="none" strike="noStrike" kern="1200" cap="none" spc="0" baseline="0">
              <a:solidFill>
                <a:srgbClr val="000000"/>
              </a:solidFill>
              <a:uFillTx/>
              <a:latin typeface="Century Schoolbook"/>
            </a:endParaRPr>
          </a:p>
        </p:txBody>
      </p:sp>
      <p:sp>
        <p:nvSpPr>
          <p:cNvPr id="6" name="Text Box 5"/>
          <p:cNvSpPr txBox="1"/>
          <p:nvPr/>
        </p:nvSpPr>
        <p:spPr>
          <a:xfrm>
            <a:off x="8740777" y="1500192"/>
            <a:ext cx="184151" cy="366710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91440" tIns="45720" rIns="91440" bIns="45720" anchor="t" anchorCtr="0" compatLnSpc="1">
            <a:spAutoFit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00" b="0" i="0" u="none" strike="noStrike" kern="1200" cap="none" spc="0" baseline="0">
              <a:solidFill>
                <a:srgbClr val="000000"/>
              </a:solidFill>
              <a:uFillTx/>
              <a:latin typeface="Verdana" pitchFamily="34"/>
            </a:endParaRPr>
          </a:p>
        </p:txBody>
      </p:sp>
      <p:sp>
        <p:nvSpPr>
          <p:cNvPr id="7" name="Textfeld 7"/>
          <p:cNvSpPr txBox="1"/>
          <p:nvPr/>
        </p:nvSpPr>
        <p:spPr>
          <a:xfrm>
            <a:off x="5035692" y="6022393"/>
            <a:ext cx="495650" cy="246220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91440" tIns="45720" rIns="91440" bIns="45720" anchor="t" anchorCtr="1" compatLnSpc="1">
            <a:spAutoFit/>
          </a:bodyPr>
          <a:lstStyle/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000" b="0" i="0" u="none" strike="noStrike" kern="1200" cap="none" spc="0" baseline="0">
                <a:solidFill>
                  <a:srgbClr val="FFFFFF"/>
                </a:solidFill>
                <a:uFillTx/>
                <a:latin typeface="Tahoma" pitchFamily="34"/>
                <a:cs typeface="Arial"/>
              </a:rPr>
              <a:t>NASA</a:t>
            </a:r>
          </a:p>
        </p:txBody>
      </p:sp>
      <p:sp>
        <p:nvSpPr>
          <p:cNvPr id="8" name="Textfeld 1"/>
          <p:cNvSpPr txBox="1"/>
          <p:nvPr/>
        </p:nvSpPr>
        <p:spPr>
          <a:xfrm>
            <a:off x="2146782" y="2769763"/>
            <a:ext cx="1008061" cy="30797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400" b="0" i="0" u="none" strike="noStrike" kern="1200" cap="none" spc="0" baseline="0" dirty="0">
                <a:solidFill>
                  <a:srgbClr val="FFFFFF"/>
                </a:solidFill>
                <a:effectLst>
                  <a:outerShdw dist="38096" dir="2700000">
                    <a:srgbClr val="000000"/>
                  </a:outerShdw>
                </a:effectLst>
                <a:uFillTx/>
                <a:latin typeface="Century Schoolbook"/>
              </a:rPr>
              <a:t>Europa</a:t>
            </a:r>
          </a:p>
        </p:txBody>
      </p:sp>
      <p:sp>
        <p:nvSpPr>
          <p:cNvPr id="9" name="Textfeld 8"/>
          <p:cNvSpPr txBox="1"/>
          <p:nvPr/>
        </p:nvSpPr>
        <p:spPr>
          <a:xfrm>
            <a:off x="1681645" y="3704801"/>
            <a:ext cx="851891" cy="30777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400" b="0" i="0" u="none" strike="noStrike" kern="1200" cap="none" spc="0" baseline="0" dirty="0" err="1">
                <a:solidFill>
                  <a:srgbClr val="030A1B"/>
                </a:solidFill>
                <a:effectLst>
                  <a:outerShdw dist="38096" dir="2700000">
                    <a:srgbClr val="000000"/>
                  </a:outerShdw>
                </a:effectLst>
                <a:uFillTx/>
                <a:latin typeface="Century Schoolbook"/>
              </a:rPr>
              <a:t>Afrika</a:t>
            </a:r>
            <a:endParaRPr lang="fr-FR" sz="1400" b="0" i="0" u="none" strike="noStrike" kern="1200" cap="none" spc="0" baseline="0" dirty="0">
              <a:solidFill>
                <a:srgbClr val="030A1B"/>
              </a:solidFill>
              <a:effectLst>
                <a:outerShdw dist="38096" dir="2700000">
                  <a:srgbClr val="000000"/>
                </a:outerShdw>
              </a:effectLst>
              <a:uFillTx/>
              <a:latin typeface="Century Schoolbook"/>
            </a:endParaRPr>
          </a:p>
        </p:txBody>
      </p:sp>
      <p:sp>
        <p:nvSpPr>
          <p:cNvPr id="10" name="Textfeld 9"/>
          <p:cNvSpPr txBox="1"/>
          <p:nvPr/>
        </p:nvSpPr>
        <p:spPr>
          <a:xfrm>
            <a:off x="2613510" y="3358728"/>
            <a:ext cx="1008061" cy="30797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400" b="0" i="0" u="none" strike="noStrike" kern="1200" cap="none" spc="0" baseline="0" dirty="0">
                <a:solidFill>
                  <a:srgbClr val="FFFFFF"/>
                </a:solidFill>
                <a:effectLst>
                  <a:outerShdw dist="38096" dir="2700000">
                    <a:srgbClr val="000000"/>
                  </a:outerShdw>
                </a:effectLst>
                <a:uFillTx/>
                <a:latin typeface="Century Schoolbook"/>
              </a:rPr>
              <a:t>Asien</a:t>
            </a:r>
          </a:p>
        </p:txBody>
      </p:sp>
      <p:cxnSp>
        <p:nvCxnSpPr>
          <p:cNvPr id="11" name="Connecteur droit 10"/>
          <p:cNvCxnSpPr/>
          <p:nvPr/>
        </p:nvCxnSpPr>
        <p:spPr>
          <a:xfrm>
            <a:off x="470517" y="0"/>
            <a:ext cx="0" cy="685800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11292397" y="0"/>
            <a:ext cx="899603" cy="6858000"/>
          </a:xfrm>
          <a:prstGeom prst="rect">
            <a:avLst/>
          </a:prstGeom>
          <a:solidFill>
            <a:schemeClr val="accent6">
              <a:lumMod val="75000"/>
            </a:schemeClr>
          </a:solidFill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64226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035137" y="-478415"/>
            <a:ext cx="9692640" cy="1397120"/>
          </a:xfrm>
        </p:spPr>
        <p:txBody>
          <a:bodyPr/>
          <a:lstStyle/>
          <a:p>
            <a:r>
              <a:rPr lang="de-CH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Der Nabel der Erde</a:t>
            </a:r>
            <a:endParaRPr lang="de-CH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Inhaltsplatzhalt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7621" y="1134148"/>
            <a:ext cx="5505846" cy="5505846"/>
          </a:xfrm>
        </p:spPr>
      </p:pic>
      <p:sp>
        <p:nvSpPr>
          <p:cNvPr id="4" name="Inhaltsplatzhalter 3"/>
          <p:cNvSpPr>
            <a:spLocks noGrp="1"/>
          </p:cNvSpPr>
          <p:nvPr>
            <p:ph idx="2"/>
          </p:nvPr>
        </p:nvSpPr>
        <p:spPr>
          <a:xfrm>
            <a:off x="7073705" y="1711403"/>
            <a:ext cx="3828454" cy="4351336"/>
          </a:xfrm>
        </p:spPr>
        <p:txBody>
          <a:bodyPr>
            <a:normAutofit/>
          </a:bodyPr>
          <a:lstStyle/>
          <a:p>
            <a:r>
              <a:rPr lang="de-CH" sz="2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Hesekiel 38,12:</a:t>
            </a:r>
          </a:p>
          <a:p>
            <a:pPr marL="0" indent="0">
              <a:buNone/>
            </a:pPr>
            <a:r>
              <a:rPr lang="de-CH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«… ein </a:t>
            </a:r>
            <a:r>
              <a:rPr lang="de-CH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Volk, das aus den Nationen gesammelt ist, welches Hab und Gut erworben hat, welches </a:t>
            </a:r>
            <a:r>
              <a:rPr lang="de-CH" sz="2800" dirty="0">
                <a:solidFill>
                  <a:srgbClr val="00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den Mittelpunkt </a:t>
            </a:r>
            <a:r>
              <a:rPr lang="en-US" sz="2400" dirty="0" smtClean="0">
                <a:solidFill>
                  <a:srgbClr val="00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[</a:t>
            </a:r>
            <a:r>
              <a:rPr lang="en-US" sz="2400" dirty="0" err="1" smtClean="0">
                <a:solidFill>
                  <a:srgbClr val="00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tabbur</a:t>
            </a:r>
            <a:r>
              <a:rPr lang="en-US" sz="2400" dirty="0" smtClean="0">
                <a:solidFill>
                  <a:srgbClr val="00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] </a:t>
            </a:r>
            <a:r>
              <a:rPr lang="de-CH" sz="2800" dirty="0" smtClean="0">
                <a:solidFill>
                  <a:srgbClr val="00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der </a:t>
            </a:r>
            <a:r>
              <a:rPr lang="de-CH" sz="2800" dirty="0">
                <a:solidFill>
                  <a:srgbClr val="00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Erde</a:t>
            </a:r>
            <a:r>
              <a:rPr lang="de-CH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bewohnt</a:t>
            </a:r>
            <a:r>
              <a:rPr lang="de-CH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de-CH" sz="28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feld 5"/>
          <p:cNvSpPr txBox="1"/>
          <p:nvPr/>
        </p:nvSpPr>
        <p:spPr>
          <a:xfrm>
            <a:off x="4629036" y="6532272"/>
            <a:ext cx="1627369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800" dirty="0" smtClean="0"/>
              <a:t>Sammy </a:t>
            </a:r>
            <a:r>
              <a:rPr lang="de-CH" sz="800" dirty="0" err="1" smtClean="0"/>
              <a:t>pompon</a:t>
            </a:r>
            <a:r>
              <a:rPr lang="de-CH" sz="800" dirty="0" smtClean="0"/>
              <a:t> CC-BY-SA 3.0</a:t>
            </a:r>
            <a:endParaRPr lang="de-CH" sz="800" dirty="0"/>
          </a:p>
        </p:txBody>
      </p:sp>
      <p:sp>
        <p:nvSpPr>
          <p:cNvPr id="7" name="Rectangle 12"/>
          <p:cNvSpPr/>
          <p:nvPr/>
        </p:nvSpPr>
        <p:spPr>
          <a:xfrm>
            <a:off x="11292397" y="0"/>
            <a:ext cx="899603" cy="6858000"/>
          </a:xfrm>
          <a:prstGeom prst="rect">
            <a:avLst/>
          </a:prstGeom>
          <a:solidFill>
            <a:schemeClr val="accent6">
              <a:lumMod val="75000"/>
            </a:schemeClr>
          </a:solidFill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8" name="Connecteur droit 10"/>
          <p:cNvCxnSpPr/>
          <p:nvPr/>
        </p:nvCxnSpPr>
        <p:spPr>
          <a:xfrm>
            <a:off x="470517" y="0"/>
            <a:ext cx="0" cy="685800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39332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257079" y="-252066"/>
            <a:ext cx="9692640" cy="1397120"/>
          </a:xfrm>
        </p:spPr>
        <p:txBody>
          <a:bodyPr/>
          <a:lstStyle/>
          <a:p>
            <a:r>
              <a:rPr lang="de-CH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Die Enden der Erde</a:t>
            </a:r>
            <a:endParaRPr lang="de-CH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feld 5"/>
          <p:cNvSpPr txBox="1"/>
          <p:nvPr/>
        </p:nvSpPr>
        <p:spPr>
          <a:xfrm>
            <a:off x="7714879" y="6315701"/>
            <a:ext cx="38183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1200" dirty="0" smtClean="0"/>
              <a:t>FB</a:t>
            </a:r>
            <a:endParaRPr lang="de-CH" sz="1200" dirty="0"/>
          </a:p>
        </p:txBody>
      </p:sp>
      <p:sp>
        <p:nvSpPr>
          <p:cNvPr id="7" name="Rectangle 12"/>
          <p:cNvSpPr/>
          <p:nvPr/>
        </p:nvSpPr>
        <p:spPr>
          <a:xfrm>
            <a:off x="11292397" y="0"/>
            <a:ext cx="899603" cy="6858000"/>
          </a:xfrm>
          <a:prstGeom prst="rect">
            <a:avLst/>
          </a:prstGeom>
          <a:solidFill>
            <a:schemeClr val="accent6">
              <a:lumMod val="75000"/>
            </a:schemeClr>
          </a:solidFill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8" name="Connecteur droit 10"/>
          <p:cNvCxnSpPr/>
          <p:nvPr/>
        </p:nvCxnSpPr>
        <p:spPr>
          <a:xfrm>
            <a:off x="470517" y="0"/>
            <a:ext cx="0" cy="685800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9" name="Grafik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597" y="1409120"/>
            <a:ext cx="6911440" cy="5183580"/>
          </a:xfrm>
          <a:prstGeom prst="rect">
            <a:avLst/>
          </a:prstGeom>
        </p:spPr>
      </p:pic>
      <p:sp>
        <p:nvSpPr>
          <p:cNvPr id="11" name="Inhaltsplatzhalter 3"/>
          <p:cNvSpPr>
            <a:spLocks noGrp="1"/>
          </p:cNvSpPr>
          <p:nvPr>
            <p:ph idx="2"/>
          </p:nvPr>
        </p:nvSpPr>
        <p:spPr>
          <a:xfrm>
            <a:off x="8540598" y="446494"/>
            <a:ext cx="4144881" cy="4351336"/>
          </a:xfrm>
        </p:spPr>
        <p:txBody>
          <a:bodyPr>
            <a:noAutofit/>
          </a:bodyPr>
          <a:lstStyle/>
          <a:p>
            <a:r>
              <a:rPr lang="en-US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5Mo 28,64</a:t>
            </a:r>
          </a:p>
          <a:p>
            <a:r>
              <a:rPr lang="en-US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Ps 46,10</a:t>
            </a:r>
          </a:p>
          <a:p>
            <a:r>
              <a:rPr lang="en-US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Ps 61,3</a:t>
            </a:r>
          </a:p>
          <a:p>
            <a:r>
              <a:rPr lang="en-US" sz="24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Jes</a:t>
            </a:r>
            <a:r>
              <a:rPr lang="en-US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24,16</a:t>
            </a:r>
          </a:p>
          <a:p>
            <a:r>
              <a:rPr lang="en-US" sz="24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Jes</a:t>
            </a:r>
            <a:r>
              <a:rPr lang="en-US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42,10</a:t>
            </a:r>
          </a:p>
          <a:p>
            <a:r>
              <a:rPr lang="en-US" sz="24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Jes</a:t>
            </a:r>
            <a:r>
              <a:rPr lang="en-US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43,6</a:t>
            </a:r>
          </a:p>
          <a:p>
            <a:r>
              <a:rPr lang="en-US" sz="24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Jes</a:t>
            </a:r>
            <a:r>
              <a:rPr lang="en-US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48,20</a:t>
            </a:r>
          </a:p>
          <a:p>
            <a:r>
              <a:rPr lang="en-US" sz="24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Jes</a:t>
            </a:r>
            <a:r>
              <a:rPr lang="en-US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49,6</a:t>
            </a:r>
          </a:p>
          <a:p>
            <a:r>
              <a:rPr lang="en-US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Mat 12,42</a:t>
            </a:r>
          </a:p>
          <a:p>
            <a:r>
              <a:rPr lang="en-US" sz="24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Apg</a:t>
            </a:r>
            <a:r>
              <a:rPr lang="en-US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1,8</a:t>
            </a:r>
          </a:p>
          <a:p>
            <a:r>
              <a:rPr lang="en-US" sz="2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</a:t>
            </a:r>
            <a:r>
              <a:rPr lang="en-US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tc.</a:t>
            </a:r>
            <a:endParaRPr lang="de-CH" sz="24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09945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/>
          <p:cNvSpPr>
            <a:spLocks noGrp="1" noChangeArrowheads="1"/>
          </p:cNvSpPr>
          <p:nvPr>
            <p:ph type="title"/>
          </p:nvPr>
        </p:nvSpPr>
        <p:spPr>
          <a:xfrm>
            <a:off x="1605757" y="0"/>
            <a:ext cx="8229600" cy="1143000"/>
          </a:xfrm>
        </p:spPr>
        <p:txBody>
          <a:bodyPr/>
          <a:lstStyle/>
          <a:p>
            <a:pPr marL="54864">
              <a:defRPr/>
            </a:pPr>
            <a:r>
              <a:rPr lang="de-CH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Europa</a:t>
            </a:r>
            <a:endParaRPr lang="de-DE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pic>
        <p:nvPicPr>
          <p:cNvPr id="22531" name="Picture 4" descr="10073298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87900" y="1534013"/>
            <a:ext cx="4859193" cy="3548155"/>
          </a:xfrm>
        </p:spPr>
      </p:pic>
      <p:sp>
        <p:nvSpPr>
          <p:cNvPr id="94211" name="Rectangle 3"/>
          <p:cNvSpPr>
            <a:spLocks noGrp="1" noChangeArrowheads="1"/>
          </p:cNvSpPr>
          <p:nvPr>
            <p:ph sz="half" idx="2"/>
          </p:nvPr>
        </p:nvSpPr>
        <p:spPr>
          <a:xfrm>
            <a:off x="6520344" y="1534013"/>
            <a:ext cx="4537075" cy="4997450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	</a:t>
            </a:r>
            <a:r>
              <a:rPr lang="de-DE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Jesaja </a:t>
            </a:r>
            <a:r>
              <a:rPr lang="de-DE" sz="2400" dirty="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49</a:t>
            </a:r>
            <a:r>
              <a:rPr lang="de-DE" sz="2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  <a:r>
              <a:rPr lang="de-DE" sz="2400" dirty="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 </a:t>
            </a:r>
            <a:r>
              <a:rPr lang="de-DE" sz="2400" baseline="3000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1 </a:t>
            </a:r>
            <a:r>
              <a:rPr lang="de-DE" sz="240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Hört auf mich, </a:t>
            </a:r>
            <a:r>
              <a:rPr lang="de-DE" sz="2400" dirty="0">
                <a:solidFill>
                  <a:srgbClr val="99FF33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ihr </a:t>
            </a:r>
            <a:r>
              <a:rPr lang="de-DE" sz="2400" dirty="0" err="1">
                <a:solidFill>
                  <a:srgbClr val="99FF33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Ijim</a:t>
            </a:r>
            <a:r>
              <a:rPr lang="de-DE" sz="240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, und merkt auf, ihr Völkerschaften in der Ferne! </a:t>
            </a:r>
          </a:p>
          <a:p>
            <a:pPr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de-DE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	</a:t>
            </a:r>
            <a:r>
              <a:rPr lang="de-DE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... </a:t>
            </a:r>
            <a:r>
              <a:rPr lang="de-DE" sz="2400" baseline="3000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6</a:t>
            </a:r>
            <a:r>
              <a:rPr lang="de-DE" sz="240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ja, er spricht: Es ist zu gering, </a:t>
            </a:r>
            <a:r>
              <a:rPr lang="de-DE" sz="240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daß</a:t>
            </a:r>
            <a:r>
              <a:rPr lang="de-DE" sz="240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du mein Knecht seist, um die Stämme Jakobs aufzurichten und die </a:t>
            </a:r>
            <a:r>
              <a:rPr lang="de-DE" sz="240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Be</a:t>
            </a:r>
            <a:r>
              <a:rPr lang="de-DE" sz="240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-wahrten von Israel zurück-zubringen; ich habe dich auch zum </a:t>
            </a:r>
            <a:r>
              <a:rPr lang="de-DE" sz="2400" dirty="0">
                <a:solidFill>
                  <a:srgbClr val="99FF33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Licht der Nationen</a:t>
            </a:r>
            <a:r>
              <a:rPr lang="de-DE" sz="240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gesetzt, um mein Heil zu sein </a:t>
            </a:r>
            <a:r>
              <a:rPr lang="de-DE" sz="2400" dirty="0">
                <a:solidFill>
                  <a:srgbClr val="99FF33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bis an das Ende der Erde</a:t>
            </a:r>
            <a:r>
              <a:rPr lang="de-DE" sz="240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. </a:t>
            </a:r>
          </a:p>
        </p:txBody>
      </p:sp>
      <p:sp>
        <p:nvSpPr>
          <p:cNvPr id="22533" name="Text Box 4"/>
          <p:cNvSpPr txBox="1">
            <a:spLocks noChangeArrowheads="1"/>
          </p:cNvSpPr>
          <p:nvPr/>
        </p:nvSpPr>
        <p:spPr bwMode="auto">
          <a:xfrm>
            <a:off x="5176044" y="1182213"/>
            <a:ext cx="544513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Clr>
                <a:schemeClr val="accent1"/>
              </a:buClr>
              <a:buSzPct val="70000"/>
              <a:buFont typeface="Wingdings 2" panose="05020102010507070707" pitchFamily="18" charset="2"/>
              <a:buChar char=""/>
              <a:defRPr sz="3200">
                <a:solidFill>
                  <a:schemeClr val="tx1"/>
                </a:solidFill>
                <a:latin typeface="Rockwell" pitchFamily="18" charset="0"/>
              </a:defRPr>
            </a:lvl1pPr>
            <a:lvl2pPr marL="742950" indent="-285750">
              <a:spcBef>
                <a:spcPts val="400"/>
              </a:spcBef>
              <a:buClr>
                <a:schemeClr val="accent2"/>
              </a:buClr>
              <a:buSzPct val="90000"/>
              <a:buChar char="•"/>
              <a:defRPr sz="2600">
                <a:solidFill>
                  <a:schemeClr val="tx1"/>
                </a:solidFill>
                <a:latin typeface="Rockwell" pitchFamily="18" charset="0"/>
              </a:defRPr>
            </a:lvl2pPr>
            <a:lvl3pPr marL="1143000" indent="-228600">
              <a:spcBef>
                <a:spcPts val="400"/>
              </a:spcBef>
              <a:buClr>
                <a:srgbClr val="A8CDD7"/>
              </a:buClr>
              <a:buSzPct val="100000"/>
              <a:buFont typeface="Wingdings 2" panose="05020102010507070707" pitchFamily="18" charset="2"/>
              <a:buChar char=""/>
              <a:defRPr sz="2300">
                <a:solidFill>
                  <a:schemeClr val="tx1"/>
                </a:solidFill>
                <a:latin typeface="Rockwell" pitchFamily="18" charset="0"/>
              </a:defRPr>
            </a:lvl3pPr>
            <a:lvl4pPr marL="1600200" indent="-228600">
              <a:spcBef>
                <a:spcPts val="400"/>
              </a:spcBef>
              <a:buClr>
                <a:srgbClr val="A8CDD7"/>
              </a:buClr>
              <a:buSzPct val="100000"/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Rockwell" pitchFamily="18" charset="0"/>
              </a:defRPr>
            </a:lvl4pPr>
            <a:lvl5pPr marL="2057400" indent="-228600">
              <a:spcBef>
                <a:spcPts val="400"/>
              </a:spcBef>
              <a:buClr>
                <a:srgbClr val="A8CDD7"/>
              </a:buClr>
              <a:buSzPct val="100000"/>
              <a:buFont typeface="Wingdings 2" panose="05020102010507070707" pitchFamily="18" charset="2"/>
              <a:buChar char=""/>
              <a:defRPr sz="1900">
                <a:solidFill>
                  <a:schemeClr val="tx1"/>
                </a:solidFill>
                <a:latin typeface="Rockwell" pitchFamily="18" charset="0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A8CDD7"/>
              </a:buClr>
              <a:buSzPct val="100000"/>
              <a:buFont typeface="Wingdings 2" panose="05020102010507070707" pitchFamily="18" charset="2"/>
              <a:buChar char=""/>
              <a:defRPr sz="1900">
                <a:solidFill>
                  <a:schemeClr val="tx1"/>
                </a:solidFill>
                <a:latin typeface="Rockwell" pitchFamily="18" charset="0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A8CDD7"/>
              </a:buClr>
              <a:buSzPct val="100000"/>
              <a:buFont typeface="Wingdings 2" panose="05020102010507070707" pitchFamily="18" charset="2"/>
              <a:buChar char=""/>
              <a:defRPr sz="1900">
                <a:solidFill>
                  <a:schemeClr val="tx1"/>
                </a:solidFill>
                <a:latin typeface="Rockwell" pitchFamily="18" charset="0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A8CDD7"/>
              </a:buClr>
              <a:buSzPct val="100000"/>
              <a:buFont typeface="Wingdings 2" panose="05020102010507070707" pitchFamily="18" charset="2"/>
              <a:buChar char=""/>
              <a:defRPr sz="1900">
                <a:solidFill>
                  <a:schemeClr val="tx1"/>
                </a:solidFill>
                <a:latin typeface="Rockwell" pitchFamily="18" charset="0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A8CDD7"/>
              </a:buClr>
              <a:buSzPct val="100000"/>
              <a:buFont typeface="Wingdings 2" panose="05020102010507070707" pitchFamily="18" charset="2"/>
              <a:buChar char=""/>
              <a:defRPr sz="1900">
                <a:solidFill>
                  <a:schemeClr val="tx1"/>
                </a:solidFill>
                <a:latin typeface="Rockwell" pitchFamily="18" charset="0"/>
              </a:defRPr>
            </a:lvl9pPr>
          </a:lstStyle>
          <a:p>
            <a:pPr eaLnBrk="1" hangingPunct="1">
              <a:buClrTx/>
              <a:buSzTx/>
              <a:buFontTx/>
              <a:buNone/>
            </a:pPr>
            <a:r>
              <a:rPr lang="de-CH" altLang="de-DE" sz="1000" dirty="0"/>
              <a:t>NASA</a:t>
            </a:r>
            <a:endParaRPr lang="de-DE" altLang="de-DE" sz="1000" dirty="0"/>
          </a:p>
        </p:txBody>
      </p:sp>
      <p:sp>
        <p:nvSpPr>
          <p:cNvPr id="6" name="Rectangle 12"/>
          <p:cNvSpPr/>
          <p:nvPr/>
        </p:nvSpPr>
        <p:spPr>
          <a:xfrm>
            <a:off x="11292397" y="0"/>
            <a:ext cx="899603" cy="6858000"/>
          </a:xfrm>
          <a:prstGeom prst="rect">
            <a:avLst/>
          </a:prstGeom>
          <a:solidFill>
            <a:schemeClr val="accent6">
              <a:lumMod val="75000"/>
            </a:schemeClr>
          </a:solidFill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7" name="Connecteur droit 10"/>
          <p:cNvCxnSpPr/>
          <p:nvPr/>
        </p:nvCxnSpPr>
        <p:spPr>
          <a:xfrm>
            <a:off x="470517" y="0"/>
            <a:ext cx="0" cy="685800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8" name="Rectangle 4"/>
          <p:cNvSpPr txBox="1">
            <a:spLocks noChangeArrowheads="1"/>
          </p:cNvSpPr>
          <p:nvPr/>
        </p:nvSpPr>
        <p:spPr>
          <a:xfrm>
            <a:off x="470517" y="5173236"/>
            <a:ext cx="6230556" cy="1596292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rmAutofit/>
          </a:bodyPr>
          <a:lstStyle>
            <a:lvl1pPr marL="182880" marR="0" lvl="0" indent="-182880" algn="l" defTabSz="914400" rtl="0" fontAlgn="auto" hangingPunct="1">
              <a:lnSpc>
                <a:spcPct val="95000"/>
              </a:lnSpc>
              <a:spcBef>
                <a:spcPts val="1400"/>
              </a:spcBef>
              <a:spcAft>
                <a:spcPts val="200"/>
              </a:spcAft>
              <a:buClr>
                <a:srgbClr val="E32D91"/>
              </a:buClr>
              <a:buSzPct val="80000"/>
              <a:buFont typeface="Arial" pitchFamily="34"/>
              <a:buChar char="•"/>
              <a:tabLst/>
              <a:defRPr lang="fr-FR" sz="2000" b="0" i="0" u="none" strike="noStrike" kern="1200" cap="none" spc="10" baseline="0">
                <a:solidFill>
                  <a:srgbClr val="595959"/>
                </a:solidFill>
                <a:uFillTx/>
                <a:latin typeface="Century Schoolbook"/>
              </a:defRPr>
            </a:lvl1pPr>
            <a:lvl2pPr marL="457200" marR="0" lvl="1" indent="-182880" algn="l" defTabSz="914400" rtl="0" fontAlgn="auto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rgbClr val="E32D91"/>
              </a:buClr>
              <a:buSzPct val="100000"/>
              <a:buFont typeface="Wingdings 2" pitchFamily="18"/>
              <a:buChar char=""/>
              <a:tabLst/>
              <a:defRPr lang="fr-FR" sz="1800" b="0" i="0" u="none" strike="noStrike" kern="1200" cap="none" spc="0" baseline="0">
                <a:solidFill>
                  <a:srgbClr val="595959"/>
                </a:solidFill>
                <a:uFillTx/>
                <a:latin typeface="Century Schoolbook"/>
              </a:defRPr>
            </a:lvl2pPr>
            <a:lvl3pPr marL="731520" marR="0" lvl="2" indent="-182880" algn="l" defTabSz="914400" rtl="0" fontAlgn="auto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rgbClr val="E32D91"/>
              </a:buClr>
              <a:buSzPct val="100000"/>
              <a:buFont typeface="Wingdings 2" pitchFamily="18"/>
              <a:buChar char=""/>
              <a:tabLst/>
              <a:defRPr lang="fr-FR" sz="1600" b="0" i="0" u="none" strike="noStrike" kern="1200" cap="none" spc="0" baseline="0">
                <a:solidFill>
                  <a:srgbClr val="595959"/>
                </a:solidFill>
                <a:uFillTx/>
                <a:latin typeface="Century Schoolbook"/>
              </a:defRPr>
            </a:lvl3pPr>
            <a:lvl4pPr marL="1005840" marR="0" lvl="3" indent="-182880" algn="l" defTabSz="914400" rtl="0" fontAlgn="auto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rgbClr val="E32D91"/>
              </a:buClr>
              <a:buSzPct val="100000"/>
              <a:buFont typeface="Wingdings 2" pitchFamily="18"/>
              <a:buChar char=""/>
              <a:tabLst/>
              <a:defRPr lang="fr-FR" sz="1400" b="0" i="0" u="none" strike="noStrike" kern="1200" cap="none" spc="0" baseline="0">
                <a:solidFill>
                  <a:srgbClr val="595959"/>
                </a:solidFill>
                <a:uFillTx/>
                <a:latin typeface="Century Schoolbook"/>
              </a:defRPr>
            </a:lvl4pPr>
            <a:lvl5pPr marL="1280160" marR="0" lvl="4" indent="-182880" algn="l" defTabSz="914400" rtl="0" fontAlgn="auto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rgbClr val="E32D91"/>
              </a:buClr>
              <a:buSzPct val="100000"/>
              <a:buFont typeface="Wingdings 2" pitchFamily="18"/>
              <a:buChar char=""/>
              <a:tabLst/>
              <a:defRPr lang="fr-FR" sz="1400" b="0" i="0" u="none" strike="noStrike" kern="1200" cap="none" spc="0" baseline="0">
                <a:solidFill>
                  <a:srgbClr val="595959"/>
                </a:solidFill>
                <a:uFillTx/>
                <a:latin typeface="Century Schoolbook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altLang="fr-FR" sz="1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„</a:t>
            </a:r>
            <a:r>
              <a:rPr lang="de-DE" altLang="fr-FR" sz="18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Ijim</a:t>
            </a:r>
            <a:r>
              <a:rPr lang="de-DE" altLang="fr-FR" sz="1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“ bezeichnet im Bibelhebräischen insbesondere </a:t>
            </a:r>
            <a:br>
              <a:rPr lang="de-DE" altLang="fr-FR" sz="1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altLang="fr-FR" sz="1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die Inseln und Küstenländer des Mittelmeeres auf der europäischen Seite </a:t>
            </a:r>
            <a:br>
              <a:rPr lang="de-DE" altLang="fr-FR" sz="1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altLang="fr-FR" sz="1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von Kleinasien bis Spanien.  </a:t>
            </a:r>
            <a:br>
              <a:rPr lang="de-DE" altLang="fr-FR" sz="1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altLang="fr-FR" sz="1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(Keil / Delitzsch: Kommentar zum AT, Bd. I, S. 134)</a:t>
            </a:r>
            <a:endParaRPr lang="de-DE" altLang="fr-FR" sz="18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9" name="Gerade Verbindung mit Pfeil 8"/>
          <p:cNvCxnSpPr/>
          <p:nvPr/>
        </p:nvCxnSpPr>
        <p:spPr>
          <a:xfrm flipV="1">
            <a:off x="3075709" y="2713461"/>
            <a:ext cx="504149" cy="55958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Gerade Verbindung mit Pfeil 10"/>
          <p:cNvCxnSpPr/>
          <p:nvPr/>
        </p:nvCxnSpPr>
        <p:spPr>
          <a:xfrm flipV="1">
            <a:off x="2470068" y="2351669"/>
            <a:ext cx="231466" cy="64158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Gerade Verbindung mit Pfeil 12"/>
          <p:cNvCxnSpPr/>
          <p:nvPr/>
        </p:nvCxnSpPr>
        <p:spPr>
          <a:xfrm flipV="1">
            <a:off x="1711172" y="2310236"/>
            <a:ext cx="11875" cy="806449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30375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/>
          <p:cNvSpPr>
            <a:spLocks noGrp="1" noChangeArrowheads="1"/>
          </p:cNvSpPr>
          <p:nvPr>
            <p:ph type="title"/>
          </p:nvPr>
        </p:nvSpPr>
        <p:spPr>
          <a:xfrm>
            <a:off x="1605757" y="0"/>
            <a:ext cx="8229600" cy="1143000"/>
          </a:xfrm>
        </p:spPr>
        <p:txBody>
          <a:bodyPr/>
          <a:lstStyle/>
          <a:p>
            <a:pPr marL="54864">
              <a:defRPr/>
            </a:pPr>
            <a:r>
              <a:rPr lang="de-CH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Europa</a:t>
            </a:r>
            <a:endParaRPr lang="de-DE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pic>
        <p:nvPicPr>
          <p:cNvPr id="22531" name="Picture 4" descr="10073298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66852" y="1428276"/>
            <a:ext cx="4859193" cy="3548155"/>
          </a:xfrm>
        </p:spPr>
      </p:pic>
      <p:sp>
        <p:nvSpPr>
          <p:cNvPr id="22533" name="Text Box 4"/>
          <p:cNvSpPr txBox="1">
            <a:spLocks noChangeArrowheads="1"/>
          </p:cNvSpPr>
          <p:nvPr/>
        </p:nvSpPr>
        <p:spPr bwMode="auto">
          <a:xfrm>
            <a:off x="5176044" y="1182213"/>
            <a:ext cx="544513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Clr>
                <a:schemeClr val="accent1"/>
              </a:buClr>
              <a:buSzPct val="70000"/>
              <a:buFont typeface="Wingdings 2" panose="05020102010507070707" pitchFamily="18" charset="2"/>
              <a:buChar char=""/>
              <a:defRPr sz="3200">
                <a:solidFill>
                  <a:schemeClr val="tx1"/>
                </a:solidFill>
                <a:latin typeface="Rockwell" pitchFamily="18" charset="0"/>
              </a:defRPr>
            </a:lvl1pPr>
            <a:lvl2pPr marL="742950" indent="-285750">
              <a:spcBef>
                <a:spcPts val="400"/>
              </a:spcBef>
              <a:buClr>
                <a:schemeClr val="accent2"/>
              </a:buClr>
              <a:buSzPct val="90000"/>
              <a:buChar char="•"/>
              <a:defRPr sz="2600">
                <a:solidFill>
                  <a:schemeClr val="tx1"/>
                </a:solidFill>
                <a:latin typeface="Rockwell" pitchFamily="18" charset="0"/>
              </a:defRPr>
            </a:lvl2pPr>
            <a:lvl3pPr marL="1143000" indent="-228600">
              <a:spcBef>
                <a:spcPts val="400"/>
              </a:spcBef>
              <a:buClr>
                <a:srgbClr val="A8CDD7"/>
              </a:buClr>
              <a:buSzPct val="100000"/>
              <a:buFont typeface="Wingdings 2" panose="05020102010507070707" pitchFamily="18" charset="2"/>
              <a:buChar char=""/>
              <a:defRPr sz="2300">
                <a:solidFill>
                  <a:schemeClr val="tx1"/>
                </a:solidFill>
                <a:latin typeface="Rockwell" pitchFamily="18" charset="0"/>
              </a:defRPr>
            </a:lvl3pPr>
            <a:lvl4pPr marL="1600200" indent="-228600">
              <a:spcBef>
                <a:spcPts val="400"/>
              </a:spcBef>
              <a:buClr>
                <a:srgbClr val="A8CDD7"/>
              </a:buClr>
              <a:buSzPct val="100000"/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Rockwell" pitchFamily="18" charset="0"/>
              </a:defRPr>
            </a:lvl4pPr>
            <a:lvl5pPr marL="2057400" indent="-228600">
              <a:spcBef>
                <a:spcPts val="400"/>
              </a:spcBef>
              <a:buClr>
                <a:srgbClr val="A8CDD7"/>
              </a:buClr>
              <a:buSzPct val="100000"/>
              <a:buFont typeface="Wingdings 2" panose="05020102010507070707" pitchFamily="18" charset="2"/>
              <a:buChar char=""/>
              <a:defRPr sz="1900">
                <a:solidFill>
                  <a:schemeClr val="tx1"/>
                </a:solidFill>
                <a:latin typeface="Rockwell" pitchFamily="18" charset="0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A8CDD7"/>
              </a:buClr>
              <a:buSzPct val="100000"/>
              <a:buFont typeface="Wingdings 2" panose="05020102010507070707" pitchFamily="18" charset="2"/>
              <a:buChar char=""/>
              <a:defRPr sz="1900">
                <a:solidFill>
                  <a:schemeClr val="tx1"/>
                </a:solidFill>
                <a:latin typeface="Rockwell" pitchFamily="18" charset="0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A8CDD7"/>
              </a:buClr>
              <a:buSzPct val="100000"/>
              <a:buFont typeface="Wingdings 2" panose="05020102010507070707" pitchFamily="18" charset="2"/>
              <a:buChar char=""/>
              <a:defRPr sz="1900">
                <a:solidFill>
                  <a:schemeClr val="tx1"/>
                </a:solidFill>
                <a:latin typeface="Rockwell" pitchFamily="18" charset="0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A8CDD7"/>
              </a:buClr>
              <a:buSzPct val="100000"/>
              <a:buFont typeface="Wingdings 2" panose="05020102010507070707" pitchFamily="18" charset="2"/>
              <a:buChar char=""/>
              <a:defRPr sz="1900">
                <a:solidFill>
                  <a:schemeClr val="tx1"/>
                </a:solidFill>
                <a:latin typeface="Rockwell" pitchFamily="18" charset="0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A8CDD7"/>
              </a:buClr>
              <a:buSzPct val="100000"/>
              <a:buFont typeface="Wingdings 2" panose="05020102010507070707" pitchFamily="18" charset="2"/>
              <a:buChar char=""/>
              <a:defRPr sz="1900">
                <a:solidFill>
                  <a:schemeClr val="tx1"/>
                </a:solidFill>
                <a:latin typeface="Rockwell" pitchFamily="18" charset="0"/>
              </a:defRPr>
            </a:lvl9pPr>
          </a:lstStyle>
          <a:p>
            <a:pPr eaLnBrk="1" hangingPunct="1">
              <a:buClrTx/>
              <a:buSzTx/>
              <a:buFontTx/>
              <a:buNone/>
            </a:pPr>
            <a:r>
              <a:rPr lang="de-CH" altLang="de-DE" sz="1000" dirty="0"/>
              <a:t>NASA</a:t>
            </a:r>
            <a:endParaRPr lang="de-DE" altLang="de-DE" sz="1000" dirty="0"/>
          </a:p>
        </p:txBody>
      </p:sp>
      <p:sp>
        <p:nvSpPr>
          <p:cNvPr id="6" name="Rectangle 12"/>
          <p:cNvSpPr/>
          <p:nvPr/>
        </p:nvSpPr>
        <p:spPr>
          <a:xfrm>
            <a:off x="11292397" y="0"/>
            <a:ext cx="899603" cy="6858000"/>
          </a:xfrm>
          <a:prstGeom prst="rect">
            <a:avLst/>
          </a:prstGeom>
          <a:solidFill>
            <a:schemeClr val="accent6">
              <a:lumMod val="75000"/>
            </a:schemeClr>
          </a:solidFill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7" name="Connecteur droit 10"/>
          <p:cNvCxnSpPr/>
          <p:nvPr/>
        </p:nvCxnSpPr>
        <p:spPr>
          <a:xfrm>
            <a:off x="470517" y="0"/>
            <a:ext cx="0" cy="685800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8" name="Rectangle 4"/>
          <p:cNvSpPr txBox="1">
            <a:spLocks noChangeArrowheads="1"/>
          </p:cNvSpPr>
          <p:nvPr/>
        </p:nvSpPr>
        <p:spPr>
          <a:xfrm>
            <a:off x="314555" y="5261708"/>
            <a:ext cx="6230556" cy="1596292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rmAutofit/>
          </a:bodyPr>
          <a:lstStyle>
            <a:lvl1pPr marL="182880" marR="0" lvl="0" indent="-182880" algn="l" defTabSz="914400" rtl="0" fontAlgn="auto" hangingPunct="1">
              <a:lnSpc>
                <a:spcPct val="95000"/>
              </a:lnSpc>
              <a:spcBef>
                <a:spcPts val="1400"/>
              </a:spcBef>
              <a:spcAft>
                <a:spcPts val="200"/>
              </a:spcAft>
              <a:buClr>
                <a:srgbClr val="E32D91"/>
              </a:buClr>
              <a:buSzPct val="80000"/>
              <a:buFont typeface="Arial" pitchFamily="34"/>
              <a:buChar char="•"/>
              <a:tabLst/>
              <a:defRPr lang="fr-FR" sz="2000" b="0" i="0" u="none" strike="noStrike" kern="1200" cap="none" spc="10" baseline="0">
                <a:solidFill>
                  <a:srgbClr val="595959"/>
                </a:solidFill>
                <a:uFillTx/>
                <a:latin typeface="Century Schoolbook"/>
              </a:defRPr>
            </a:lvl1pPr>
            <a:lvl2pPr marL="457200" marR="0" lvl="1" indent="-182880" algn="l" defTabSz="914400" rtl="0" fontAlgn="auto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rgbClr val="E32D91"/>
              </a:buClr>
              <a:buSzPct val="100000"/>
              <a:buFont typeface="Wingdings 2" pitchFamily="18"/>
              <a:buChar char=""/>
              <a:tabLst/>
              <a:defRPr lang="fr-FR" sz="1800" b="0" i="0" u="none" strike="noStrike" kern="1200" cap="none" spc="0" baseline="0">
                <a:solidFill>
                  <a:srgbClr val="595959"/>
                </a:solidFill>
                <a:uFillTx/>
                <a:latin typeface="Century Schoolbook"/>
              </a:defRPr>
            </a:lvl2pPr>
            <a:lvl3pPr marL="731520" marR="0" lvl="2" indent="-182880" algn="l" defTabSz="914400" rtl="0" fontAlgn="auto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rgbClr val="E32D91"/>
              </a:buClr>
              <a:buSzPct val="100000"/>
              <a:buFont typeface="Wingdings 2" pitchFamily="18"/>
              <a:buChar char=""/>
              <a:tabLst/>
              <a:defRPr lang="fr-FR" sz="1600" b="0" i="0" u="none" strike="noStrike" kern="1200" cap="none" spc="0" baseline="0">
                <a:solidFill>
                  <a:srgbClr val="595959"/>
                </a:solidFill>
                <a:uFillTx/>
                <a:latin typeface="Century Schoolbook"/>
              </a:defRPr>
            </a:lvl3pPr>
            <a:lvl4pPr marL="1005840" marR="0" lvl="3" indent="-182880" algn="l" defTabSz="914400" rtl="0" fontAlgn="auto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rgbClr val="E32D91"/>
              </a:buClr>
              <a:buSzPct val="100000"/>
              <a:buFont typeface="Wingdings 2" pitchFamily="18"/>
              <a:buChar char=""/>
              <a:tabLst/>
              <a:defRPr lang="fr-FR" sz="1400" b="0" i="0" u="none" strike="noStrike" kern="1200" cap="none" spc="0" baseline="0">
                <a:solidFill>
                  <a:srgbClr val="595959"/>
                </a:solidFill>
                <a:uFillTx/>
                <a:latin typeface="Century Schoolbook"/>
              </a:defRPr>
            </a:lvl4pPr>
            <a:lvl5pPr marL="1280160" marR="0" lvl="4" indent="-182880" algn="l" defTabSz="914400" rtl="0" fontAlgn="auto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rgbClr val="E32D91"/>
              </a:buClr>
              <a:buSzPct val="100000"/>
              <a:buFont typeface="Wingdings 2" pitchFamily="18"/>
              <a:buChar char=""/>
              <a:tabLst/>
              <a:defRPr lang="fr-FR" sz="1400" b="0" i="0" u="none" strike="noStrike" kern="1200" cap="none" spc="0" baseline="0">
                <a:solidFill>
                  <a:srgbClr val="595959"/>
                </a:solidFill>
                <a:uFillTx/>
                <a:latin typeface="Century Schoolbook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altLang="fr-FR" sz="1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Der Name „</a:t>
            </a:r>
            <a:r>
              <a:rPr lang="de-DE" altLang="fr-FR" sz="18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ijim</a:t>
            </a:r>
            <a:r>
              <a:rPr lang="de-DE" altLang="fr-FR" sz="1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 bezeichnet im Bibelhebräischen insbesondere die Inseln und Küstenländer des Mittelmeeres auf der europäischen Seite </a:t>
            </a:r>
            <a:br>
              <a:rPr lang="de-DE" altLang="fr-FR" sz="1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altLang="fr-FR" sz="1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von Kleinasien bis Spanien.  </a:t>
            </a:r>
            <a:br>
              <a:rPr lang="de-DE" altLang="fr-FR" sz="1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altLang="fr-FR" sz="1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(Keil / Delitzsch: Kommentar zum AT, Bd. I, S. 134)</a:t>
            </a:r>
            <a:endParaRPr lang="de-DE" altLang="fr-FR" sz="1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ctangle 3"/>
          <p:cNvSpPr>
            <a:spLocks noGrp="1" noChangeArrowheads="1"/>
          </p:cNvSpPr>
          <p:nvPr>
            <p:ph sz="half" idx="2"/>
          </p:nvPr>
        </p:nvSpPr>
        <p:spPr>
          <a:xfrm>
            <a:off x="6122379" y="598488"/>
            <a:ext cx="4731924" cy="4997450"/>
          </a:xfrm>
        </p:spPr>
        <p:txBody>
          <a:bodyPr>
            <a:normAutofit/>
          </a:bodyPr>
          <a:lstStyle/>
          <a:p>
            <a:pPr eaLnBrk="1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Wingdings 2"/>
              <a:buChar char=""/>
              <a:defRPr/>
            </a:pPr>
            <a:r>
              <a:rPr lang="de-DE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de-DE" sz="2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Alle Stellen mit „</a:t>
            </a:r>
            <a:r>
              <a:rPr lang="de-DE" sz="28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ijim</a:t>
            </a:r>
            <a:r>
              <a:rPr lang="de-DE" sz="2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</a:t>
            </a:r>
            <a:r>
              <a:rPr lang="de-CH" sz="2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</a:p>
          <a:p>
            <a:pPr eaLnBrk="1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Wingdings 2"/>
              <a:buChar char=""/>
              <a:defRPr/>
            </a:pPr>
            <a:endParaRPr lang="de-CH" sz="28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eaLnBrk="1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de-DE" sz="2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1Mo 10,5; </a:t>
            </a:r>
            <a:r>
              <a:rPr lang="de-DE" sz="28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Est</a:t>
            </a:r>
            <a:r>
              <a:rPr lang="de-DE" sz="2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10,1; Ps 72,10; 97,1; </a:t>
            </a:r>
            <a:r>
              <a:rPr lang="de-DE" sz="28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Jes</a:t>
            </a:r>
            <a:r>
              <a:rPr lang="de-DE" sz="2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11,11; 24,15; 40,15; 41,1.5; 42,4.10.12.15; 49,1; 51,5; 59,18; 60,9; 66,19; </a:t>
            </a:r>
            <a:r>
              <a:rPr lang="de-DE" sz="28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Jer</a:t>
            </a:r>
            <a:r>
              <a:rPr lang="de-DE" sz="2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2,10; 25,22; 31,10; </a:t>
            </a:r>
            <a:r>
              <a:rPr lang="de-DE" sz="28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Hes</a:t>
            </a:r>
            <a:r>
              <a:rPr lang="de-DE" sz="2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26,15.18.18; 27,3.6.7.15.35; 39,6; Dan 11,18; </a:t>
            </a:r>
            <a:r>
              <a:rPr lang="de-DE" sz="28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Zeph</a:t>
            </a:r>
            <a:r>
              <a:rPr lang="de-DE" sz="2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2,11</a:t>
            </a:r>
          </a:p>
        </p:txBody>
      </p:sp>
      <p:cxnSp>
        <p:nvCxnSpPr>
          <p:cNvPr id="9" name="Gerade Verbindung mit Pfeil 8"/>
          <p:cNvCxnSpPr/>
          <p:nvPr/>
        </p:nvCxnSpPr>
        <p:spPr>
          <a:xfrm flipV="1">
            <a:off x="1711172" y="2310236"/>
            <a:ext cx="11875" cy="806449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Gerade Verbindung mit Pfeil 10"/>
          <p:cNvCxnSpPr/>
          <p:nvPr/>
        </p:nvCxnSpPr>
        <p:spPr>
          <a:xfrm flipV="1">
            <a:off x="2470068" y="2351669"/>
            <a:ext cx="231466" cy="64158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Gerade Verbindung mit Pfeil 11"/>
          <p:cNvCxnSpPr/>
          <p:nvPr/>
        </p:nvCxnSpPr>
        <p:spPr>
          <a:xfrm flipV="1">
            <a:off x="3075709" y="2713461"/>
            <a:ext cx="504149" cy="55958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21901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035137" y="-406445"/>
            <a:ext cx="9692640" cy="1397120"/>
          </a:xfrm>
        </p:spPr>
        <p:txBody>
          <a:bodyPr/>
          <a:lstStyle/>
          <a:p>
            <a:r>
              <a:rPr lang="de-CH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Rosch aus dem äussersten Norden</a:t>
            </a:r>
            <a:endParaRPr lang="de-CH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feld 5"/>
          <p:cNvSpPr txBox="1"/>
          <p:nvPr/>
        </p:nvSpPr>
        <p:spPr>
          <a:xfrm>
            <a:off x="7714879" y="6315701"/>
            <a:ext cx="38183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1200" dirty="0" smtClean="0"/>
              <a:t>FB</a:t>
            </a:r>
            <a:endParaRPr lang="de-CH" sz="1200" dirty="0"/>
          </a:p>
        </p:txBody>
      </p:sp>
      <p:sp>
        <p:nvSpPr>
          <p:cNvPr id="7" name="Rectangle 12"/>
          <p:cNvSpPr/>
          <p:nvPr/>
        </p:nvSpPr>
        <p:spPr>
          <a:xfrm>
            <a:off x="11292397" y="0"/>
            <a:ext cx="899603" cy="6858000"/>
          </a:xfrm>
          <a:prstGeom prst="rect">
            <a:avLst/>
          </a:prstGeom>
          <a:solidFill>
            <a:schemeClr val="accent6">
              <a:lumMod val="75000"/>
            </a:schemeClr>
          </a:solidFill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8" name="Connecteur droit 10"/>
          <p:cNvCxnSpPr/>
          <p:nvPr/>
        </p:nvCxnSpPr>
        <p:spPr>
          <a:xfrm>
            <a:off x="470517" y="0"/>
            <a:ext cx="0" cy="685800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9" name="Grafik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597" y="1409120"/>
            <a:ext cx="6911440" cy="5183580"/>
          </a:xfrm>
          <a:prstGeom prst="rect">
            <a:avLst/>
          </a:prstGeom>
        </p:spPr>
      </p:pic>
      <p:sp>
        <p:nvSpPr>
          <p:cNvPr id="11" name="Inhaltsplatzhalter 3"/>
          <p:cNvSpPr>
            <a:spLocks noGrp="1"/>
          </p:cNvSpPr>
          <p:nvPr>
            <p:ph idx="2"/>
          </p:nvPr>
        </p:nvSpPr>
        <p:spPr>
          <a:xfrm>
            <a:off x="8284625" y="1825242"/>
            <a:ext cx="3907375" cy="4351336"/>
          </a:xfrm>
        </p:spPr>
        <p:txBody>
          <a:bodyPr/>
          <a:lstStyle/>
          <a:p>
            <a:r>
              <a:rPr lang="de-CH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Hes</a:t>
            </a:r>
            <a:r>
              <a:rPr lang="de-CH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38,15</a:t>
            </a:r>
          </a:p>
          <a:p>
            <a:r>
              <a:rPr lang="en-US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Jer</a:t>
            </a:r>
            <a:r>
              <a:rPr 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31,8</a:t>
            </a:r>
          </a:p>
          <a:p>
            <a:r>
              <a:rPr lang="en-US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Jer</a:t>
            </a:r>
            <a:r>
              <a:rPr 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16,14</a:t>
            </a:r>
            <a:r>
              <a:rPr lang="de-CH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</a:t>
            </a:r>
            <a:r>
              <a:rPr 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15</a:t>
            </a:r>
            <a:endParaRPr lang="de-CH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10" name="Gerade Verbindung mit Pfeil 9"/>
          <p:cNvCxnSpPr/>
          <p:nvPr/>
        </p:nvCxnSpPr>
        <p:spPr>
          <a:xfrm flipV="1">
            <a:off x="4928260" y="3194462"/>
            <a:ext cx="11875" cy="806449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37432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035137" y="-406445"/>
            <a:ext cx="9692640" cy="1397120"/>
          </a:xfrm>
        </p:spPr>
        <p:txBody>
          <a:bodyPr/>
          <a:lstStyle/>
          <a:p>
            <a:r>
              <a:rPr lang="de-CH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Das Land der Chinesen im Osten</a:t>
            </a:r>
            <a:endParaRPr lang="de-CH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feld 5"/>
          <p:cNvSpPr txBox="1"/>
          <p:nvPr/>
        </p:nvSpPr>
        <p:spPr>
          <a:xfrm>
            <a:off x="7714879" y="6315701"/>
            <a:ext cx="38183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1200" dirty="0" smtClean="0"/>
              <a:t>FB</a:t>
            </a:r>
            <a:endParaRPr lang="de-CH" sz="1200" dirty="0"/>
          </a:p>
        </p:txBody>
      </p:sp>
      <p:sp>
        <p:nvSpPr>
          <p:cNvPr id="7" name="Rectangle 12"/>
          <p:cNvSpPr/>
          <p:nvPr/>
        </p:nvSpPr>
        <p:spPr>
          <a:xfrm>
            <a:off x="11304273" y="0"/>
            <a:ext cx="899603" cy="6858000"/>
          </a:xfrm>
          <a:prstGeom prst="rect">
            <a:avLst/>
          </a:prstGeom>
          <a:solidFill>
            <a:schemeClr val="accent6">
              <a:lumMod val="75000"/>
            </a:schemeClr>
          </a:solidFill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8" name="Connecteur droit 10"/>
          <p:cNvCxnSpPr/>
          <p:nvPr/>
        </p:nvCxnSpPr>
        <p:spPr>
          <a:xfrm>
            <a:off x="470517" y="0"/>
            <a:ext cx="0" cy="685800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9" name="Grafik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998" y="1383041"/>
            <a:ext cx="6911440" cy="5183580"/>
          </a:xfrm>
          <a:prstGeom prst="rect">
            <a:avLst/>
          </a:prstGeom>
        </p:spPr>
      </p:pic>
      <p:cxnSp>
        <p:nvCxnSpPr>
          <p:cNvPr id="10" name="Gerade Verbindung mit Pfeil 9"/>
          <p:cNvCxnSpPr/>
          <p:nvPr/>
        </p:nvCxnSpPr>
        <p:spPr>
          <a:xfrm flipV="1">
            <a:off x="4928260" y="3990109"/>
            <a:ext cx="1425039" cy="10803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029"/>
          <p:cNvSpPr txBox="1">
            <a:spLocks noChangeArrowheads="1"/>
          </p:cNvSpPr>
          <p:nvPr/>
        </p:nvSpPr>
        <p:spPr bwMode="auto">
          <a:xfrm>
            <a:off x="6094704" y="1383041"/>
            <a:ext cx="6689005" cy="3313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algn="ctr">
              <a:buFontTx/>
              <a:buNone/>
              <a:defRPr/>
            </a:pPr>
            <a:r>
              <a:rPr lang="de-DE" altLang="fr-FR" sz="2000" b="0" kern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Jesaja 49,12: </a:t>
            </a:r>
            <a:br>
              <a:rPr lang="de-DE" altLang="fr-FR" sz="2000" b="0" kern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</a:br>
            <a:r>
              <a:rPr lang="de-DE" altLang="fr-FR" sz="2000" kern="0" dirty="0">
                <a:solidFill>
                  <a:srgbClr val="FFFF00"/>
                </a:solidFill>
                <a:cs typeface="Arial" charset="0"/>
              </a:rPr>
              <a:t/>
            </a:r>
            <a:br>
              <a:rPr lang="de-DE" altLang="fr-FR" sz="2000" kern="0" dirty="0">
                <a:solidFill>
                  <a:srgbClr val="FFFF00"/>
                </a:solidFill>
                <a:cs typeface="Arial" charset="0"/>
              </a:rPr>
            </a:br>
            <a:r>
              <a:rPr lang="de-DE" altLang="fr-FR" sz="2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Siehe, diese werden </a:t>
            </a:r>
            <a:br>
              <a:rPr lang="de-DE" altLang="fr-FR" sz="2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altLang="fr-FR" sz="2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von ferne kommen [S], </a:t>
            </a:r>
            <a:br>
              <a:rPr lang="de-DE" altLang="fr-FR" sz="2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altLang="fr-FR" sz="2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und siehe, diese von Norden </a:t>
            </a:r>
            <a:br>
              <a:rPr lang="de-DE" altLang="fr-FR" sz="2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altLang="fr-FR" sz="2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und von Westen, und diese </a:t>
            </a:r>
            <a:br>
              <a:rPr lang="de-DE" altLang="fr-FR" sz="2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altLang="fr-FR" sz="2000" dirty="0">
                <a:solidFill>
                  <a:srgbClr val="00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aus dem Land der </a:t>
            </a:r>
            <a:r>
              <a:rPr lang="de-DE" altLang="fr-FR" sz="2000" dirty="0" err="1" smtClean="0">
                <a:solidFill>
                  <a:srgbClr val="00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Sinesen</a:t>
            </a:r>
            <a:r>
              <a:rPr lang="de-DE" altLang="fr-FR" sz="2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altLang="fr-FR" sz="2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[</a:t>
            </a:r>
            <a:r>
              <a:rPr lang="de-DE" altLang="fr-FR" sz="2000" dirty="0">
                <a:solidFill>
                  <a:srgbClr val="00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de-DE" altLang="fr-FR" sz="2000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].</a:t>
            </a:r>
          </a:p>
        </p:txBody>
      </p:sp>
      <p:sp>
        <p:nvSpPr>
          <p:cNvPr id="13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8126116" y="3644152"/>
            <a:ext cx="2989188" cy="1093029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de-DE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Franz Delitzsch (Jesaja-Kommentar; S. 487-489): </a:t>
            </a:r>
            <a:br>
              <a:rPr lang="de-DE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</a:br>
            <a:r>
              <a:rPr lang="de-DE" altLang="fr-FR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Das westlichste Land des </a:t>
            </a:r>
            <a:r>
              <a:rPr lang="de-DE" altLang="fr-FR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chinesischen </a:t>
            </a:r>
            <a:r>
              <a:rPr lang="de-DE" altLang="fr-FR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Feudalstaates hiess von 897-206 v. Chr. „Tsin“</a:t>
            </a:r>
            <a:r>
              <a:rPr lang="de-DE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br>
              <a:rPr lang="de-DE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de-DE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Land Sinim = Land </a:t>
            </a:r>
            <a:r>
              <a:rPr lang="de-DE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der </a:t>
            </a:r>
            <a:r>
              <a:rPr lang="de-DE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Sinesen</a:t>
            </a:r>
            <a:r>
              <a:rPr lang="de-DE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 </a:t>
            </a:r>
            <a:r>
              <a:rPr lang="de-DE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  <a:sym typeface="Wingdings" pitchFamily="2" charset="2"/>
              </a:rPr>
              <a:t> China!</a:t>
            </a:r>
            <a:endParaRPr lang="de-DE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0285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74017" y="1412776"/>
            <a:ext cx="8850982" cy="42484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Textfeld 4"/>
          <p:cNvSpPr txBox="1"/>
          <p:nvPr/>
        </p:nvSpPr>
        <p:spPr>
          <a:xfrm>
            <a:off x="8525313" y="5679505"/>
            <a:ext cx="199926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000" dirty="0" err="1"/>
              <a:t>Captain</a:t>
            </a:r>
            <a:r>
              <a:rPr lang="fr-FR" sz="1000" dirty="0"/>
              <a:t> Blood GNU 1.2 or </a:t>
            </a:r>
            <a:r>
              <a:rPr lang="fr-FR" sz="1000" dirty="0" err="1"/>
              <a:t>later</a:t>
            </a:r>
            <a:endParaRPr lang="fr-FR" sz="1000" dirty="0"/>
          </a:p>
        </p:txBody>
      </p:sp>
      <p:sp>
        <p:nvSpPr>
          <p:cNvPr id="6" name="Line 3"/>
          <p:cNvSpPr>
            <a:spLocks noChangeShapeType="1"/>
          </p:cNvSpPr>
          <p:nvPr/>
        </p:nvSpPr>
        <p:spPr bwMode="auto">
          <a:xfrm flipV="1">
            <a:off x="3143672" y="4725146"/>
            <a:ext cx="792088" cy="1152127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fr-FR"/>
          </a:p>
        </p:txBody>
      </p:sp>
      <p:sp>
        <p:nvSpPr>
          <p:cNvPr id="7" name="Line 3"/>
          <p:cNvSpPr>
            <a:spLocks noChangeShapeType="1"/>
          </p:cNvSpPr>
          <p:nvPr/>
        </p:nvSpPr>
        <p:spPr bwMode="auto">
          <a:xfrm flipH="1">
            <a:off x="5663952" y="836712"/>
            <a:ext cx="1368152" cy="2664297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fr-FR"/>
          </a:p>
        </p:txBody>
      </p:sp>
      <p:sp>
        <p:nvSpPr>
          <p:cNvPr id="8" name="Textfeld 7"/>
          <p:cNvSpPr txBox="1"/>
          <p:nvPr/>
        </p:nvSpPr>
        <p:spPr>
          <a:xfrm>
            <a:off x="1991544" y="6093296"/>
            <a:ext cx="79208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Der König des Südens (</a:t>
            </a:r>
            <a:r>
              <a:rPr lang="de-DE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Dan 11</a:t>
            </a:r>
            <a:r>
              <a:rPr lang="de-CH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 </a:t>
            </a:r>
            <a:r>
              <a:rPr lang="de-DE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= </a:t>
            </a:r>
            <a:r>
              <a:rPr lang="de-DE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Ägypten</a:t>
            </a:r>
            <a:endParaRPr lang="fr-FR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Textfeld 8"/>
          <p:cNvSpPr txBox="1"/>
          <p:nvPr/>
        </p:nvSpPr>
        <p:spPr>
          <a:xfrm>
            <a:off x="5743712" y="143635"/>
            <a:ext cx="5560561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Der König des </a:t>
            </a:r>
            <a:r>
              <a:rPr lang="de-DE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Nordens (Dan 11)</a:t>
            </a:r>
            <a:endParaRPr lang="de-DE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de-DE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= </a:t>
            </a:r>
            <a:r>
              <a:rPr lang="de-DE" sz="2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Gross</a:t>
            </a:r>
            <a:r>
              <a:rPr lang="de-DE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-Syrien</a:t>
            </a:r>
          </a:p>
        </p:txBody>
      </p:sp>
      <p:sp>
        <p:nvSpPr>
          <p:cNvPr id="10" name="Oval 13"/>
          <p:cNvSpPr>
            <a:spLocks noChangeArrowheads="1"/>
          </p:cNvSpPr>
          <p:nvPr/>
        </p:nvSpPr>
        <p:spPr bwMode="auto">
          <a:xfrm rot="-4857145">
            <a:off x="5406459" y="2968446"/>
            <a:ext cx="908623" cy="948166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de-DE"/>
          </a:p>
        </p:txBody>
      </p:sp>
      <p:sp>
        <p:nvSpPr>
          <p:cNvPr id="11" name="Rectangle 12"/>
          <p:cNvSpPr/>
          <p:nvPr/>
        </p:nvSpPr>
        <p:spPr>
          <a:xfrm>
            <a:off x="11304273" y="0"/>
            <a:ext cx="899603" cy="6858000"/>
          </a:xfrm>
          <a:prstGeom prst="rect">
            <a:avLst/>
          </a:prstGeom>
          <a:solidFill>
            <a:schemeClr val="accent6">
              <a:lumMod val="75000"/>
            </a:schemeClr>
          </a:solidFill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2" name="Connecteur droit 10"/>
          <p:cNvCxnSpPr/>
          <p:nvPr/>
        </p:nvCxnSpPr>
        <p:spPr>
          <a:xfrm>
            <a:off x="470517" y="0"/>
            <a:ext cx="0" cy="685800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28351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 txBox="1">
            <a:spLocks noGrp="1"/>
          </p:cNvSpPr>
          <p:nvPr>
            <p:ph type="title"/>
          </p:nvPr>
        </p:nvSpPr>
        <p:spPr>
          <a:xfrm>
            <a:off x="441450" y="-788712"/>
            <a:ext cx="10839634" cy="1638303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lvl="0" algn="ctr"/>
            <a:r>
              <a:rPr lang="fr-FR" sz="40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Man «</a:t>
            </a:r>
            <a:r>
              <a:rPr lang="fr-FR" sz="4000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orientiert</a:t>
            </a:r>
            <a:r>
              <a:rPr lang="fr-FR" sz="40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fr-FR" sz="4000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sich</a:t>
            </a:r>
            <a:r>
              <a:rPr lang="fr-FR" sz="40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»  </a:t>
            </a:r>
            <a:r>
              <a:rPr lang="fr-FR" sz="4000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am</a:t>
            </a:r>
            <a:r>
              <a:rPr lang="fr-FR" sz="40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Orient!</a:t>
            </a:r>
            <a:endParaRPr lang="fr-FR" sz="40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 Box 5"/>
          <p:cNvSpPr txBox="1"/>
          <p:nvPr/>
        </p:nvSpPr>
        <p:spPr>
          <a:xfrm>
            <a:off x="8740777" y="1500192"/>
            <a:ext cx="184151" cy="366710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91440" tIns="45720" rIns="91440" bIns="45720" anchor="t" anchorCtr="0" compatLnSpc="1">
            <a:spAutoFit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00" b="0" i="0" u="none" strike="noStrike" kern="1200" cap="none" spc="0" baseline="0">
              <a:solidFill>
                <a:srgbClr val="000000"/>
              </a:solidFill>
              <a:uFillTx/>
              <a:latin typeface="Verdana" pitchFamily="34"/>
            </a:endParaRPr>
          </a:p>
        </p:txBody>
      </p:sp>
      <p:cxnSp>
        <p:nvCxnSpPr>
          <p:cNvPr id="11" name="Connecteur droit 10"/>
          <p:cNvCxnSpPr/>
          <p:nvPr/>
        </p:nvCxnSpPr>
        <p:spPr>
          <a:xfrm>
            <a:off x="470517" y="0"/>
            <a:ext cx="0" cy="685800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11310151" y="0"/>
            <a:ext cx="899603" cy="6858000"/>
          </a:xfrm>
          <a:prstGeom prst="rect">
            <a:avLst/>
          </a:prstGeom>
          <a:solidFill>
            <a:schemeClr val="accent6">
              <a:lumMod val="75000"/>
            </a:schemeClr>
          </a:solidFill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hteck 13"/>
          <p:cNvSpPr/>
          <p:nvPr/>
        </p:nvSpPr>
        <p:spPr>
          <a:xfrm>
            <a:off x="1288696" y="5498450"/>
            <a:ext cx="5495875" cy="14219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  <a:defRPr/>
            </a:pPr>
            <a:r>
              <a:rPr lang="de-DE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„</a:t>
            </a:r>
            <a:r>
              <a:rPr lang="de-DE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</a:t>
            </a:r>
            <a:r>
              <a:rPr lang="de-DE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 vordere Meer“ = das Tote Meer </a:t>
            </a:r>
            <a:endParaRPr lang="de-DE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  <a:defRPr/>
            </a:pPr>
            <a:r>
              <a:rPr lang="de-DE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„das hintere Meer“ = das Mittelmeer</a:t>
            </a:r>
          </a:p>
          <a:p>
            <a:pPr>
              <a:lnSpc>
                <a:spcPct val="90000"/>
              </a:lnSpc>
              <a:defRPr/>
            </a:pPr>
            <a:r>
              <a:rPr lang="de-DE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(Joel 2,20)</a:t>
            </a:r>
          </a:p>
          <a:p>
            <a:pPr>
              <a:lnSpc>
                <a:spcPct val="90000"/>
              </a:lnSpc>
              <a:defRPr/>
            </a:pPr>
            <a:endParaRPr lang="de-DE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7" name="Text Box 8"/>
          <p:cNvSpPr txBox="1">
            <a:spLocks noChangeArrowheads="1"/>
          </p:cNvSpPr>
          <p:nvPr/>
        </p:nvSpPr>
        <p:spPr bwMode="auto">
          <a:xfrm>
            <a:off x="743846" y="4452590"/>
            <a:ext cx="327334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de-CH" altLang="de-DE" sz="1000" dirty="0" smtClean="0">
                <a:cs typeface="Arial" panose="020B0604020202020204" pitchFamily="34" charset="0"/>
              </a:rPr>
              <a:t>FB</a:t>
            </a:r>
            <a:endParaRPr lang="de-DE" altLang="de-DE" sz="1000" dirty="0">
              <a:cs typeface="Arial" panose="020B0604020202020204" pitchFamily="34" charset="0"/>
            </a:endParaRPr>
          </a:p>
        </p:txBody>
      </p:sp>
      <p:pic>
        <p:nvPicPr>
          <p:cNvPr id="1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04" b="3676"/>
          <a:stretch>
            <a:fillRect/>
          </a:stretch>
        </p:blipFill>
        <p:spPr bwMode="auto">
          <a:xfrm rot="16200000">
            <a:off x="3797813" y="-1648177"/>
            <a:ext cx="4506707" cy="952494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Rechteck 14"/>
          <p:cNvSpPr/>
          <p:nvPr/>
        </p:nvSpPr>
        <p:spPr>
          <a:xfrm>
            <a:off x="7010762" y="5498450"/>
            <a:ext cx="5495875" cy="10895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  <a:defRPr/>
            </a:pPr>
            <a:r>
              <a:rPr lang="de-DE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„rechts“ = Süden</a:t>
            </a:r>
          </a:p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  <a:defRPr/>
            </a:pPr>
            <a:r>
              <a:rPr lang="de-DE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„links“ = Norden</a:t>
            </a:r>
          </a:p>
          <a:p>
            <a:pPr>
              <a:lnSpc>
                <a:spcPct val="90000"/>
              </a:lnSpc>
              <a:defRPr/>
            </a:pPr>
            <a:r>
              <a:rPr lang="de-DE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de-DE" sz="2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Hes</a:t>
            </a:r>
            <a:r>
              <a:rPr lang="de-DE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16,46)</a:t>
            </a:r>
            <a:endParaRPr lang="de-DE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" name="Line 3"/>
          <p:cNvSpPr>
            <a:spLocks noChangeShapeType="1"/>
          </p:cNvSpPr>
          <p:nvPr/>
        </p:nvSpPr>
        <p:spPr bwMode="auto">
          <a:xfrm flipV="1">
            <a:off x="5462650" y="849591"/>
            <a:ext cx="0" cy="3678523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71874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40608" y="697961"/>
            <a:ext cx="5407769" cy="1397120"/>
          </a:xfrm>
        </p:spPr>
        <p:txBody>
          <a:bodyPr>
            <a:normAutofit fontScale="90000"/>
          </a:bodyPr>
          <a:lstStyle/>
          <a:p>
            <a:r>
              <a:rPr lang="de-CH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«Ein Land, das von Milch und Honig fliesst»</a:t>
            </a:r>
            <a:endParaRPr lang="de-CH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feld 5"/>
          <p:cNvSpPr txBox="1"/>
          <p:nvPr/>
        </p:nvSpPr>
        <p:spPr>
          <a:xfrm>
            <a:off x="5322262" y="6424551"/>
            <a:ext cx="6030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1200" dirty="0" smtClean="0"/>
              <a:t>NASA</a:t>
            </a:r>
            <a:endParaRPr lang="de-CH" sz="1200" dirty="0"/>
          </a:p>
        </p:txBody>
      </p:sp>
      <p:sp>
        <p:nvSpPr>
          <p:cNvPr id="7" name="Rectangle 12"/>
          <p:cNvSpPr/>
          <p:nvPr/>
        </p:nvSpPr>
        <p:spPr>
          <a:xfrm>
            <a:off x="11292397" y="0"/>
            <a:ext cx="899603" cy="6858000"/>
          </a:xfrm>
          <a:prstGeom prst="rect">
            <a:avLst/>
          </a:prstGeom>
          <a:solidFill>
            <a:schemeClr val="accent6">
              <a:lumMod val="75000"/>
            </a:schemeClr>
          </a:solidFill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8" name="Connecteur droit 10"/>
          <p:cNvCxnSpPr/>
          <p:nvPr/>
        </p:nvCxnSpPr>
        <p:spPr>
          <a:xfrm>
            <a:off x="470517" y="0"/>
            <a:ext cx="0" cy="685800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9" name="Picture 12" descr="MiddleEast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925312" y="200634"/>
            <a:ext cx="5108938" cy="6500916"/>
          </a:xfrm>
          <a:noFill/>
        </p:spPr>
      </p:pic>
      <p:sp>
        <p:nvSpPr>
          <p:cNvPr id="10" name="Rechteck 9"/>
          <p:cNvSpPr/>
          <p:nvPr/>
        </p:nvSpPr>
        <p:spPr>
          <a:xfrm>
            <a:off x="840608" y="2461064"/>
            <a:ext cx="5192331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  <a:defRPr/>
            </a:pPr>
            <a:r>
              <a:rPr lang="de-DE" sz="2400" dirty="0">
                <a:solidFill>
                  <a:srgbClr val="00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</a:t>
            </a:r>
            <a:r>
              <a:rPr lang="de-DE" sz="2400" dirty="0" smtClean="0">
                <a:solidFill>
                  <a:srgbClr val="00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rün </a:t>
            </a:r>
            <a:r>
              <a:rPr lang="de-DE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= Land für Ackerbau </a:t>
            </a:r>
            <a:r>
              <a:rPr lang="de-DE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 Fruchtsäfte / Honig</a:t>
            </a:r>
            <a:endParaRPr lang="de-DE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  <a:defRPr/>
            </a:pPr>
            <a:endParaRPr lang="de-DE" sz="24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  <a:defRPr/>
            </a:pPr>
            <a:r>
              <a:rPr lang="de-DE" sz="2400" dirty="0" smtClean="0">
                <a:solidFill>
                  <a:srgbClr val="CC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braun</a:t>
            </a:r>
            <a:r>
              <a:rPr lang="de-DE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de-DE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= Land für Schaf- und Ziegenzucht </a:t>
            </a:r>
            <a:r>
              <a:rPr lang="de-DE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 Milch</a:t>
            </a:r>
            <a:endParaRPr lang="de-DE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1" name="Picture 2" descr="http://upload.wikimedia.org/wikipedia/commons/8/84/Afghan_shepherd_and_his_flock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40607" y="4376928"/>
            <a:ext cx="3468496" cy="2329043"/>
          </a:xfrm>
          <a:prstGeom prst="rect">
            <a:avLst/>
          </a:prstGeom>
          <a:noFill/>
        </p:spPr>
      </p:pic>
      <p:sp>
        <p:nvSpPr>
          <p:cNvPr id="3" name="Textfeld 2"/>
          <p:cNvSpPr txBox="1"/>
          <p:nvPr/>
        </p:nvSpPr>
        <p:spPr>
          <a:xfrm>
            <a:off x="4345064" y="6424551"/>
            <a:ext cx="66825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1200" dirty="0" smtClean="0"/>
              <a:t>FB</a:t>
            </a:r>
            <a:endParaRPr lang="de-CH" sz="1200" dirty="0"/>
          </a:p>
        </p:txBody>
      </p:sp>
      <p:sp>
        <p:nvSpPr>
          <p:cNvPr id="4" name="Textfeld 3"/>
          <p:cNvSpPr txBox="1"/>
          <p:nvPr/>
        </p:nvSpPr>
        <p:spPr>
          <a:xfrm>
            <a:off x="6749595" y="4519432"/>
            <a:ext cx="66396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1200" dirty="0" smtClean="0"/>
              <a:t>Wüste </a:t>
            </a:r>
          </a:p>
          <a:p>
            <a:r>
              <a:rPr lang="de-CH" sz="1200" dirty="0" smtClean="0"/>
              <a:t>Negev</a:t>
            </a:r>
            <a:endParaRPr lang="de-CH" sz="1200" dirty="0"/>
          </a:p>
        </p:txBody>
      </p:sp>
      <p:sp>
        <p:nvSpPr>
          <p:cNvPr id="12" name="Textfeld 11"/>
          <p:cNvSpPr txBox="1"/>
          <p:nvPr/>
        </p:nvSpPr>
        <p:spPr>
          <a:xfrm>
            <a:off x="7156913" y="3915263"/>
            <a:ext cx="66396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1200" dirty="0" smtClean="0">
                <a:solidFill>
                  <a:schemeClr val="bg1"/>
                </a:solidFill>
              </a:rPr>
              <a:t>Wüste </a:t>
            </a:r>
          </a:p>
          <a:p>
            <a:r>
              <a:rPr lang="de-CH" sz="1200" dirty="0" smtClean="0">
                <a:solidFill>
                  <a:schemeClr val="bg1"/>
                </a:solidFill>
              </a:rPr>
              <a:t>Judäa</a:t>
            </a:r>
            <a:endParaRPr lang="de-CH" sz="1200" dirty="0">
              <a:solidFill>
                <a:schemeClr val="bg1"/>
              </a:solidFill>
            </a:endParaRPr>
          </a:p>
        </p:txBody>
      </p:sp>
      <p:sp>
        <p:nvSpPr>
          <p:cNvPr id="13" name="Textfeld 12"/>
          <p:cNvSpPr txBox="1"/>
          <p:nvPr/>
        </p:nvSpPr>
        <p:spPr>
          <a:xfrm rot="17638006">
            <a:off x="6786561" y="3010129"/>
            <a:ext cx="8659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1200" dirty="0" smtClean="0">
                <a:solidFill>
                  <a:schemeClr val="bg1"/>
                </a:solidFill>
              </a:rPr>
              <a:t>Ackerland</a:t>
            </a:r>
            <a:endParaRPr lang="de-CH" sz="1200" dirty="0">
              <a:solidFill>
                <a:schemeClr val="bg1"/>
              </a:solidFill>
            </a:endParaRPr>
          </a:p>
        </p:txBody>
      </p:sp>
      <p:sp>
        <p:nvSpPr>
          <p:cNvPr id="14" name="Textfeld 13"/>
          <p:cNvSpPr txBox="1"/>
          <p:nvPr/>
        </p:nvSpPr>
        <p:spPr>
          <a:xfrm>
            <a:off x="4499089" y="4858305"/>
            <a:ext cx="12971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2Mo 3,8</a:t>
            </a:r>
            <a:endParaRPr lang="de-CH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653731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137491" y="1101722"/>
            <a:ext cx="5407769" cy="1397120"/>
          </a:xfrm>
        </p:spPr>
        <p:txBody>
          <a:bodyPr>
            <a:normAutofit fontScale="90000"/>
          </a:bodyPr>
          <a:lstStyle/>
          <a:p>
            <a:r>
              <a:rPr lang="de-CH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«Ein Land, das von Milch und Honig fliesst»</a:t>
            </a:r>
            <a:endParaRPr lang="de-CH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feld 5"/>
          <p:cNvSpPr txBox="1"/>
          <p:nvPr/>
        </p:nvSpPr>
        <p:spPr>
          <a:xfrm>
            <a:off x="7453899" y="3040082"/>
            <a:ext cx="38183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1200" dirty="0" smtClean="0"/>
              <a:t>FB</a:t>
            </a:r>
            <a:endParaRPr lang="de-CH" sz="1200" dirty="0"/>
          </a:p>
        </p:txBody>
      </p:sp>
      <p:sp>
        <p:nvSpPr>
          <p:cNvPr id="7" name="Rectangle 12"/>
          <p:cNvSpPr/>
          <p:nvPr/>
        </p:nvSpPr>
        <p:spPr>
          <a:xfrm>
            <a:off x="11292397" y="0"/>
            <a:ext cx="899603" cy="6858000"/>
          </a:xfrm>
          <a:prstGeom prst="rect">
            <a:avLst/>
          </a:prstGeom>
          <a:solidFill>
            <a:schemeClr val="accent6">
              <a:lumMod val="75000"/>
            </a:schemeClr>
          </a:solidFill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8" name="Connecteur droit 10"/>
          <p:cNvCxnSpPr/>
          <p:nvPr/>
        </p:nvCxnSpPr>
        <p:spPr>
          <a:xfrm>
            <a:off x="470517" y="0"/>
            <a:ext cx="0" cy="685800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4200" y="3040082"/>
            <a:ext cx="6472162" cy="3633849"/>
          </a:xfrm>
          <a:prstGeom prst="rect">
            <a:avLst/>
          </a:prstGeom>
        </p:spPr>
      </p:pic>
      <p:sp>
        <p:nvSpPr>
          <p:cNvPr id="5" name="Textfeld 4"/>
          <p:cNvSpPr txBox="1"/>
          <p:nvPr/>
        </p:nvSpPr>
        <p:spPr>
          <a:xfrm>
            <a:off x="8534273" y="4263242"/>
            <a:ext cx="12971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2Mo 3,8</a:t>
            </a:r>
            <a:endParaRPr lang="de-CH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" name="Grafik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2188" y="225631"/>
            <a:ext cx="4771241" cy="2683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79242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78044" y="3975550"/>
            <a:ext cx="2009470" cy="1397120"/>
          </a:xfrm>
        </p:spPr>
        <p:txBody>
          <a:bodyPr>
            <a:normAutofit fontScale="90000"/>
          </a:bodyPr>
          <a:lstStyle/>
          <a:p>
            <a:r>
              <a:rPr lang="de-CH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«Ein Land, das von Milch und Honig fliesst»</a:t>
            </a:r>
            <a:endParaRPr lang="de-CH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feld 5"/>
          <p:cNvSpPr txBox="1"/>
          <p:nvPr/>
        </p:nvSpPr>
        <p:spPr>
          <a:xfrm>
            <a:off x="8771297" y="6222671"/>
            <a:ext cx="188750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1200" dirty="0" err="1" smtClean="0"/>
              <a:t>Haravi</a:t>
            </a:r>
            <a:r>
              <a:rPr lang="de-CH" sz="1200" dirty="0" smtClean="0"/>
              <a:t> </a:t>
            </a:r>
            <a:r>
              <a:rPr lang="de-CH" sz="1200" dirty="0" err="1" smtClean="0"/>
              <a:t>Sappir</a:t>
            </a:r>
            <a:r>
              <a:rPr lang="de-CH" sz="1200" dirty="0" smtClean="0"/>
              <a:t> CC-BY 2.5</a:t>
            </a:r>
            <a:endParaRPr lang="de-CH" sz="1200" dirty="0"/>
          </a:p>
        </p:txBody>
      </p:sp>
      <p:sp>
        <p:nvSpPr>
          <p:cNvPr id="7" name="Rectangle 12"/>
          <p:cNvSpPr/>
          <p:nvPr/>
        </p:nvSpPr>
        <p:spPr>
          <a:xfrm>
            <a:off x="11292397" y="0"/>
            <a:ext cx="899603" cy="6858000"/>
          </a:xfrm>
          <a:prstGeom prst="rect">
            <a:avLst/>
          </a:prstGeom>
          <a:solidFill>
            <a:schemeClr val="accent6">
              <a:lumMod val="75000"/>
            </a:schemeClr>
          </a:solidFill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8" name="Connecteur droit 10"/>
          <p:cNvCxnSpPr/>
          <p:nvPr/>
        </p:nvCxnSpPr>
        <p:spPr>
          <a:xfrm>
            <a:off x="470517" y="0"/>
            <a:ext cx="0" cy="685800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5" name="Textfeld 4"/>
          <p:cNvSpPr txBox="1"/>
          <p:nvPr/>
        </p:nvSpPr>
        <p:spPr>
          <a:xfrm>
            <a:off x="5669098" y="190006"/>
            <a:ext cx="12971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2Mo 3,8</a:t>
            </a:r>
            <a:endParaRPr lang="de-CH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7513" y="937473"/>
            <a:ext cx="7781493" cy="51901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3946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64841" y="0"/>
            <a:ext cx="4325919" cy="1397120"/>
          </a:xfrm>
        </p:spPr>
        <p:txBody>
          <a:bodyPr/>
          <a:lstStyle/>
          <a:p>
            <a:r>
              <a:rPr lang="de-CH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Von Dan bis Beer </a:t>
            </a:r>
            <a:r>
              <a:rPr lang="de-CH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Sheva</a:t>
            </a:r>
            <a:endParaRPr lang="de-CH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feld 5"/>
          <p:cNvSpPr txBox="1"/>
          <p:nvPr/>
        </p:nvSpPr>
        <p:spPr>
          <a:xfrm>
            <a:off x="3797628" y="6388925"/>
            <a:ext cx="178766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1200" dirty="0" smtClean="0"/>
              <a:t>Captain Blood GNU 1.2</a:t>
            </a:r>
            <a:endParaRPr lang="de-CH" sz="1200" dirty="0"/>
          </a:p>
        </p:txBody>
      </p:sp>
      <p:sp>
        <p:nvSpPr>
          <p:cNvPr id="7" name="Rectangle 12"/>
          <p:cNvSpPr/>
          <p:nvPr/>
        </p:nvSpPr>
        <p:spPr>
          <a:xfrm>
            <a:off x="11292397" y="0"/>
            <a:ext cx="899603" cy="6858000"/>
          </a:xfrm>
          <a:prstGeom prst="rect">
            <a:avLst/>
          </a:prstGeom>
          <a:solidFill>
            <a:schemeClr val="accent6">
              <a:lumMod val="75000"/>
            </a:schemeClr>
          </a:solidFill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8" name="Connecteur droit 10"/>
          <p:cNvCxnSpPr/>
          <p:nvPr/>
        </p:nvCxnSpPr>
        <p:spPr>
          <a:xfrm>
            <a:off x="470517" y="0"/>
            <a:ext cx="0" cy="685800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10" name="Picture 11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585083" y="0"/>
            <a:ext cx="5701331" cy="9563709"/>
          </a:xfrm>
          <a:noFill/>
        </p:spPr>
      </p:pic>
      <p:sp>
        <p:nvSpPr>
          <p:cNvPr id="11" name="Rechteck 10"/>
          <p:cNvSpPr/>
          <p:nvPr/>
        </p:nvSpPr>
        <p:spPr>
          <a:xfrm>
            <a:off x="864841" y="1238704"/>
            <a:ext cx="3751120" cy="5778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1000"/>
              </a:spcAft>
              <a:tabLst>
                <a:tab pos="900430" algn="l"/>
              </a:tabLst>
            </a:pPr>
            <a:endParaRPr lang="de-CH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Line 3"/>
          <p:cNvSpPr>
            <a:spLocks noChangeShapeType="1"/>
          </p:cNvSpPr>
          <p:nvPr/>
        </p:nvSpPr>
        <p:spPr bwMode="auto">
          <a:xfrm flipV="1">
            <a:off x="6697684" y="1173324"/>
            <a:ext cx="2861952" cy="447592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fr-FR"/>
          </a:p>
        </p:txBody>
      </p:sp>
      <p:sp>
        <p:nvSpPr>
          <p:cNvPr id="12" name="Line 3"/>
          <p:cNvSpPr>
            <a:spLocks noChangeShapeType="1"/>
          </p:cNvSpPr>
          <p:nvPr/>
        </p:nvSpPr>
        <p:spPr bwMode="auto">
          <a:xfrm>
            <a:off x="6068292" y="4678878"/>
            <a:ext cx="1959427" cy="55814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fr-FR"/>
          </a:p>
        </p:txBody>
      </p:sp>
      <p:sp>
        <p:nvSpPr>
          <p:cNvPr id="13" name="Rechteck 12"/>
          <p:cNvSpPr/>
          <p:nvPr/>
        </p:nvSpPr>
        <p:spPr>
          <a:xfrm>
            <a:off x="940342" y="2274838"/>
            <a:ext cx="375112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1000"/>
              </a:spcAft>
              <a:tabLst>
                <a:tab pos="900430" algn="l"/>
              </a:tabLst>
            </a:pP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  <a:cs typeface="Times New Roman" panose="02020603050405020304" pitchFamily="18" charset="0"/>
              </a:rPr>
              <a:t>Rich 20,1; 1Sam 3,20; 2Sam 3,10; 17,11; 24,2.15; 1Kön 5,5; 1Chron 21,1; 2Chron 30,5</a:t>
            </a:r>
            <a:endParaRPr lang="de-CH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0190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04" b="3676"/>
          <a:stretch>
            <a:fillRect/>
          </a:stretch>
        </p:blipFill>
        <p:spPr bwMode="auto">
          <a:xfrm>
            <a:off x="8885230" y="1"/>
            <a:ext cx="3244850" cy="68580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Grafik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848" y="1231187"/>
            <a:ext cx="8445367" cy="5537748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70108" y="-391886"/>
            <a:ext cx="4325919" cy="1397120"/>
          </a:xfrm>
        </p:spPr>
        <p:txBody>
          <a:bodyPr>
            <a:normAutofit/>
          </a:bodyPr>
          <a:lstStyle/>
          <a:p>
            <a:r>
              <a:rPr lang="de-CH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Übersicht</a:t>
            </a:r>
            <a:endParaRPr lang="de-CH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feld 5"/>
          <p:cNvSpPr txBox="1"/>
          <p:nvPr/>
        </p:nvSpPr>
        <p:spPr>
          <a:xfrm>
            <a:off x="8252015" y="6397970"/>
            <a:ext cx="6030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1200" dirty="0" smtClean="0"/>
              <a:t>NASA</a:t>
            </a:r>
            <a:endParaRPr lang="de-CH" sz="1200" dirty="0"/>
          </a:p>
        </p:txBody>
      </p:sp>
      <p:sp>
        <p:nvSpPr>
          <p:cNvPr id="7" name="Rectangle 12"/>
          <p:cNvSpPr/>
          <p:nvPr/>
        </p:nvSpPr>
        <p:spPr>
          <a:xfrm>
            <a:off x="11292397" y="0"/>
            <a:ext cx="899603" cy="6858000"/>
          </a:xfrm>
          <a:prstGeom prst="rect">
            <a:avLst/>
          </a:prstGeom>
          <a:solidFill>
            <a:schemeClr val="accent6">
              <a:lumMod val="75000"/>
            </a:schemeClr>
          </a:solidFill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8" name="Connecteur droit 10"/>
          <p:cNvCxnSpPr/>
          <p:nvPr/>
        </p:nvCxnSpPr>
        <p:spPr>
          <a:xfrm>
            <a:off x="470517" y="0"/>
            <a:ext cx="0" cy="685800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1" name="Rechteck 10"/>
          <p:cNvSpPr/>
          <p:nvPr/>
        </p:nvSpPr>
        <p:spPr>
          <a:xfrm>
            <a:off x="864841" y="1238704"/>
            <a:ext cx="3751120" cy="5778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1000"/>
              </a:spcAft>
              <a:tabLst>
                <a:tab pos="900430" algn="l"/>
              </a:tabLst>
            </a:pPr>
            <a:endParaRPr lang="de-CH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9518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04" b="3676"/>
          <a:stretch>
            <a:fillRect/>
          </a:stretch>
        </p:blipFill>
        <p:spPr bwMode="auto">
          <a:xfrm>
            <a:off x="7001864" y="-148811"/>
            <a:ext cx="3224379" cy="681473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26091" y="-458969"/>
            <a:ext cx="9692640" cy="1397120"/>
          </a:xfrm>
        </p:spPr>
        <p:txBody>
          <a:bodyPr/>
          <a:lstStyle/>
          <a:p>
            <a:r>
              <a:rPr lang="de-CH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Die Berge Israels</a:t>
            </a:r>
            <a:endParaRPr lang="de-CH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feld 5"/>
          <p:cNvSpPr txBox="1"/>
          <p:nvPr/>
        </p:nvSpPr>
        <p:spPr>
          <a:xfrm>
            <a:off x="3797628" y="6388925"/>
            <a:ext cx="178766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1200" dirty="0" smtClean="0"/>
              <a:t>Captain Blood GNU 1.2</a:t>
            </a:r>
            <a:endParaRPr lang="de-CH" sz="1200" dirty="0"/>
          </a:p>
        </p:txBody>
      </p:sp>
      <p:sp>
        <p:nvSpPr>
          <p:cNvPr id="7" name="Rectangle 12"/>
          <p:cNvSpPr/>
          <p:nvPr/>
        </p:nvSpPr>
        <p:spPr>
          <a:xfrm>
            <a:off x="11292397" y="0"/>
            <a:ext cx="899603" cy="6858000"/>
          </a:xfrm>
          <a:prstGeom prst="rect">
            <a:avLst/>
          </a:prstGeom>
          <a:solidFill>
            <a:schemeClr val="accent6">
              <a:lumMod val="75000"/>
            </a:schemeClr>
          </a:solidFill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8" name="Connecteur droit 10"/>
          <p:cNvCxnSpPr/>
          <p:nvPr/>
        </p:nvCxnSpPr>
        <p:spPr>
          <a:xfrm>
            <a:off x="470517" y="0"/>
            <a:ext cx="0" cy="685800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1" name="Rechteck 10"/>
          <p:cNvSpPr/>
          <p:nvPr/>
        </p:nvSpPr>
        <p:spPr>
          <a:xfrm>
            <a:off x="864841" y="1238704"/>
            <a:ext cx="3751120" cy="46525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1000"/>
              </a:spcAft>
              <a:tabLst>
                <a:tab pos="900430" algn="l"/>
              </a:tabLst>
            </a:pPr>
            <a:r>
              <a:rPr lang="de-DE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  <a:cs typeface="Times New Roman" panose="02020603050405020304" pitchFamily="18" charset="0"/>
              </a:rPr>
              <a:t>Alle </a:t>
            </a:r>
            <a:r>
              <a:rPr lang="de-DE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  <a:cs typeface="Times New Roman" panose="02020603050405020304" pitchFamily="18" charset="0"/>
              </a:rPr>
              <a:t>18 Stellen </a:t>
            </a:r>
            <a:r>
              <a:rPr lang="de-DE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  <a:cs typeface="Times New Roman" panose="02020603050405020304" pitchFamily="18" charset="0"/>
              </a:rPr>
              <a:t>mit dem Begriff „die Berge Israels“: </a:t>
            </a:r>
            <a:r>
              <a:rPr lang="de-DE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  <a:cs typeface="Times New Roman" panose="02020603050405020304" pitchFamily="18" charset="0"/>
              </a:rPr>
              <a:t>Hes</a:t>
            </a:r>
            <a:r>
              <a:rPr lang="de-DE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  <a:cs typeface="Times New Roman" panose="02020603050405020304" pitchFamily="18" charset="0"/>
              </a:rPr>
              <a:t> 6,2.3; 19,9; 20,40; 33,28; 34,13.14.14; 35,12; 36,1.1.4.8; 37,22; 38,8; </a:t>
            </a:r>
            <a:r>
              <a:rPr lang="de-DE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  <a:cs typeface="Times New Roman" panose="02020603050405020304" pitchFamily="18" charset="0"/>
              </a:rPr>
              <a:t>39,2.4.17</a:t>
            </a:r>
          </a:p>
          <a:p>
            <a:pPr>
              <a:lnSpc>
                <a:spcPct val="150000"/>
              </a:lnSpc>
              <a:spcAft>
                <a:spcPts val="1000"/>
              </a:spcAft>
              <a:tabLst>
                <a:tab pos="900430" algn="l"/>
              </a:tabLst>
            </a:pPr>
            <a:r>
              <a:rPr lang="de-DE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  <a:cs typeface="Times New Roman" panose="02020603050405020304" pitchFamily="18" charset="0"/>
              </a:rPr>
              <a:t>Der „hohe Berg Israels“: </a:t>
            </a:r>
            <a:r>
              <a:rPr lang="de-DE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Hes</a:t>
            </a:r>
            <a:r>
              <a:rPr lang="de-DE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de-DE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17,23; </a:t>
            </a:r>
            <a:r>
              <a:rPr lang="de-DE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20,40</a:t>
            </a:r>
            <a:r>
              <a:rPr lang="de-DE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endParaRPr lang="de-CH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Line 3"/>
          <p:cNvSpPr>
            <a:spLocks noChangeShapeType="1"/>
          </p:cNvSpPr>
          <p:nvPr/>
        </p:nvSpPr>
        <p:spPr bwMode="auto">
          <a:xfrm>
            <a:off x="5472411" y="1065291"/>
            <a:ext cx="3172825" cy="1179145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72797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26091" y="-458969"/>
            <a:ext cx="9692640" cy="1397120"/>
          </a:xfrm>
        </p:spPr>
        <p:txBody>
          <a:bodyPr/>
          <a:lstStyle/>
          <a:p>
            <a:r>
              <a:rPr lang="de-CH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Bethel und Baal-</a:t>
            </a:r>
            <a:r>
              <a:rPr lang="de-CH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Hazor</a:t>
            </a:r>
            <a:endParaRPr lang="de-CH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Rectangle 12"/>
          <p:cNvSpPr/>
          <p:nvPr/>
        </p:nvSpPr>
        <p:spPr>
          <a:xfrm>
            <a:off x="11292397" y="0"/>
            <a:ext cx="899603" cy="6858000"/>
          </a:xfrm>
          <a:prstGeom prst="rect">
            <a:avLst/>
          </a:prstGeom>
          <a:solidFill>
            <a:schemeClr val="accent6">
              <a:lumMod val="75000"/>
            </a:schemeClr>
          </a:solidFill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8" name="Connecteur droit 10"/>
          <p:cNvCxnSpPr/>
          <p:nvPr/>
        </p:nvCxnSpPr>
        <p:spPr>
          <a:xfrm>
            <a:off x="470517" y="0"/>
            <a:ext cx="0" cy="685800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10" name="Grafik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280" y="1508166"/>
            <a:ext cx="5351112" cy="401333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04" b="3676"/>
          <a:stretch>
            <a:fillRect/>
          </a:stretch>
        </p:blipFill>
        <p:spPr bwMode="auto">
          <a:xfrm>
            <a:off x="5870976" y="1604376"/>
            <a:ext cx="2006976" cy="424175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4" name="Gerade Verbindung mit Pfeil 13"/>
          <p:cNvCxnSpPr/>
          <p:nvPr/>
        </p:nvCxnSpPr>
        <p:spPr>
          <a:xfrm flipH="1">
            <a:off x="6403879" y="3172309"/>
            <a:ext cx="583140" cy="163648"/>
          </a:xfrm>
          <a:prstGeom prst="straightConnector1">
            <a:avLst/>
          </a:prstGeom>
          <a:ln w="28575">
            <a:solidFill>
              <a:schemeClr val="bg1"/>
            </a:solidFill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15" name="Gerade Verbindung mit Pfeil 14"/>
          <p:cNvCxnSpPr/>
          <p:nvPr/>
        </p:nvCxnSpPr>
        <p:spPr>
          <a:xfrm flipV="1">
            <a:off x="6993603" y="1947553"/>
            <a:ext cx="294626" cy="1224756"/>
          </a:xfrm>
          <a:prstGeom prst="straightConnector1">
            <a:avLst/>
          </a:prstGeom>
          <a:ln w="28575">
            <a:solidFill>
              <a:schemeClr val="bg1"/>
            </a:solidFill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16" name="Gerade Verbindung mit Pfeil 15"/>
          <p:cNvCxnSpPr/>
          <p:nvPr/>
        </p:nvCxnSpPr>
        <p:spPr>
          <a:xfrm>
            <a:off x="7026393" y="3172898"/>
            <a:ext cx="229045" cy="163059"/>
          </a:xfrm>
          <a:prstGeom prst="straightConnector1">
            <a:avLst/>
          </a:prstGeom>
          <a:ln w="28575">
            <a:solidFill>
              <a:schemeClr val="bg1"/>
            </a:solidFill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17" name="Rectangle 3"/>
          <p:cNvSpPr txBox="1">
            <a:spLocks noChangeArrowheads="1"/>
          </p:cNvSpPr>
          <p:nvPr/>
        </p:nvSpPr>
        <p:spPr>
          <a:xfrm>
            <a:off x="7997091" y="661551"/>
            <a:ext cx="3094461" cy="518457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rmAutofit fontScale="92500"/>
          </a:bodyPr>
          <a:lstStyle>
            <a:lvl1pPr marL="182880" marR="0" lvl="0" indent="-182880" algn="l" defTabSz="914400" rtl="0" fontAlgn="auto" hangingPunct="1">
              <a:lnSpc>
                <a:spcPct val="95000"/>
              </a:lnSpc>
              <a:spcBef>
                <a:spcPts val="1400"/>
              </a:spcBef>
              <a:spcAft>
                <a:spcPts val="200"/>
              </a:spcAft>
              <a:buClr>
                <a:srgbClr val="E32D91"/>
              </a:buClr>
              <a:buSzPct val="80000"/>
              <a:buFont typeface="Arial" pitchFamily="34"/>
              <a:buChar char="•"/>
              <a:tabLst/>
              <a:defRPr lang="fr-FR" sz="2000" b="0" i="0" u="none" strike="noStrike" kern="1200" cap="none" spc="10" baseline="0">
                <a:solidFill>
                  <a:srgbClr val="595959"/>
                </a:solidFill>
                <a:uFillTx/>
                <a:latin typeface="Century Schoolbook"/>
              </a:defRPr>
            </a:lvl1pPr>
            <a:lvl2pPr marL="457200" marR="0" lvl="1" indent="-182880" algn="l" defTabSz="914400" rtl="0" fontAlgn="auto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rgbClr val="E32D91"/>
              </a:buClr>
              <a:buSzPct val="100000"/>
              <a:buFont typeface="Wingdings 2" pitchFamily="18"/>
              <a:buChar char=""/>
              <a:tabLst/>
              <a:defRPr lang="fr-FR" sz="1800" b="0" i="0" u="none" strike="noStrike" kern="1200" cap="none" spc="0" baseline="0">
                <a:solidFill>
                  <a:srgbClr val="595959"/>
                </a:solidFill>
                <a:uFillTx/>
                <a:latin typeface="Century Schoolbook"/>
              </a:defRPr>
            </a:lvl2pPr>
            <a:lvl3pPr marL="731520" marR="0" lvl="2" indent="-182880" algn="l" defTabSz="914400" rtl="0" fontAlgn="auto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rgbClr val="E32D91"/>
              </a:buClr>
              <a:buSzPct val="100000"/>
              <a:buFont typeface="Wingdings 2" pitchFamily="18"/>
              <a:buChar char=""/>
              <a:tabLst/>
              <a:defRPr lang="fr-FR" sz="1600" b="0" i="0" u="none" strike="noStrike" kern="1200" cap="none" spc="0" baseline="0">
                <a:solidFill>
                  <a:srgbClr val="595959"/>
                </a:solidFill>
                <a:uFillTx/>
                <a:latin typeface="Century Schoolbook"/>
              </a:defRPr>
            </a:lvl3pPr>
            <a:lvl4pPr marL="1005840" marR="0" lvl="3" indent="-182880" algn="l" defTabSz="914400" rtl="0" fontAlgn="auto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rgbClr val="E32D91"/>
              </a:buClr>
              <a:buSzPct val="100000"/>
              <a:buFont typeface="Wingdings 2" pitchFamily="18"/>
              <a:buChar char=""/>
              <a:tabLst/>
              <a:defRPr lang="fr-FR" sz="1400" b="0" i="0" u="none" strike="noStrike" kern="1200" cap="none" spc="0" baseline="0">
                <a:solidFill>
                  <a:srgbClr val="595959"/>
                </a:solidFill>
                <a:uFillTx/>
                <a:latin typeface="Century Schoolbook"/>
              </a:defRPr>
            </a:lvl4pPr>
            <a:lvl5pPr marL="1280160" marR="0" lvl="4" indent="-182880" algn="l" defTabSz="914400" rtl="0" fontAlgn="auto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rgbClr val="E32D91"/>
              </a:buClr>
              <a:buSzPct val="100000"/>
              <a:buFont typeface="Wingdings 2" pitchFamily="18"/>
              <a:buChar char=""/>
              <a:tabLst/>
              <a:defRPr lang="fr-FR" sz="1400" b="0" i="0" u="none" strike="noStrike" kern="1200" cap="none" spc="0" baseline="0">
                <a:solidFill>
                  <a:srgbClr val="595959"/>
                </a:solidFill>
                <a:uFillTx/>
                <a:latin typeface="Century Schoolbook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Font typeface="Arial" pitchFamily="34"/>
              <a:buNone/>
              <a:defRPr/>
            </a:pPr>
            <a:r>
              <a:rPr lang="de-CH" b="1" dirty="0" smtClean="0"/>
              <a:t>	</a:t>
            </a:r>
            <a:r>
              <a:rPr lang="de-CH" sz="2399" dirty="0" smtClean="0">
                <a:solidFill>
                  <a:srgbClr val="66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1. Mose 13,14-15:</a:t>
            </a:r>
            <a:br>
              <a:rPr lang="de-CH" sz="2399" dirty="0" smtClean="0">
                <a:solidFill>
                  <a:srgbClr val="66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</a:br>
            <a:r>
              <a:rPr lang="de-CH" sz="2399" dirty="0" smtClean="0">
                <a:solidFill>
                  <a:srgbClr val="66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  </a:t>
            </a:r>
            <a:br>
              <a:rPr lang="de-CH" sz="2399" dirty="0" smtClean="0">
                <a:solidFill>
                  <a:srgbClr val="66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</a:br>
            <a:r>
              <a:rPr lang="de-CH" sz="2399" baseline="30000" dirty="0" smtClean="0">
                <a:solidFill>
                  <a:srgbClr val="66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14 </a:t>
            </a:r>
            <a:r>
              <a:rPr lang="de-CH" dirty="0" smtClean="0"/>
              <a:t> </a:t>
            </a:r>
            <a:r>
              <a:rPr lang="de-CH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Und der HERR sprach zu Abram, nachdem Lot sich von ihm getrennt hatte: </a:t>
            </a:r>
            <a:br>
              <a:rPr lang="de-CH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de-CH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Hebe doch deine Augen auf und </a:t>
            </a:r>
            <a:br>
              <a:rPr lang="de-CH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de-CH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schaue von dem Ort</a:t>
            </a:r>
            <a:r>
              <a:rPr lang="de-CH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wo du bist, </a:t>
            </a:r>
            <a:br>
              <a:rPr lang="de-CH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de-CH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gegen</a:t>
            </a:r>
            <a:r>
              <a:rPr lang="de-CH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de-CH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Norden</a:t>
            </a:r>
            <a:r>
              <a:rPr lang="de-CH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br>
              <a:rPr lang="de-CH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de-CH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und gegen </a:t>
            </a:r>
            <a:r>
              <a:rPr lang="de-CH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Süden</a:t>
            </a:r>
            <a:r>
              <a:rPr lang="de-CH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br>
              <a:rPr lang="de-CH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de-CH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und gegen </a:t>
            </a:r>
            <a:r>
              <a:rPr lang="de-CH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Osten</a:t>
            </a:r>
            <a:r>
              <a:rPr lang="de-CH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br>
              <a:rPr lang="de-CH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de-CH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und gegen </a:t>
            </a:r>
            <a:r>
              <a:rPr lang="de-CH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Westen</a:t>
            </a:r>
            <a:r>
              <a:rPr lang="de-CH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! </a:t>
            </a:r>
            <a:br>
              <a:rPr lang="de-CH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de-CH" sz="2399" baseline="30000" dirty="0" smtClean="0">
                <a:solidFill>
                  <a:srgbClr val="66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15</a:t>
            </a:r>
            <a:r>
              <a:rPr lang="de-CH" sz="2399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 </a:t>
            </a:r>
            <a:r>
              <a:rPr lang="de-CH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Denn das </a:t>
            </a:r>
            <a:r>
              <a:rPr lang="de-CH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ganze Land</a:t>
            </a:r>
            <a:r>
              <a:rPr lang="de-CH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de-CH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das du siehst</a:t>
            </a:r>
            <a:r>
              <a:rPr lang="de-CH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br>
              <a:rPr lang="de-CH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de-CH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dir will ich es geben und deinem Samen auf ewig. </a:t>
            </a:r>
            <a:endParaRPr lang="de-CH" sz="2399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</a:endParaRPr>
          </a:p>
        </p:txBody>
      </p:sp>
      <p:sp>
        <p:nvSpPr>
          <p:cNvPr id="18" name="Textfeld 17"/>
          <p:cNvSpPr txBox="1"/>
          <p:nvPr/>
        </p:nvSpPr>
        <p:spPr>
          <a:xfrm>
            <a:off x="4773438" y="5503696"/>
            <a:ext cx="100860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000" dirty="0">
                <a:solidFill>
                  <a:schemeClr val="tx2"/>
                </a:solidFill>
              </a:rPr>
              <a:t>Martin Severin</a:t>
            </a:r>
          </a:p>
        </p:txBody>
      </p:sp>
      <p:sp>
        <p:nvSpPr>
          <p:cNvPr id="19" name="Line 4"/>
          <p:cNvSpPr>
            <a:spLocks noChangeShapeType="1"/>
          </p:cNvSpPr>
          <p:nvPr/>
        </p:nvSpPr>
        <p:spPr bwMode="auto">
          <a:xfrm>
            <a:off x="4557413" y="1508166"/>
            <a:ext cx="432049" cy="67924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 sz="2399"/>
          </a:p>
        </p:txBody>
      </p:sp>
    </p:spTree>
    <p:extLst>
      <p:ext uri="{BB962C8B-B14F-4D97-AF65-F5344CB8AC3E}">
        <p14:creationId xmlns:p14="http://schemas.microsoft.com/office/powerpoint/2010/main" val="2477409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04" b="3676"/>
          <a:stretch>
            <a:fillRect/>
          </a:stretch>
        </p:blipFill>
        <p:spPr bwMode="auto">
          <a:xfrm>
            <a:off x="7001864" y="-148811"/>
            <a:ext cx="3224379" cy="681473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26091" y="-458969"/>
            <a:ext cx="9692640" cy="1397120"/>
          </a:xfrm>
        </p:spPr>
        <p:txBody>
          <a:bodyPr/>
          <a:lstStyle/>
          <a:p>
            <a:r>
              <a:rPr lang="de-CH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Der Tempelberg</a:t>
            </a:r>
            <a:endParaRPr lang="de-CH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feld 5"/>
          <p:cNvSpPr txBox="1"/>
          <p:nvPr/>
        </p:nvSpPr>
        <p:spPr>
          <a:xfrm>
            <a:off x="10232810" y="6151418"/>
            <a:ext cx="38183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1200" dirty="0" smtClean="0"/>
              <a:t>FB</a:t>
            </a:r>
            <a:endParaRPr lang="de-CH" sz="1200" dirty="0"/>
          </a:p>
        </p:txBody>
      </p:sp>
      <p:sp>
        <p:nvSpPr>
          <p:cNvPr id="7" name="Rectangle 12"/>
          <p:cNvSpPr/>
          <p:nvPr/>
        </p:nvSpPr>
        <p:spPr>
          <a:xfrm>
            <a:off x="11292397" y="0"/>
            <a:ext cx="899603" cy="6858000"/>
          </a:xfrm>
          <a:prstGeom prst="rect">
            <a:avLst/>
          </a:prstGeom>
          <a:solidFill>
            <a:schemeClr val="accent6">
              <a:lumMod val="75000"/>
            </a:schemeClr>
          </a:solidFill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8" name="Connecteur droit 10"/>
          <p:cNvCxnSpPr/>
          <p:nvPr/>
        </p:nvCxnSpPr>
        <p:spPr>
          <a:xfrm>
            <a:off x="470517" y="0"/>
            <a:ext cx="0" cy="685800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1" name="Rechteck 10"/>
          <p:cNvSpPr/>
          <p:nvPr/>
        </p:nvSpPr>
        <p:spPr>
          <a:xfrm>
            <a:off x="864841" y="1238704"/>
            <a:ext cx="375112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1000"/>
              </a:spcAft>
              <a:tabLst>
                <a:tab pos="900430" algn="l"/>
              </a:tabLst>
            </a:pPr>
            <a:r>
              <a:rPr lang="de-DE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  <a:cs typeface="Times New Roman" panose="02020603050405020304" pitchFamily="18" charset="0"/>
              </a:rPr>
              <a:t>Der „hohe Berg Israels“: </a:t>
            </a:r>
            <a:r>
              <a:rPr lang="de-DE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Hes</a:t>
            </a:r>
            <a:r>
              <a:rPr lang="de-DE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de-DE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17,23; </a:t>
            </a:r>
            <a:r>
              <a:rPr lang="de-DE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20,40</a:t>
            </a:r>
            <a:r>
              <a:rPr lang="de-DE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endParaRPr lang="de-CH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Line 3"/>
          <p:cNvSpPr>
            <a:spLocks noChangeShapeType="1"/>
          </p:cNvSpPr>
          <p:nvPr/>
        </p:nvSpPr>
        <p:spPr bwMode="auto">
          <a:xfrm>
            <a:off x="5472411" y="1065292"/>
            <a:ext cx="3244077" cy="1452544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fr-FR"/>
          </a:p>
        </p:txBody>
      </p:sp>
      <p:pic>
        <p:nvPicPr>
          <p:cNvPr id="10" name="Picture 2" descr="File:Israel-2013-Aerial-Temple Mount 03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8" r="2028"/>
          <a:stretch>
            <a:fillRect/>
          </a:stretch>
        </p:blipFill>
        <p:spPr bwMode="auto">
          <a:xfrm>
            <a:off x="642516" y="2563835"/>
            <a:ext cx="3316474" cy="3997206"/>
          </a:xfrm>
          <a:prstGeom prst="rect">
            <a:avLst/>
          </a:prstGeom>
          <a:noFill/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feld 6"/>
          <p:cNvSpPr txBox="1">
            <a:spLocks noChangeArrowheads="1"/>
          </p:cNvSpPr>
          <p:nvPr/>
        </p:nvSpPr>
        <p:spPr bwMode="auto">
          <a:xfrm>
            <a:off x="3835457" y="5920585"/>
            <a:ext cx="195316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de-DE" altLang="de-DE" sz="1200" dirty="0">
                <a:solidFill>
                  <a:schemeClr val="bg1"/>
                </a:solidFill>
              </a:rPr>
              <a:t>Godot13 CC-BY-SA 3.0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de-DE" altLang="de-DE" sz="1200" dirty="0">
                <a:solidFill>
                  <a:schemeClr val="bg1"/>
                </a:solidFill>
              </a:rPr>
              <a:t> nicht portiert </a:t>
            </a:r>
          </a:p>
        </p:txBody>
      </p:sp>
      <p:pic>
        <p:nvPicPr>
          <p:cNvPr id="14" name="Grafik 7" descr="6d"/>
          <p:cNvPicPr>
            <a:picLocks noGrp="1" noChangeAspect="1"/>
          </p:cNvPicPr>
          <p:nvPr isPhoto="1"/>
        </p:nvPicPr>
        <p:blipFill>
          <a:blip r:embed="rId5"/>
          <a:srcRect/>
          <a:stretch>
            <a:fillRect/>
          </a:stretch>
        </p:blipFill>
        <p:spPr bwMode="auto">
          <a:xfrm>
            <a:off x="4130988" y="2552618"/>
            <a:ext cx="2778388" cy="185246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Textfeld 14"/>
          <p:cNvSpPr txBox="1"/>
          <p:nvPr/>
        </p:nvSpPr>
        <p:spPr>
          <a:xfrm>
            <a:off x="5363517" y="4367711"/>
            <a:ext cx="1592103" cy="2974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333" dirty="0" smtClean="0">
                <a:solidFill>
                  <a:schemeClr val="bg1"/>
                </a:solidFill>
              </a:rPr>
              <a:t>Matthias Hempel</a:t>
            </a:r>
            <a:endParaRPr lang="de-DE" sz="1333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85550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04" b="3676"/>
          <a:stretch>
            <a:fillRect/>
          </a:stretch>
        </p:blipFill>
        <p:spPr bwMode="auto">
          <a:xfrm>
            <a:off x="7001864" y="-148811"/>
            <a:ext cx="3224379" cy="681473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86135" y="144645"/>
            <a:ext cx="9692640" cy="1397120"/>
          </a:xfrm>
        </p:spPr>
        <p:txBody>
          <a:bodyPr/>
          <a:lstStyle/>
          <a:p>
            <a:r>
              <a:rPr lang="de-CH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Der Ölberg</a:t>
            </a:r>
            <a:endParaRPr lang="de-CH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feld 5"/>
          <p:cNvSpPr txBox="1"/>
          <p:nvPr/>
        </p:nvSpPr>
        <p:spPr>
          <a:xfrm>
            <a:off x="10232810" y="6151418"/>
            <a:ext cx="38183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1200" dirty="0" smtClean="0"/>
              <a:t>FB</a:t>
            </a:r>
            <a:endParaRPr lang="de-CH" sz="1200" dirty="0"/>
          </a:p>
        </p:txBody>
      </p:sp>
      <p:sp>
        <p:nvSpPr>
          <p:cNvPr id="7" name="Rectangle 12"/>
          <p:cNvSpPr/>
          <p:nvPr/>
        </p:nvSpPr>
        <p:spPr>
          <a:xfrm>
            <a:off x="11292397" y="0"/>
            <a:ext cx="899603" cy="6858000"/>
          </a:xfrm>
          <a:prstGeom prst="rect">
            <a:avLst/>
          </a:prstGeom>
          <a:solidFill>
            <a:schemeClr val="accent6">
              <a:lumMod val="75000"/>
            </a:schemeClr>
          </a:solidFill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8" name="Connecteur droit 10"/>
          <p:cNvCxnSpPr/>
          <p:nvPr/>
        </p:nvCxnSpPr>
        <p:spPr>
          <a:xfrm>
            <a:off x="470517" y="0"/>
            <a:ext cx="0" cy="685800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9" name="Line 3"/>
          <p:cNvSpPr>
            <a:spLocks noChangeShapeType="1"/>
          </p:cNvSpPr>
          <p:nvPr/>
        </p:nvSpPr>
        <p:spPr bwMode="auto">
          <a:xfrm>
            <a:off x="5472411" y="1065292"/>
            <a:ext cx="3244077" cy="1452544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fr-FR"/>
          </a:p>
        </p:txBody>
      </p:sp>
      <p:sp>
        <p:nvSpPr>
          <p:cNvPr id="13" name="Textfeld 6"/>
          <p:cNvSpPr txBox="1">
            <a:spLocks noChangeArrowheads="1"/>
          </p:cNvSpPr>
          <p:nvPr/>
        </p:nvSpPr>
        <p:spPr bwMode="auto">
          <a:xfrm>
            <a:off x="4524945" y="5663860"/>
            <a:ext cx="241502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de-DE" altLang="de-DE" sz="1200" dirty="0" smtClean="0">
                <a:solidFill>
                  <a:schemeClr val="bg1"/>
                </a:solidFill>
              </a:rPr>
              <a:t>Andrew Shiva CC-BY-SA 4.0</a:t>
            </a:r>
            <a:endParaRPr lang="de-DE" altLang="de-DE" sz="1200" dirty="0">
              <a:solidFill>
                <a:schemeClr val="bg1"/>
              </a:solidFill>
            </a:endParaRPr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568" y="2064949"/>
            <a:ext cx="6334729" cy="3563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62117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556" y="1262714"/>
            <a:ext cx="9445397" cy="5446845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71556" y="-330324"/>
            <a:ext cx="9692640" cy="1397120"/>
          </a:xfrm>
        </p:spPr>
        <p:txBody>
          <a:bodyPr/>
          <a:lstStyle/>
          <a:p>
            <a:r>
              <a:rPr lang="de-CH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Golgatha: Nordwesthügel</a:t>
            </a:r>
            <a:endParaRPr lang="de-CH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feld 5"/>
          <p:cNvSpPr txBox="1"/>
          <p:nvPr/>
        </p:nvSpPr>
        <p:spPr>
          <a:xfrm>
            <a:off x="10232810" y="6151418"/>
            <a:ext cx="38183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1200" dirty="0" smtClean="0"/>
              <a:t>FB</a:t>
            </a:r>
            <a:endParaRPr lang="de-CH" sz="1200" dirty="0"/>
          </a:p>
        </p:txBody>
      </p:sp>
      <p:sp>
        <p:nvSpPr>
          <p:cNvPr id="7" name="Rectangle 12"/>
          <p:cNvSpPr/>
          <p:nvPr/>
        </p:nvSpPr>
        <p:spPr>
          <a:xfrm>
            <a:off x="11292397" y="0"/>
            <a:ext cx="899603" cy="6858000"/>
          </a:xfrm>
          <a:prstGeom prst="rect">
            <a:avLst/>
          </a:prstGeom>
          <a:solidFill>
            <a:schemeClr val="accent6">
              <a:lumMod val="75000"/>
            </a:schemeClr>
          </a:solidFill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8" name="Connecteur droit 10"/>
          <p:cNvCxnSpPr/>
          <p:nvPr/>
        </p:nvCxnSpPr>
        <p:spPr>
          <a:xfrm>
            <a:off x="470517" y="0"/>
            <a:ext cx="0" cy="685800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9" name="Line 3"/>
          <p:cNvSpPr>
            <a:spLocks noChangeShapeType="1"/>
          </p:cNvSpPr>
          <p:nvPr/>
        </p:nvSpPr>
        <p:spPr bwMode="auto">
          <a:xfrm flipH="1">
            <a:off x="1769423" y="2695700"/>
            <a:ext cx="486889" cy="950026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fr-FR"/>
          </a:p>
        </p:txBody>
      </p:sp>
      <p:sp>
        <p:nvSpPr>
          <p:cNvPr id="13" name="Textfeld 6"/>
          <p:cNvSpPr txBox="1">
            <a:spLocks noChangeArrowheads="1"/>
          </p:cNvSpPr>
          <p:nvPr/>
        </p:nvSpPr>
        <p:spPr bwMode="auto">
          <a:xfrm>
            <a:off x="7220975" y="6289917"/>
            <a:ext cx="241502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de-DE" altLang="de-DE" sz="1200" dirty="0" smtClean="0">
                <a:solidFill>
                  <a:schemeClr val="bg1"/>
                </a:solidFill>
              </a:rPr>
              <a:t>Andrew Shiva CC-BY-SA 4.0</a:t>
            </a:r>
            <a:endParaRPr lang="de-DE" altLang="de-DE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6724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71556" y="-330324"/>
            <a:ext cx="9692640" cy="1397120"/>
          </a:xfrm>
        </p:spPr>
        <p:txBody>
          <a:bodyPr/>
          <a:lstStyle/>
          <a:p>
            <a:r>
              <a:rPr lang="de-CH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Golgatha: Nordwesthügel</a:t>
            </a:r>
            <a:endParaRPr lang="de-CH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Rectangle 12"/>
          <p:cNvSpPr/>
          <p:nvPr/>
        </p:nvSpPr>
        <p:spPr>
          <a:xfrm>
            <a:off x="11292397" y="0"/>
            <a:ext cx="899603" cy="6858000"/>
          </a:xfrm>
          <a:prstGeom prst="rect">
            <a:avLst/>
          </a:prstGeom>
          <a:solidFill>
            <a:schemeClr val="accent6">
              <a:lumMod val="75000"/>
            </a:schemeClr>
          </a:solidFill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8" name="Connecteur droit 10"/>
          <p:cNvCxnSpPr/>
          <p:nvPr/>
        </p:nvCxnSpPr>
        <p:spPr>
          <a:xfrm>
            <a:off x="470517" y="0"/>
            <a:ext cx="0" cy="685800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9" name="Line 3"/>
          <p:cNvSpPr>
            <a:spLocks noChangeShapeType="1"/>
          </p:cNvSpPr>
          <p:nvPr/>
        </p:nvSpPr>
        <p:spPr bwMode="auto">
          <a:xfrm flipH="1">
            <a:off x="1769423" y="2695700"/>
            <a:ext cx="486889" cy="950026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fr-FR"/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5023" y="1161635"/>
            <a:ext cx="8762675" cy="5476672"/>
          </a:xfrm>
          <a:prstGeom prst="rect">
            <a:avLst/>
          </a:prstGeom>
        </p:spPr>
      </p:pic>
      <p:sp>
        <p:nvSpPr>
          <p:cNvPr id="10" name="Textfeld 6"/>
          <p:cNvSpPr txBox="1">
            <a:spLocks noChangeArrowheads="1"/>
          </p:cNvSpPr>
          <p:nvPr/>
        </p:nvSpPr>
        <p:spPr bwMode="auto">
          <a:xfrm>
            <a:off x="7355219" y="6226536"/>
            <a:ext cx="226247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de-DE" altLang="de-DE" sz="1200" dirty="0" smtClean="0">
                <a:solidFill>
                  <a:schemeClr val="bg1"/>
                </a:solidFill>
              </a:rPr>
              <a:t>Israeli Police CC-BY-SA 3.0</a:t>
            </a:r>
            <a:endParaRPr lang="de-DE" altLang="de-DE" sz="1200" dirty="0">
              <a:solidFill>
                <a:schemeClr val="bg1"/>
              </a:solidFill>
            </a:endParaRPr>
          </a:p>
        </p:txBody>
      </p:sp>
      <p:sp>
        <p:nvSpPr>
          <p:cNvPr id="11" name="Line 3"/>
          <p:cNvSpPr>
            <a:spLocks noChangeShapeType="1"/>
          </p:cNvSpPr>
          <p:nvPr/>
        </p:nvSpPr>
        <p:spPr bwMode="auto">
          <a:xfrm flipH="1">
            <a:off x="5295737" y="4213762"/>
            <a:ext cx="486889" cy="950026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721163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583" y="1025907"/>
            <a:ext cx="9247598" cy="5671776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152583" y="-449078"/>
            <a:ext cx="10821880" cy="1397120"/>
          </a:xfrm>
        </p:spPr>
        <p:txBody>
          <a:bodyPr/>
          <a:lstStyle/>
          <a:p>
            <a:r>
              <a:rPr lang="de-CH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Zion I, Zion II, Golgatha, Ölberg</a:t>
            </a:r>
            <a:endParaRPr lang="de-CH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Rectangle 12"/>
          <p:cNvSpPr/>
          <p:nvPr/>
        </p:nvSpPr>
        <p:spPr>
          <a:xfrm>
            <a:off x="11292397" y="0"/>
            <a:ext cx="899603" cy="6858000"/>
          </a:xfrm>
          <a:prstGeom prst="rect">
            <a:avLst/>
          </a:prstGeom>
          <a:solidFill>
            <a:schemeClr val="accent6">
              <a:lumMod val="75000"/>
            </a:schemeClr>
          </a:solidFill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8" name="Connecteur droit 10"/>
          <p:cNvCxnSpPr/>
          <p:nvPr/>
        </p:nvCxnSpPr>
        <p:spPr>
          <a:xfrm>
            <a:off x="470517" y="0"/>
            <a:ext cx="0" cy="685800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3" name="Textfeld 6"/>
          <p:cNvSpPr txBox="1">
            <a:spLocks noChangeArrowheads="1"/>
          </p:cNvSpPr>
          <p:nvPr/>
        </p:nvSpPr>
        <p:spPr bwMode="auto">
          <a:xfrm>
            <a:off x="6928040" y="6297788"/>
            <a:ext cx="269317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de-DE" altLang="de-DE" sz="1200" dirty="0" smtClean="0">
                <a:solidFill>
                  <a:schemeClr val="bg1"/>
                </a:solidFill>
              </a:rPr>
              <a:t>Abraham </a:t>
            </a:r>
            <a:r>
              <a:rPr lang="de-DE" altLang="de-DE" sz="1200" dirty="0" err="1" smtClean="0">
                <a:solidFill>
                  <a:schemeClr val="bg1"/>
                </a:solidFill>
              </a:rPr>
              <a:t>Graicer</a:t>
            </a:r>
            <a:r>
              <a:rPr lang="de-DE" altLang="de-DE" sz="1200" dirty="0" smtClean="0">
                <a:solidFill>
                  <a:schemeClr val="bg1"/>
                </a:solidFill>
              </a:rPr>
              <a:t> CC-BY-SA 3.0</a:t>
            </a:r>
            <a:endParaRPr lang="de-DE" altLang="de-DE" sz="1200" dirty="0">
              <a:solidFill>
                <a:schemeClr val="bg1"/>
              </a:solidFill>
            </a:endParaRPr>
          </a:p>
        </p:txBody>
      </p:sp>
      <p:sp>
        <p:nvSpPr>
          <p:cNvPr id="9" name="Line 3"/>
          <p:cNvSpPr>
            <a:spLocks noChangeShapeType="1"/>
          </p:cNvSpPr>
          <p:nvPr/>
        </p:nvSpPr>
        <p:spPr bwMode="auto">
          <a:xfrm flipH="1">
            <a:off x="7410202" y="2711822"/>
            <a:ext cx="486889" cy="950026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fr-FR"/>
          </a:p>
        </p:txBody>
      </p:sp>
      <p:sp>
        <p:nvSpPr>
          <p:cNvPr id="10" name="Line 3"/>
          <p:cNvSpPr>
            <a:spLocks noChangeShapeType="1"/>
          </p:cNvSpPr>
          <p:nvPr/>
        </p:nvSpPr>
        <p:spPr bwMode="auto">
          <a:xfrm>
            <a:off x="1963607" y="3534890"/>
            <a:ext cx="563857" cy="1450769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fr-FR"/>
          </a:p>
        </p:txBody>
      </p:sp>
      <p:sp>
        <p:nvSpPr>
          <p:cNvPr id="11" name="Line 3"/>
          <p:cNvSpPr>
            <a:spLocks noChangeShapeType="1"/>
          </p:cNvSpPr>
          <p:nvPr/>
        </p:nvSpPr>
        <p:spPr bwMode="auto">
          <a:xfrm flipH="1">
            <a:off x="4208954" y="2584864"/>
            <a:ext cx="486889" cy="950026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fr-FR"/>
          </a:p>
        </p:txBody>
      </p:sp>
      <p:sp>
        <p:nvSpPr>
          <p:cNvPr id="12" name="Line 3"/>
          <p:cNvSpPr>
            <a:spLocks noChangeShapeType="1"/>
          </p:cNvSpPr>
          <p:nvPr/>
        </p:nvSpPr>
        <p:spPr bwMode="auto">
          <a:xfrm flipH="1">
            <a:off x="10248405" y="3509162"/>
            <a:ext cx="486889" cy="950026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fr-FR"/>
          </a:p>
        </p:txBody>
      </p:sp>
      <p:sp>
        <p:nvSpPr>
          <p:cNvPr id="4" name="Textfeld 3"/>
          <p:cNvSpPr txBox="1"/>
          <p:nvPr/>
        </p:nvSpPr>
        <p:spPr>
          <a:xfrm rot="19317254">
            <a:off x="7926346" y="4703103"/>
            <a:ext cx="10951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dirty="0" err="1" smtClean="0">
                <a:solidFill>
                  <a:schemeClr val="bg1"/>
                </a:solidFill>
              </a:rPr>
              <a:t>Kidrontal</a:t>
            </a:r>
            <a:endParaRPr lang="de-CH" dirty="0">
              <a:solidFill>
                <a:schemeClr val="bg1"/>
              </a:solidFill>
            </a:endParaRPr>
          </a:p>
        </p:txBody>
      </p:sp>
      <p:sp>
        <p:nvSpPr>
          <p:cNvPr id="14" name="Textfeld 13"/>
          <p:cNvSpPr txBox="1"/>
          <p:nvPr/>
        </p:nvSpPr>
        <p:spPr>
          <a:xfrm rot="16200000">
            <a:off x="5385264" y="4274521"/>
            <a:ext cx="14414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dirty="0" err="1" smtClean="0">
                <a:solidFill>
                  <a:schemeClr val="bg1"/>
                </a:solidFill>
              </a:rPr>
              <a:t>Tyropoiontal</a:t>
            </a:r>
            <a:endParaRPr lang="de-CH" dirty="0">
              <a:solidFill>
                <a:schemeClr val="bg1"/>
              </a:solidFill>
            </a:endParaRPr>
          </a:p>
        </p:txBody>
      </p:sp>
      <p:sp>
        <p:nvSpPr>
          <p:cNvPr id="15" name="Textfeld 14"/>
          <p:cNvSpPr txBox="1"/>
          <p:nvPr/>
        </p:nvSpPr>
        <p:spPr>
          <a:xfrm rot="283250">
            <a:off x="3840632" y="4038827"/>
            <a:ext cx="134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dirty="0" smtClean="0">
                <a:solidFill>
                  <a:schemeClr val="bg1"/>
                </a:solidFill>
              </a:rPr>
              <a:t>Kreuztal</a:t>
            </a:r>
            <a:endParaRPr lang="de-CH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8936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583" y="948042"/>
            <a:ext cx="8468630" cy="5645754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152583" y="-449078"/>
            <a:ext cx="10821880" cy="1397120"/>
          </a:xfrm>
        </p:spPr>
        <p:txBody>
          <a:bodyPr/>
          <a:lstStyle/>
          <a:p>
            <a:r>
              <a:rPr lang="de-CH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Zion I, Zion II, Golgatha, Ölberg</a:t>
            </a:r>
            <a:endParaRPr lang="de-CH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Rectangle 12"/>
          <p:cNvSpPr/>
          <p:nvPr/>
        </p:nvSpPr>
        <p:spPr>
          <a:xfrm>
            <a:off x="11292397" y="0"/>
            <a:ext cx="899603" cy="6858000"/>
          </a:xfrm>
          <a:prstGeom prst="rect">
            <a:avLst/>
          </a:prstGeom>
          <a:solidFill>
            <a:schemeClr val="accent6">
              <a:lumMod val="75000"/>
            </a:schemeClr>
          </a:solidFill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8" name="Connecteur droit 10"/>
          <p:cNvCxnSpPr/>
          <p:nvPr/>
        </p:nvCxnSpPr>
        <p:spPr>
          <a:xfrm>
            <a:off x="470517" y="0"/>
            <a:ext cx="0" cy="685800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3" name="Textfeld 6"/>
          <p:cNvSpPr txBox="1">
            <a:spLocks noChangeArrowheads="1"/>
          </p:cNvSpPr>
          <p:nvPr/>
        </p:nvSpPr>
        <p:spPr bwMode="auto">
          <a:xfrm>
            <a:off x="6928040" y="6297788"/>
            <a:ext cx="269317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de-DE" altLang="de-DE" sz="1200" dirty="0" smtClean="0">
                <a:solidFill>
                  <a:schemeClr val="bg1"/>
                </a:solidFill>
              </a:rPr>
              <a:t>Abraham </a:t>
            </a:r>
            <a:r>
              <a:rPr lang="de-DE" altLang="de-DE" sz="1200" dirty="0" err="1" smtClean="0">
                <a:solidFill>
                  <a:schemeClr val="bg1"/>
                </a:solidFill>
              </a:rPr>
              <a:t>Graicer</a:t>
            </a:r>
            <a:r>
              <a:rPr lang="de-DE" altLang="de-DE" sz="1200" dirty="0" smtClean="0">
                <a:solidFill>
                  <a:schemeClr val="bg1"/>
                </a:solidFill>
              </a:rPr>
              <a:t> CC-BY-SA 3.0</a:t>
            </a:r>
            <a:endParaRPr lang="de-DE" altLang="de-DE" sz="1200" dirty="0">
              <a:solidFill>
                <a:schemeClr val="bg1"/>
              </a:solidFill>
            </a:endParaRPr>
          </a:p>
        </p:txBody>
      </p:sp>
      <p:sp>
        <p:nvSpPr>
          <p:cNvPr id="9" name="Line 3"/>
          <p:cNvSpPr>
            <a:spLocks noChangeShapeType="1"/>
          </p:cNvSpPr>
          <p:nvPr/>
        </p:nvSpPr>
        <p:spPr bwMode="auto">
          <a:xfrm>
            <a:off x="3835729" y="3431968"/>
            <a:ext cx="183219" cy="423555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fr-FR"/>
          </a:p>
        </p:txBody>
      </p:sp>
      <p:sp>
        <p:nvSpPr>
          <p:cNvPr id="11" name="Line 3"/>
          <p:cNvSpPr>
            <a:spLocks noChangeShapeType="1"/>
          </p:cNvSpPr>
          <p:nvPr/>
        </p:nvSpPr>
        <p:spPr bwMode="auto">
          <a:xfrm>
            <a:off x="9296399" y="1766449"/>
            <a:ext cx="183219" cy="423555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fr-FR"/>
          </a:p>
        </p:txBody>
      </p:sp>
      <p:sp>
        <p:nvSpPr>
          <p:cNvPr id="12" name="Line 3"/>
          <p:cNvSpPr>
            <a:spLocks noChangeShapeType="1"/>
          </p:cNvSpPr>
          <p:nvPr/>
        </p:nvSpPr>
        <p:spPr bwMode="auto">
          <a:xfrm>
            <a:off x="7016336" y="2895599"/>
            <a:ext cx="183219" cy="423555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fr-FR"/>
          </a:p>
        </p:txBody>
      </p:sp>
      <p:sp>
        <p:nvSpPr>
          <p:cNvPr id="14" name="Line 3"/>
          <p:cNvSpPr>
            <a:spLocks noChangeShapeType="1"/>
          </p:cNvSpPr>
          <p:nvPr/>
        </p:nvSpPr>
        <p:spPr bwMode="auto">
          <a:xfrm>
            <a:off x="7740731" y="4844048"/>
            <a:ext cx="183219" cy="423555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15136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152583" y="-449078"/>
            <a:ext cx="10821880" cy="1397120"/>
          </a:xfrm>
        </p:spPr>
        <p:txBody>
          <a:bodyPr/>
          <a:lstStyle/>
          <a:p>
            <a:r>
              <a:rPr lang="de-CH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Golgatha</a:t>
            </a:r>
            <a:endParaRPr lang="de-CH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Rectangle 12"/>
          <p:cNvSpPr/>
          <p:nvPr/>
        </p:nvSpPr>
        <p:spPr>
          <a:xfrm>
            <a:off x="11292397" y="0"/>
            <a:ext cx="899603" cy="6858000"/>
          </a:xfrm>
          <a:prstGeom prst="rect">
            <a:avLst/>
          </a:prstGeom>
          <a:solidFill>
            <a:schemeClr val="accent6">
              <a:lumMod val="75000"/>
            </a:schemeClr>
          </a:solidFill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8" name="Connecteur droit 10"/>
          <p:cNvCxnSpPr/>
          <p:nvPr/>
        </p:nvCxnSpPr>
        <p:spPr>
          <a:xfrm>
            <a:off x="470517" y="0"/>
            <a:ext cx="0" cy="685800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9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4434" y="1215075"/>
            <a:ext cx="9595898" cy="52807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 Box 5"/>
          <p:cNvSpPr txBox="1">
            <a:spLocks noChangeArrowheads="1"/>
          </p:cNvSpPr>
          <p:nvPr/>
        </p:nvSpPr>
        <p:spPr bwMode="auto">
          <a:xfrm>
            <a:off x="7986101" y="5403198"/>
            <a:ext cx="252029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de-DE" altLang="de-DE" sz="1200" dirty="0" err="1">
                <a:solidFill>
                  <a:schemeClr val="bg1"/>
                </a:solidFill>
                <a:latin typeface="Garamond" panose="02020404030301010803" pitchFamily="18" charset="0"/>
              </a:rPr>
              <a:t>Holyland</a:t>
            </a:r>
            <a:r>
              <a:rPr lang="de-DE" altLang="de-DE" sz="1200" dirty="0">
                <a:solidFill>
                  <a:schemeClr val="bg1"/>
                </a:solidFill>
                <a:latin typeface="Garamond" panose="02020404030301010803" pitchFamily="18" charset="0"/>
              </a:rPr>
              <a:t> Corp. Jerusalem  / RL </a:t>
            </a:r>
          </a:p>
        </p:txBody>
      </p:sp>
      <p:sp>
        <p:nvSpPr>
          <p:cNvPr id="11" name="Line 3"/>
          <p:cNvSpPr>
            <a:spLocks noChangeShapeType="1"/>
          </p:cNvSpPr>
          <p:nvPr/>
        </p:nvSpPr>
        <p:spPr bwMode="auto">
          <a:xfrm>
            <a:off x="5177641" y="4073236"/>
            <a:ext cx="183219" cy="423555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38418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583" y="1157907"/>
            <a:ext cx="8243529" cy="5492252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152583" y="-449078"/>
            <a:ext cx="10821880" cy="1397120"/>
          </a:xfrm>
        </p:spPr>
        <p:txBody>
          <a:bodyPr/>
          <a:lstStyle/>
          <a:p>
            <a:r>
              <a:rPr lang="de-CH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Nordhügel, Bethesda</a:t>
            </a:r>
            <a:endParaRPr lang="de-CH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Rectangle 12"/>
          <p:cNvSpPr/>
          <p:nvPr/>
        </p:nvSpPr>
        <p:spPr>
          <a:xfrm>
            <a:off x="11292397" y="0"/>
            <a:ext cx="899603" cy="6858000"/>
          </a:xfrm>
          <a:prstGeom prst="rect">
            <a:avLst/>
          </a:prstGeom>
          <a:solidFill>
            <a:schemeClr val="accent6">
              <a:lumMod val="75000"/>
            </a:schemeClr>
          </a:solidFill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8" name="Connecteur droit 10"/>
          <p:cNvCxnSpPr/>
          <p:nvPr/>
        </p:nvCxnSpPr>
        <p:spPr>
          <a:xfrm>
            <a:off x="470517" y="0"/>
            <a:ext cx="0" cy="685800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3" name="Textfeld 6"/>
          <p:cNvSpPr txBox="1">
            <a:spLocks noChangeArrowheads="1"/>
          </p:cNvSpPr>
          <p:nvPr/>
        </p:nvSpPr>
        <p:spPr bwMode="auto">
          <a:xfrm>
            <a:off x="9396112" y="6179035"/>
            <a:ext cx="124143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de-DE" altLang="de-DE" sz="1200" dirty="0" err="1" smtClean="0">
                <a:solidFill>
                  <a:schemeClr val="bg1"/>
                </a:solidFill>
              </a:rPr>
              <a:t>Neukoln</a:t>
            </a:r>
            <a:r>
              <a:rPr lang="de-DE" altLang="de-DE" sz="1200" dirty="0" smtClean="0">
                <a:solidFill>
                  <a:schemeClr val="bg1"/>
                </a:solidFill>
              </a:rPr>
              <a:t> 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de-DE" altLang="de-DE" sz="1200" dirty="0" smtClean="0">
                <a:solidFill>
                  <a:schemeClr val="bg1"/>
                </a:solidFill>
              </a:rPr>
              <a:t>CC-BY-SA 3.0</a:t>
            </a:r>
            <a:endParaRPr lang="de-DE" altLang="de-DE" sz="1200" dirty="0">
              <a:solidFill>
                <a:schemeClr val="bg1"/>
              </a:solidFill>
            </a:endParaRPr>
          </a:p>
        </p:txBody>
      </p:sp>
      <p:sp>
        <p:nvSpPr>
          <p:cNvPr id="4" name="Ellipse 3"/>
          <p:cNvSpPr/>
          <p:nvPr/>
        </p:nvSpPr>
        <p:spPr>
          <a:xfrm>
            <a:off x="2493818" y="4049486"/>
            <a:ext cx="95004" cy="21375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1253703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6286" y="1049202"/>
            <a:ext cx="8570284" cy="5719733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152583" y="-449078"/>
            <a:ext cx="10821880" cy="1397120"/>
          </a:xfrm>
        </p:spPr>
        <p:txBody>
          <a:bodyPr/>
          <a:lstStyle/>
          <a:p>
            <a:r>
              <a:rPr lang="de-CH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Tal </a:t>
            </a:r>
            <a:r>
              <a:rPr lang="de-CH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Hinnom</a:t>
            </a:r>
            <a:endParaRPr lang="de-CH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Rectangle 12"/>
          <p:cNvSpPr/>
          <p:nvPr/>
        </p:nvSpPr>
        <p:spPr>
          <a:xfrm>
            <a:off x="11292397" y="0"/>
            <a:ext cx="899603" cy="6858000"/>
          </a:xfrm>
          <a:prstGeom prst="rect">
            <a:avLst/>
          </a:prstGeom>
          <a:solidFill>
            <a:schemeClr val="accent6">
              <a:lumMod val="75000"/>
            </a:schemeClr>
          </a:solidFill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8" name="Connecteur droit 10"/>
          <p:cNvCxnSpPr/>
          <p:nvPr/>
        </p:nvCxnSpPr>
        <p:spPr>
          <a:xfrm>
            <a:off x="470517" y="0"/>
            <a:ext cx="0" cy="685800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3" name="Textfeld 6"/>
          <p:cNvSpPr txBox="1">
            <a:spLocks noChangeArrowheads="1"/>
          </p:cNvSpPr>
          <p:nvPr/>
        </p:nvSpPr>
        <p:spPr bwMode="auto">
          <a:xfrm>
            <a:off x="3363446" y="6357165"/>
            <a:ext cx="2657907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de-DE" altLang="de-DE" sz="1200" dirty="0" smtClean="0">
                <a:solidFill>
                  <a:schemeClr val="bg1"/>
                </a:solidFill>
              </a:rPr>
              <a:t>Abraham </a:t>
            </a:r>
            <a:r>
              <a:rPr lang="de-DE" altLang="de-DE" sz="1200" dirty="0" err="1" smtClean="0">
                <a:solidFill>
                  <a:schemeClr val="bg1"/>
                </a:solidFill>
              </a:rPr>
              <a:t>Graicer</a:t>
            </a:r>
            <a:r>
              <a:rPr lang="de-DE" altLang="de-DE" sz="1200" dirty="0" smtClean="0">
                <a:solidFill>
                  <a:schemeClr val="bg1"/>
                </a:solidFill>
              </a:rPr>
              <a:t> CC-BY-SA 3.0</a:t>
            </a:r>
            <a:endParaRPr lang="de-DE" altLang="de-DE" sz="1200" dirty="0">
              <a:solidFill>
                <a:schemeClr val="bg1"/>
              </a:solidFill>
            </a:endParaRPr>
          </a:p>
        </p:txBody>
      </p:sp>
      <p:sp>
        <p:nvSpPr>
          <p:cNvPr id="9" name="Line 3"/>
          <p:cNvSpPr>
            <a:spLocks noChangeShapeType="1"/>
          </p:cNvSpPr>
          <p:nvPr/>
        </p:nvSpPr>
        <p:spPr bwMode="auto">
          <a:xfrm flipH="1">
            <a:off x="9101588" y="5244937"/>
            <a:ext cx="486889" cy="950026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57893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152583" y="-449078"/>
            <a:ext cx="10821880" cy="1397120"/>
          </a:xfrm>
        </p:spPr>
        <p:txBody>
          <a:bodyPr/>
          <a:lstStyle/>
          <a:p>
            <a:r>
              <a:rPr lang="de-CH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Tal </a:t>
            </a:r>
            <a:r>
              <a:rPr lang="de-CH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Hinnom</a:t>
            </a:r>
            <a:endParaRPr lang="de-CH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Rectangle 12"/>
          <p:cNvSpPr/>
          <p:nvPr/>
        </p:nvSpPr>
        <p:spPr>
          <a:xfrm>
            <a:off x="11292397" y="0"/>
            <a:ext cx="899603" cy="6858000"/>
          </a:xfrm>
          <a:prstGeom prst="rect">
            <a:avLst/>
          </a:prstGeom>
          <a:solidFill>
            <a:schemeClr val="accent6">
              <a:lumMod val="75000"/>
            </a:schemeClr>
          </a:solidFill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8" name="Connecteur droit 10"/>
          <p:cNvCxnSpPr/>
          <p:nvPr/>
        </p:nvCxnSpPr>
        <p:spPr>
          <a:xfrm>
            <a:off x="470517" y="0"/>
            <a:ext cx="0" cy="685800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3" name="Textfeld 6"/>
          <p:cNvSpPr txBox="1">
            <a:spLocks noChangeArrowheads="1"/>
          </p:cNvSpPr>
          <p:nvPr/>
        </p:nvSpPr>
        <p:spPr bwMode="auto">
          <a:xfrm>
            <a:off x="9723372" y="6333415"/>
            <a:ext cx="37702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de-DE" altLang="de-DE" sz="1200" dirty="0" smtClean="0">
                <a:solidFill>
                  <a:schemeClr val="bg1"/>
                </a:solidFill>
              </a:rPr>
              <a:t>RL</a:t>
            </a:r>
            <a:endParaRPr lang="de-DE" altLang="de-DE" sz="1200" dirty="0">
              <a:solidFill>
                <a:schemeClr val="bg1"/>
              </a:solidFill>
            </a:endParaRPr>
          </a:p>
        </p:txBody>
      </p:sp>
      <p:pic>
        <p:nvPicPr>
          <p:cNvPr id="9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52583" y="1081712"/>
            <a:ext cx="8466430" cy="566347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620967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26091" y="-458969"/>
            <a:ext cx="9692640" cy="1397120"/>
          </a:xfrm>
        </p:spPr>
        <p:txBody>
          <a:bodyPr/>
          <a:lstStyle/>
          <a:p>
            <a:r>
              <a:rPr lang="de-CH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Die Berge Israels: das Kernland</a:t>
            </a:r>
            <a:endParaRPr lang="de-CH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feld 5"/>
          <p:cNvSpPr txBox="1"/>
          <p:nvPr/>
        </p:nvSpPr>
        <p:spPr>
          <a:xfrm>
            <a:off x="6347448" y="6388788"/>
            <a:ext cx="178766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1200" dirty="0" smtClean="0"/>
              <a:t>Captain Blood GNU 1.2</a:t>
            </a:r>
            <a:endParaRPr lang="de-CH" sz="1200" dirty="0"/>
          </a:p>
        </p:txBody>
      </p:sp>
      <p:sp>
        <p:nvSpPr>
          <p:cNvPr id="7" name="Rectangle 12"/>
          <p:cNvSpPr/>
          <p:nvPr/>
        </p:nvSpPr>
        <p:spPr>
          <a:xfrm>
            <a:off x="11292397" y="0"/>
            <a:ext cx="899603" cy="6858000"/>
          </a:xfrm>
          <a:prstGeom prst="rect">
            <a:avLst/>
          </a:prstGeom>
          <a:solidFill>
            <a:schemeClr val="accent6">
              <a:lumMod val="75000"/>
            </a:schemeClr>
          </a:solidFill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8" name="Connecteur droit 10"/>
          <p:cNvCxnSpPr/>
          <p:nvPr/>
        </p:nvCxnSpPr>
        <p:spPr>
          <a:xfrm>
            <a:off x="470517" y="0"/>
            <a:ext cx="0" cy="685800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10" name="Picture 11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217726" y="1508173"/>
            <a:ext cx="3074672" cy="5157614"/>
          </a:xfrm>
          <a:noFill/>
        </p:spPr>
      </p:pic>
      <p:sp>
        <p:nvSpPr>
          <p:cNvPr id="9" name="Line 3"/>
          <p:cNvSpPr>
            <a:spLocks noChangeShapeType="1"/>
          </p:cNvSpPr>
          <p:nvPr/>
        </p:nvSpPr>
        <p:spPr bwMode="auto">
          <a:xfrm>
            <a:off x="6567055" y="1238704"/>
            <a:ext cx="3455719" cy="2490148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fr-FR"/>
          </a:p>
        </p:txBody>
      </p:sp>
      <p:sp>
        <p:nvSpPr>
          <p:cNvPr id="12" name="Rectangle 3"/>
          <p:cNvSpPr txBox="1">
            <a:spLocks noChangeArrowheads="1"/>
          </p:cNvSpPr>
          <p:nvPr/>
        </p:nvSpPr>
        <p:spPr>
          <a:xfrm>
            <a:off x="503859" y="1151290"/>
            <a:ext cx="10623320" cy="5514497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274320" indent="-22860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Clr>
                <a:schemeClr val="tx1"/>
              </a:buClr>
              <a:buSzPct val="80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292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/>
              </a:buClr>
              <a:buSzPct val="80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/>
              </a:buClr>
              <a:buSzPct val="8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6012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/>
              </a:buClr>
              <a:buSzPct val="80000"/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/>
              </a:buClr>
              <a:buSzPct val="80000"/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7320" indent="-228600" algn="l" defTabSz="914400" rtl="0" eaLnBrk="1" latinLnBrk="0" hangingPunct="1">
              <a:spcBef>
                <a:spcPts val="600"/>
              </a:spcBef>
              <a:buSzPct val="80000"/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45920" indent="-228600" algn="l" defTabSz="914400" rtl="0" eaLnBrk="1" latinLnBrk="0" hangingPunct="1">
              <a:spcBef>
                <a:spcPts val="600"/>
              </a:spcBef>
              <a:buSzPct val="80000"/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874520" indent="-228600" algn="l" defTabSz="914400" rtl="0" eaLnBrk="1" latinLnBrk="0" hangingPunct="1">
              <a:spcBef>
                <a:spcPts val="600"/>
              </a:spcBef>
              <a:buSzPct val="80000"/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03120" indent="-228600" algn="l" defTabSz="914400" rtl="0" eaLnBrk="1" latinLnBrk="0" hangingPunct="1">
              <a:spcBef>
                <a:spcPts val="600"/>
              </a:spcBef>
              <a:buSzPct val="80000"/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de-CH" altLang="de-DE" dirty="0" err="1" smtClean="0">
                <a:solidFill>
                  <a:srgbClr val="00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Sichem</a:t>
            </a:r>
            <a:r>
              <a:rPr lang="de-CH" altLang="de-DE" dirty="0" smtClean="0">
                <a:solidFill>
                  <a:srgbClr val="00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r>
              <a:rPr lang="de-CH" altLang="de-DE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Bund mit Abraham, Bundesbestätigung v. Josua, Josephs Grab, Königstadt der                10 Stämme</a:t>
            </a:r>
          </a:p>
          <a:p>
            <a:pPr>
              <a:defRPr/>
            </a:pPr>
            <a:r>
              <a:rPr lang="de-CH" altLang="de-DE" dirty="0">
                <a:solidFill>
                  <a:srgbClr val="00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Tirza, Samaria:</a:t>
            </a:r>
            <a:r>
              <a:rPr lang="de-CH" altLang="de-D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Königsstädte der 10 </a:t>
            </a:r>
            <a:r>
              <a:rPr lang="de-CH" altLang="de-DE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Stämme</a:t>
            </a:r>
          </a:p>
          <a:p>
            <a:pPr>
              <a:defRPr/>
            </a:pPr>
            <a:r>
              <a:rPr lang="de-CH" altLang="de-DE" dirty="0" err="1" smtClean="0">
                <a:solidFill>
                  <a:srgbClr val="00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Garizim</a:t>
            </a:r>
            <a:r>
              <a:rPr lang="de-CH" altLang="de-DE" dirty="0" smtClean="0">
                <a:solidFill>
                  <a:srgbClr val="00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  <a:r>
              <a:rPr lang="de-CH" altLang="de-DE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Segen über Israel</a:t>
            </a:r>
          </a:p>
          <a:p>
            <a:pPr>
              <a:defRPr/>
            </a:pPr>
            <a:r>
              <a:rPr lang="de-CH" altLang="de-DE" dirty="0" err="1" smtClean="0">
                <a:solidFill>
                  <a:srgbClr val="00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Ebal</a:t>
            </a:r>
            <a:r>
              <a:rPr lang="de-CH" altLang="de-DE" dirty="0" smtClean="0">
                <a:solidFill>
                  <a:srgbClr val="00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r>
              <a:rPr lang="de-CH" altLang="de-DE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Fluch über Israel, Altar Josuas</a:t>
            </a:r>
          </a:p>
          <a:p>
            <a:pPr>
              <a:defRPr/>
            </a:pPr>
            <a:r>
              <a:rPr lang="de-CH" altLang="de-DE" dirty="0" err="1" smtClean="0">
                <a:solidFill>
                  <a:srgbClr val="00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Shilo</a:t>
            </a:r>
            <a:r>
              <a:rPr lang="de-CH" altLang="de-DE" dirty="0" smtClean="0">
                <a:solidFill>
                  <a:srgbClr val="00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  <a:r>
              <a:rPr lang="de-CH" altLang="de-DE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Standort der Stiftshütte</a:t>
            </a:r>
          </a:p>
          <a:p>
            <a:pPr>
              <a:defRPr/>
            </a:pPr>
            <a:r>
              <a:rPr lang="de-CH" altLang="de-DE" dirty="0" smtClean="0">
                <a:solidFill>
                  <a:srgbClr val="00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Bethel:</a:t>
            </a:r>
            <a:r>
              <a:rPr lang="de-CH" altLang="de-DE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Verheissungsort für Abraham und Jakob</a:t>
            </a:r>
          </a:p>
          <a:p>
            <a:pPr>
              <a:defRPr/>
            </a:pPr>
            <a:r>
              <a:rPr lang="de-CH" altLang="de-DE" dirty="0" smtClean="0">
                <a:solidFill>
                  <a:srgbClr val="00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Baal </a:t>
            </a:r>
            <a:r>
              <a:rPr lang="de-CH" altLang="de-DE" dirty="0" err="1" smtClean="0">
                <a:solidFill>
                  <a:srgbClr val="00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Hazor</a:t>
            </a:r>
            <a:r>
              <a:rPr lang="de-CH" altLang="de-DE" dirty="0" smtClean="0">
                <a:solidFill>
                  <a:srgbClr val="00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r>
              <a:rPr lang="de-CH" altLang="de-DE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Abrahams Überblick über das ganze Land</a:t>
            </a:r>
          </a:p>
          <a:p>
            <a:pPr>
              <a:defRPr/>
            </a:pPr>
            <a:r>
              <a:rPr lang="de-CH" altLang="de-DE" dirty="0" err="1" smtClean="0">
                <a:solidFill>
                  <a:srgbClr val="00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Gibea</a:t>
            </a:r>
            <a:r>
              <a:rPr lang="de-CH" altLang="de-DE" dirty="0" smtClean="0">
                <a:solidFill>
                  <a:srgbClr val="00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-Saul:</a:t>
            </a:r>
            <a:r>
              <a:rPr lang="de-CH" altLang="de-DE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Königsstadt Israels unter Saul</a:t>
            </a:r>
          </a:p>
          <a:p>
            <a:pPr>
              <a:defRPr/>
            </a:pPr>
            <a:r>
              <a:rPr lang="de-CH" altLang="de-DE" dirty="0" smtClean="0">
                <a:solidFill>
                  <a:srgbClr val="00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Ost-Jerusalem:</a:t>
            </a:r>
            <a:r>
              <a:rPr lang="de-CH" altLang="de-DE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Hauptstadt und Tempelberg Zion / </a:t>
            </a:r>
            <a:r>
              <a:rPr lang="de-CH" altLang="de-DE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Morijah</a:t>
            </a:r>
            <a:endParaRPr lang="de-CH" altLang="de-DE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defRPr/>
            </a:pPr>
            <a:r>
              <a:rPr lang="de-CH" altLang="de-DE" dirty="0" smtClean="0">
                <a:solidFill>
                  <a:srgbClr val="00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Ölberg</a:t>
            </a:r>
            <a:r>
              <a:rPr lang="de-CH" altLang="de-DE" smtClean="0">
                <a:solidFill>
                  <a:srgbClr val="00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  <a:r>
              <a:rPr lang="de-CH" altLang="de-DE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de-CH" altLang="de-DE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Himmelfahrt </a:t>
            </a:r>
            <a:r>
              <a:rPr lang="de-CH" altLang="de-DE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u. Wiederkunft des Messias</a:t>
            </a:r>
          </a:p>
          <a:p>
            <a:pPr>
              <a:defRPr/>
            </a:pPr>
            <a:r>
              <a:rPr lang="de-CH" altLang="de-DE" dirty="0" smtClean="0">
                <a:solidFill>
                  <a:srgbClr val="00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Hebron:</a:t>
            </a:r>
            <a:r>
              <a:rPr lang="de-CH" altLang="de-DE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Wohnort Abrahams, Königssitz v. David</a:t>
            </a:r>
          </a:p>
          <a:p>
            <a:pPr>
              <a:defRPr/>
            </a:pPr>
            <a:r>
              <a:rPr lang="de-CH" altLang="de-DE" dirty="0" smtClean="0">
                <a:solidFill>
                  <a:srgbClr val="00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Bethlehem:</a:t>
            </a:r>
            <a:r>
              <a:rPr lang="de-CH" altLang="de-DE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Geburtsort des Messias</a:t>
            </a:r>
            <a:endParaRPr lang="de-DE" altLang="de-DE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551259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392" y="1589429"/>
            <a:ext cx="6416634" cy="4812476"/>
          </a:xfrm>
          <a:prstGeom prst="rect">
            <a:avLst/>
          </a:prstGeom>
        </p:spPr>
      </p:pic>
      <p:sp>
        <p:nvSpPr>
          <p:cNvPr id="3" name="Rectangle 2"/>
          <p:cNvSpPr txBox="1">
            <a:spLocks noGrp="1"/>
          </p:cNvSpPr>
          <p:nvPr>
            <p:ph type="title"/>
          </p:nvPr>
        </p:nvSpPr>
        <p:spPr>
          <a:xfrm>
            <a:off x="470517" y="-504968"/>
            <a:ext cx="10839634" cy="1638303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lvl="0" algn="ctr"/>
            <a:r>
              <a:rPr lang="fr-FR" sz="4000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Das</a:t>
            </a:r>
            <a:r>
              <a:rPr lang="fr-FR" sz="40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Hermon-</a:t>
            </a:r>
            <a:r>
              <a:rPr lang="fr-FR" sz="4000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Gebirge</a:t>
            </a:r>
            <a:r>
              <a:rPr lang="fr-FR" sz="40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(2814 m </a:t>
            </a:r>
            <a:r>
              <a:rPr lang="fr-FR" sz="4000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ü.M</a:t>
            </a:r>
            <a:r>
              <a:rPr lang="fr-FR" sz="40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.)</a:t>
            </a:r>
            <a:endParaRPr lang="fr-FR" sz="40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 Box 5"/>
          <p:cNvSpPr txBox="1"/>
          <p:nvPr/>
        </p:nvSpPr>
        <p:spPr>
          <a:xfrm>
            <a:off x="8740777" y="1500192"/>
            <a:ext cx="184151" cy="366710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91440" tIns="45720" rIns="91440" bIns="45720" anchor="t" anchorCtr="0" compatLnSpc="1">
            <a:spAutoFit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00" b="0" i="0" u="none" strike="noStrike" kern="1200" cap="none" spc="0" baseline="0">
              <a:solidFill>
                <a:srgbClr val="000000"/>
              </a:solidFill>
              <a:uFillTx/>
              <a:latin typeface="Verdana" pitchFamily="34"/>
            </a:endParaRPr>
          </a:p>
        </p:txBody>
      </p:sp>
      <p:cxnSp>
        <p:nvCxnSpPr>
          <p:cNvPr id="11" name="Connecteur droit 10"/>
          <p:cNvCxnSpPr/>
          <p:nvPr/>
        </p:nvCxnSpPr>
        <p:spPr>
          <a:xfrm>
            <a:off x="470517" y="0"/>
            <a:ext cx="0" cy="685800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11292397" y="0"/>
            <a:ext cx="899603" cy="6858000"/>
          </a:xfrm>
          <a:prstGeom prst="rect">
            <a:avLst/>
          </a:prstGeom>
          <a:solidFill>
            <a:schemeClr val="accent6">
              <a:lumMod val="75000"/>
            </a:schemeClr>
          </a:solidFill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hteck 13"/>
          <p:cNvSpPr/>
          <p:nvPr/>
        </p:nvSpPr>
        <p:spPr>
          <a:xfrm>
            <a:off x="6242307" y="1789709"/>
            <a:ext cx="4009901" cy="4247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defRPr/>
            </a:pPr>
            <a:r>
              <a:rPr lang="de-DE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endParaRPr lang="de-DE" sz="24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7" name="Text Box 8"/>
          <p:cNvSpPr txBox="1">
            <a:spLocks noChangeArrowheads="1"/>
          </p:cNvSpPr>
          <p:nvPr/>
        </p:nvSpPr>
        <p:spPr bwMode="auto">
          <a:xfrm>
            <a:off x="10088541" y="5907370"/>
            <a:ext cx="327334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de-CH" altLang="de-DE" sz="1000" dirty="0" smtClean="0">
                <a:cs typeface="Arial" panose="020B0604020202020204" pitchFamily="34" charset="0"/>
              </a:rPr>
              <a:t>FB</a:t>
            </a:r>
            <a:endParaRPr lang="de-DE" altLang="de-DE" sz="1000" dirty="0">
              <a:cs typeface="Arial" panose="020B0604020202020204" pitchFamily="34" charset="0"/>
            </a:endParaRPr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0604" y="1588382"/>
            <a:ext cx="2839682" cy="4241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4764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 txBox="1">
            <a:spLocks noGrp="1"/>
          </p:cNvSpPr>
          <p:nvPr>
            <p:ph type="title"/>
          </p:nvPr>
        </p:nvSpPr>
        <p:spPr>
          <a:xfrm>
            <a:off x="414943" y="-761579"/>
            <a:ext cx="10839634" cy="1638303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lvl="0" algn="ctr"/>
            <a:r>
              <a:rPr lang="fr-FR" sz="4000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Das</a:t>
            </a:r>
            <a:r>
              <a:rPr lang="fr-FR" sz="40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Hermon-</a:t>
            </a:r>
            <a:r>
              <a:rPr lang="fr-FR" sz="4000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Gebirge</a:t>
            </a:r>
            <a:endParaRPr lang="fr-FR" sz="40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 Box 5"/>
          <p:cNvSpPr txBox="1"/>
          <p:nvPr/>
        </p:nvSpPr>
        <p:spPr>
          <a:xfrm>
            <a:off x="8740777" y="1500192"/>
            <a:ext cx="184151" cy="366710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91440" tIns="45720" rIns="91440" bIns="45720" anchor="t" anchorCtr="0" compatLnSpc="1">
            <a:spAutoFit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00" b="0" i="0" u="none" strike="noStrike" kern="1200" cap="none" spc="0" baseline="0">
              <a:solidFill>
                <a:srgbClr val="000000"/>
              </a:solidFill>
              <a:uFillTx/>
              <a:latin typeface="Verdana" pitchFamily="34"/>
            </a:endParaRPr>
          </a:p>
        </p:txBody>
      </p:sp>
      <p:cxnSp>
        <p:nvCxnSpPr>
          <p:cNvPr id="11" name="Connecteur droit 10"/>
          <p:cNvCxnSpPr/>
          <p:nvPr/>
        </p:nvCxnSpPr>
        <p:spPr>
          <a:xfrm>
            <a:off x="470517" y="0"/>
            <a:ext cx="0" cy="685800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11292397" y="0"/>
            <a:ext cx="899603" cy="6858000"/>
          </a:xfrm>
          <a:prstGeom prst="rect">
            <a:avLst/>
          </a:prstGeom>
          <a:solidFill>
            <a:schemeClr val="accent6">
              <a:lumMod val="75000"/>
            </a:schemeClr>
          </a:solidFill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hteck 13"/>
          <p:cNvSpPr/>
          <p:nvPr/>
        </p:nvSpPr>
        <p:spPr>
          <a:xfrm>
            <a:off x="6242307" y="1789709"/>
            <a:ext cx="4009901" cy="4247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defRPr/>
            </a:pPr>
            <a:r>
              <a:rPr lang="de-DE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endParaRPr lang="de-DE" sz="24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7" name="Text Box 8"/>
          <p:cNvSpPr txBox="1">
            <a:spLocks noChangeArrowheads="1"/>
          </p:cNvSpPr>
          <p:nvPr/>
        </p:nvSpPr>
        <p:spPr bwMode="auto">
          <a:xfrm>
            <a:off x="9739965" y="6346757"/>
            <a:ext cx="327334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de-CH" altLang="de-DE" sz="1000" dirty="0" smtClean="0">
                <a:cs typeface="Arial" panose="020B0604020202020204" pitchFamily="34" charset="0"/>
              </a:rPr>
              <a:t>FB</a:t>
            </a:r>
            <a:endParaRPr lang="de-DE" altLang="de-DE" sz="1000" dirty="0">
              <a:cs typeface="Arial" panose="020B0604020202020204" pitchFamily="34" charset="0"/>
            </a:endParaRP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9870" y="1224263"/>
            <a:ext cx="7390410" cy="5542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8952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 txBox="1">
            <a:spLocks noGrp="1"/>
          </p:cNvSpPr>
          <p:nvPr>
            <p:ph type="title"/>
          </p:nvPr>
        </p:nvSpPr>
        <p:spPr>
          <a:xfrm>
            <a:off x="570383" y="228599"/>
            <a:ext cx="5151830" cy="1638303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 fontScale="90000"/>
          </a:bodyPr>
          <a:lstStyle/>
          <a:p>
            <a:pPr lvl="0" algn="ctr"/>
            <a:r>
              <a:rPr lang="fr-FR" sz="40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Der Hermon und </a:t>
            </a:r>
            <a:r>
              <a:rPr lang="fr-FR" sz="4000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das</a:t>
            </a:r>
            <a:r>
              <a:rPr lang="fr-FR" sz="40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Plateau der </a:t>
            </a:r>
            <a:r>
              <a:rPr lang="fr-FR" sz="4000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Golanhöhen</a:t>
            </a:r>
            <a:endParaRPr lang="fr-FR" sz="40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 Box 5"/>
          <p:cNvSpPr txBox="1"/>
          <p:nvPr/>
        </p:nvSpPr>
        <p:spPr>
          <a:xfrm>
            <a:off x="8740777" y="1500192"/>
            <a:ext cx="184151" cy="366710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91440" tIns="45720" rIns="91440" bIns="45720" anchor="t" anchorCtr="0" compatLnSpc="1">
            <a:spAutoFit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00" b="0" i="0" u="none" strike="noStrike" kern="1200" cap="none" spc="0" baseline="0">
              <a:solidFill>
                <a:srgbClr val="000000"/>
              </a:solidFill>
              <a:uFillTx/>
              <a:latin typeface="Verdana" pitchFamily="34"/>
            </a:endParaRPr>
          </a:p>
        </p:txBody>
      </p:sp>
      <p:cxnSp>
        <p:nvCxnSpPr>
          <p:cNvPr id="11" name="Connecteur droit 10"/>
          <p:cNvCxnSpPr/>
          <p:nvPr/>
        </p:nvCxnSpPr>
        <p:spPr>
          <a:xfrm>
            <a:off x="470517" y="0"/>
            <a:ext cx="0" cy="685800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11292397" y="0"/>
            <a:ext cx="899603" cy="6858000"/>
          </a:xfrm>
          <a:prstGeom prst="rect">
            <a:avLst/>
          </a:prstGeom>
          <a:solidFill>
            <a:schemeClr val="accent6">
              <a:lumMod val="75000"/>
            </a:schemeClr>
          </a:solidFill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hteck 13"/>
          <p:cNvSpPr/>
          <p:nvPr/>
        </p:nvSpPr>
        <p:spPr>
          <a:xfrm>
            <a:off x="6242307" y="1789709"/>
            <a:ext cx="4009901" cy="4247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defRPr/>
            </a:pPr>
            <a:r>
              <a:rPr lang="de-DE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endParaRPr lang="de-DE" sz="24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4287" y="0"/>
            <a:ext cx="5148110" cy="68662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8000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04" b="3676"/>
          <a:stretch>
            <a:fillRect/>
          </a:stretch>
        </p:blipFill>
        <p:spPr bwMode="auto">
          <a:xfrm>
            <a:off x="7001864" y="-148811"/>
            <a:ext cx="3224379" cy="681473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26091" y="-458969"/>
            <a:ext cx="9692640" cy="1397120"/>
          </a:xfrm>
        </p:spPr>
        <p:txBody>
          <a:bodyPr/>
          <a:lstStyle/>
          <a:p>
            <a:r>
              <a:rPr lang="de-CH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Die </a:t>
            </a:r>
            <a:r>
              <a:rPr lang="de-CH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Schefela</a:t>
            </a:r>
            <a:endParaRPr lang="de-CH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feld 5"/>
          <p:cNvSpPr txBox="1"/>
          <p:nvPr/>
        </p:nvSpPr>
        <p:spPr>
          <a:xfrm>
            <a:off x="10232810" y="6234545"/>
            <a:ext cx="38183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1200" dirty="0" smtClean="0"/>
              <a:t>FB</a:t>
            </a:r>
            <a:endParaRPr lang="de-CH" sz="1200" dirty="0"/>
          </a:p>
        </p:txBody>
      </p:sp>
      <p:sp>
        <p:nvSpPr>
          <p:cNvPr id="7" name="Rectangle 12"/>
          <p:cNvSpPr/>
          <p:nvPr/>
        </p:nvSpPr>
        <p:spPr>
          <a:xfrm>
            <a:off x="11292397" y="0"/>
            <a:ext cx="899603" cy="6858000"/>
          </a:xfrm>
          <a:prstGeom prst="rect">
            <a:avLst/>
          </a:prstGeom>
          <a:solidFill>
            <a:schemeClr val="accent6">
              <a:lumMod val="75000"/>
            </a:schemeClr>
          </a:solidFill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8" name="Connecteur droit 10"/>
          <p:cNvCxnSpPr/>
          <p:nvPr/>
        </p:nvCxnSpPr>
        <p:spPr>
          <a:xfrm>
            <a:off x="470517" y="0"/>
            <a:ext cx="0" cy="685800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1" name="Rechteck 10"/>
          <p:cNvSpPr/>
          <p:nvPr/>
        </p:nvSpPr>
        <p:spPr>
          <a:xfrm>
            <a:off x="864840" y="1238704"/>
            <a:ext cx="4607571" cy="46525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1000"/>
              </a:spcAft>
              <a:tabLst>
                <a:tab pos="900430" algn="l"/>
              </a:tabLst>
            </a:pPr>
            <a:r>
              <a:rPr lang="de-DE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  <a:cs typeface="Times New Roman" panose="02020603050405020304" pitchFamily="18" charset="0"/>
              </a:rPr>
              <a:t>Das Tiefland westlich der Berge von Judäa: </a:t>
            </a:r>
          </a:p>
          <a:p>
            <a:pPr>
              <a:lnSpc>
                <a:spcPct val="150000"/>
              </a:lnSpc>
              <a:spcAft>
                <a:spcPts val="1000"/>
              </a:spcAft>
              <a:tabLst>
                <a:tab pos="900430" algn="l"/>
              </a:tabLst>
            </a:pPr>
            <a:r>
              <a:rPr lang="de-DE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  <a:cs typeface="Times New Roman" panose="02020603050405020304" pitchFamily="18" charset="0"/>
              </a:rPr>
              <a:t>5Mo 1,7; Jos 9,1; 10,40; 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  <a:cs typeface="Times New Roman" panose="02020603050405020304" pitchFamily="18" charset="0"/>
              </a:rPr>
              <a:t>11,16.16</a:t>
            </a:r>
            <a:r>
              <a:rPr lang="de-CH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  <a:cs typeface="Times New Roman" panose="02020603050405020304" pitchFamily="18" charset="0"/>
              </a:rPr>
              <a:t>; 12,8; 15,33; Rich 1,9; 1Kön 10,27; 1Chron 27,28; 2Chron 1,15; 9,27; 26,10; 28,18; </a:t>
            </a:r>
            <a:r>
              <a:rPr lang="de-CH" sz="2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  <a:cs typeface="Times New Roman" panose="02020603050405020304" pitchFamily="18" charset="0"/>
              </a:rPr>
              <a:t>Jes</a:t>
            </a:r>
            <a:r>
              <a:rPr lang="de-CH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  <a:cs typeface="Times New Roman" panose="02020603050405020304" pitchFamily="18" charset="0"/>
              </a:rPr>
              <a:t> 32,19; </a:t>
            </a:r>
            <a:r>
              <a:rPr lang="de-CH" sz="2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  <a:cs typeface="Times New Roman" panose="02020603050405020304" pitchFamily="18" charset="0"/>
              </a:rPr>
              <a:t>Jer</a:t>
            </a:r>
            <a:r>
              <a:rPr lang="de-CH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  <a:cs typeface="Times New Roman" panose="02020603050405020304" pitchFamily="18" charset="0"/>
              </a:rPr>
              <a:t> 17,26; 32,44; 33,13; Ob 1,19; </a:t>
            </a:r>
            <a:r>
              <a:rPr lang="de-CH" sz="2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  <a:cs typeface="Times New Roman" panose="02020603050405020304" pitchFamily="18" charset="0"/>
              </a:rPr>
              <a:t>Sach</a:t>
            </a:r>
            <a:r>
              <a:rPr lang="de-CH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  <a:cs typeface="Times New Roman" panose="02020603050405020304" pitchFamily="18" charset="0"/>
              </a:rPr>
              <a:t> 7,7</a:t>
            </a:r>
            <a:endParaRPr lang="de-CH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Line 3"/>
          <p:cNvSpPr>
            <a:spLocks noChangeShapeType="1"/>
          </p:cNvSpPr>
          <p:nvPr/>
        </p:nvSpPr>
        <p:spPr bwMode="auto">
          <a:xfrm>
            <a:off x="5472412" y="1065292"/>
            <a:ext cx="2602809" cy="1844164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08817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26091" y="-458969"/>
            <a:ext cx="9692640" cy="1397120"/>
          </a:xfrm>
        </p:spPr>
        <p:txBody>
          <a:bodyPr/>
          <a:lstStyle/>
          <a:p>
            <a:r>
              <a:rPr lang="de-CH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Sharon-Ebene</a:t>
            </a:r>
            <a:endParaRPr lang="de-CH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feld 5"/>
          <p:cNvSpPr txBox="1"/>
          <p:nvPr/>
        </p:nvSpPr>
        <p:spPr>
          <a:xfrm>
            <a:off x="749909" y="3764476"/>
            <a:ext cx="26980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1200" dirty="0" err="1" smtClean="0"/>
              <a:t>Oriaaass</a:t>
            </a:r>
            <a:r>
              <a:rPr lang="de-CH" sz="1200" dirty="0" smtClean="0"/>
              <a:t> CC-BY-SA 3.0 nicht portiert</a:t>
            </a:r>
            <a:endParaRPr lang="de-CH" sz="1200" dirty="0"/>
          </a:p>
        </p:txBody>
      </p:sp>
      <p:sp>
        <p:nvSpPr>
          <p:cNvPr id="7" name="Rectangle 12"/>
          <p:cNvSpPr/>
          <p:nvPr/>
        </p:nvSpPr>
        <p:spPr>
          <a:xfrm>
            <a:off x="11292397" y="0"/>
            <a:ext cx="899603" cy="6858000"/>
          </a:xfrm>
          <a:prstGeom prst="rect">
            <a:avLst/>
          </a:prstGeom>
          <a:solidFill>
            <a:schemeClr val="accent6">
              <a:lumMod val="75000"/>
            </a:schemeClr>
          </a:solidFill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8" name="Connecteur droit 10"/>
          <p:cNvCxnSpPr/>
          <p:nvPr/>
        </p:nvCxnSpPr>
        <p:spPr>
          <a:xfrm>
            <a:off x="470517" y="0"/>
            <a:ext cx="0" cy="685800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4" name="Inhaltsplatzhalter 3"/>
          <p:cNvPicPr>
            <a:picLocks noGrp="1" noChangeAspect="1"/>
          </p:cNvPicPr>
          <p:nvPr>
            <p:ph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909" y="1056651"/>
            <a:ext cx="10414712" cy="2707825"/>
          </a:xfrm>
        </p:spPr>
      </p:pic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04" b="3676"/>
          <a:stretch>
            <a:fillRect/>
          </a:stretch>
        </p:blipFill>
        <p:spPr bwMode="auto">
          <a:xfrm rot="16200000">
            <a:off x="5704989" y="2042151"/>
            <a:ext cx="3093524" cy="653817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Line 3"/>
          <p:cNvSpPr>
            <a:spLocks noChangeShapeType="1"/>
          </p:cNvSpPr>
          <p:nvPr/>
        </p:nvSpPr>
        <p:spPr bwMode="auto">
          <a:xfrm flipV="1">
            <a:off x="1242078" y="5593278"/>
            <a:ext cx="4743086" cy="35626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628689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Grafik 1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895670" y="2940030"/>
            <a:ext cx="1740245" cy="4015950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65379" y="-698560"/>
            <a:ext cx="9692640" cy="1397120"/>
          </a:xfrm>
        </p:spPr>
        <p:txBody>
          <a:bodyPr/>
          <a:lstStyle/>
          <a:p>
            <a:r>
              <a:rPr lang="de-CH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Das Jordantal</a:t>
            </a:r>
            <a:endParaRPr lang="de-CH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feld 5"/>
          <p:cNvSpPr txBox="1"/>
          <p:nvPr/>
        </p:nvSpPr>
        <p:spPr>
          <a:xfrm>
            <a:off x="10941723" y="3570603"/>
            <a:ext cx="38183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1200" dirty="0" smtClean="0"/>
              <a:t>FB</a:t>
            </a:r>
            <a:endParaRPr lang="de-CH" sz="1200" dirty="0"/>
          </a:p>
        </p:txBody>
      </p:sp>
      <p:sp>
        <p:nvSpPr>
          <p:cNvPr id="7" name="Rectangle 12"/>
          <p:cNvSpPr/>
          <p:nvPr/>
        </p:nvSpPr>
        <p:spPr>
          <a:xfrm>
            <a:off x="11292397" y="0"/>
            <a:ext cx="899603" cy="6858000"/>
          </a:xfrm>
          <a:prstGeom prst="rect">
            <a:avLst/>
          </a:prstGeom>
          <a:solidFill>
            <a:schemeClr val="accent6">
              <a:lumMod val="75000"/>
            </a:schemeClr>
          </a:solidFill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8" name="Connecteur droit 10"/>
          <p:cNvCxnSpPr/>
          <p:nvPr/>
        </p:nvCxnSpPr>
        <p:spPr>
          <a:xfrm>
            <a:off x="470517" y="0"/>
            <a:ext cx="0" cy="685800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04" b="3676"/>
          <a:stretch>
            <a:fillRect/>
          </a:stretch>
        </p:blipFill>
        <p:spPr bwMode="auto">
          <a:xfrm rot="16200000">
            <a:off x="6554096" y="2406997"/>
            <a:ext cx="2859161" cy="604284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Line 3"/>
          <p:cNvSpPr>
            <a:spLocks noChangeShapeType="1"/>
          </p:cNvSpPr>
          <p:nvPr/>
        </p:nvSpPr>
        <p:spPr bwMode="auto">
          <a:xfrm flipV="1">
            <a:off x="4962253" y="4948005"/>
            <a:ext cx="1670171" cy="407766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fr-FR"/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6681" y="2048492"/>
            <a:ext cx="3198418" cy="1799110"/>
          </a:xfrm>
          <a:prstGeom prst="rect">
            <a:avLst/>
          </a:prstGeom>
        </p:spPr>
      </p:pic>
      <p:pic>
        <p:nvPicPr>
          <p:cNvPr id="11" name="Grafik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199" y="801581"/>
            <a:ext cx="4036567" cy="3027425"/>
          </a:xfrm>
          <a:prstGeom prst="rect">
            <a:avLst/>
          </a:prstGeom>
        </p:spPr>
      </p:pic>
      <p:pic>
        <p:nvPicPr>
          <p:cNvPr id="12" name="Grafik 1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5783" y="83127"/>
            <a:ext cx="2823356" cy="3764475"/>
          </a:xfrm>
          <a:prstGeom prst="rect">
            <a:avLst/>
          </a:prstGeom>
        </p:spPr>
      </p:pic>
      <p:sp>
        <p:nvSpPr>
          <p:cNvPr id="13" name="Textfeld 12"/>
          <p:cNvSpPr txBox="1"/>
          <p:nvPr/>
        </p:nvSpPr>
        <p:spPr>
          <a:xfrm>
            <a:off x="5413992" y="3552007"/>
            <a:ext cx="197784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1200" dirty="0" err="1" smtClean="0">
                <a:solidFill>
                  <a:schemeClr val="bg1"/>
                </a:solidFill>
              </a:rPr>
              <a:t>Vered</a:t>
            </a:r>
            <a:r>
              <a:rPr lang="de-CH" sz="1200" dirty="0" smtClean="0">
                <a:solidFill>
                  <a:schemeClr val="bg1"/>
                </a:solidFill>
              </a:rPr>
              <a:t> </a:t>
            </a:r>
            <a:r>
              <a:rPr lang="de-CH" sz="1200" dirty="0" err="1" smtClean="0">
                <a:solidFill>
                  <a:schemeClr val="bg1"/>
                </a:solidFill>
              </a:rPr>
              <a:t>Avod</a:t>
            </a:r>
            <a:r>
              <a:rPr lang="de-CH" sz="1200" dirty="0" smtClean="0">
                <a:solidFill>
                  <a:schemeClr val="bg1"/>
                </a:solidFill>
              </a:rPr>
              <a:t> CC-BY-SA 2.5</a:t>
            </a:r>
            <a:endParaRPr lang="de-CH" sz="1200" dirty="0">
              <a:solidFill>
                <a:schemeClr val="bg1"/>
              </a:solidFill>
            </a:endParaRPr>
          </a:p>
        </p:txBody>
      </p:sp>
      <p:sp>
        <p:nvSpPr>
          <p:cNvPr id="14" name="Textfeld 13"/>
          <p:cNvSpPr txBox="1"/>
          <p:nvPr/>
        </p:nvSpPr>
        <p:spPr>
          <a:xfrm>
            <a:off x="10947185" y="6514974"/>
            <a:ext cx="38183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1200" dirty="0" smtClean="0"/>
              <a:t>FB</a:t>
            </a:r>
            <a:endParaRPr lang="de-CH" sz="1200" dirty="0"/>
          </a:p>
        </p:txBody>
      </p:sp>
      <p:sp>
        <p:nvSpPr>
          <p:cNvPr id="15" name="Textfeld 14"/>
          <p:cNvSpPr txBox="1"/>
          <p:nvPr/>
        </p:nvSpPr>
        <p:spPr>
          <a:xfrm>
            <a:off x="3135075" y="3598174"/>
            <a:ext cx="1582484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900" dirty="0" smtClean="0">
                <a:solidFill>
                  <a:schemeClr val="bg1"/>
                </a:solidFill>
              </a:rPr>
              <a:t>Jobszhou90 CC-BY-SA 3.0</a:t>
            </a:r>
            <a:endParaRPr lang="de-CH" sz="900" dirty="0">
              <a:solidFill>
                <a:schemeClr val="bg1"/>
              </a:solidFill>
            </a:endParaRPr>
          </a:p>
        </p:txBody>
      </p:sp>
      <p:sp>
        <p:nvSpPr>
          <p:cNvPr id="17" name="Textfeld 16"/>
          <p:cNvSpPr txBox="1"/>
          <p:nvPr/>
        </p:nvSpPr>
        <p:spPr>
          <a:xfrm>
            <a:off x="4170716" y="5928504"/>
            <a:ext cx="6030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1200" dirty="0" smtClean="0"/>
              <a:t>NASA</a:t>
            </a:r>
            <a:endParaRPr lang="de-CH" sz="1200" dirty="0"/>
          </a:p>
        </p:txBody>
      </p:sp>
      <p:pic>
        <p:nvPicPr>
          <p:cNvPr id="18" name="Grafik 1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6681" y="83127"/>
            <a:ext cx="2596863" cy="1942575"/>
          </a:xfrm>
          <a:prstGeom prst="rect">
            <a:avLst/>
          </a:prstGeom>
        </p:spPr>
      </p:pic>
      <p:sp>
        <p:nvSpPr>
          <p:cNvPr id="19" name="Textfeld 18"/>
          <p:cNvSpPr txBox="1"/>
          <p:nvPr/>
        </p:nvSpPr>
        <p:spPr>
          <a:xfrm>
            <a:off x="10403544" y="1682676"/>
            <a:ext cx="38183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1200" dirty="0" smtClean="0"/>
              <a:t>FB</a:t>
            </a:r>
            <a:endParaRPr lang="de-CH" sz="1200" dirty="0"/>
          </a:p>
        </p:txBody>
      </p:sp>
    </p:spTree>
    <p:extLst>
      <p:ext uri="{BB962C8B-B14F-4D97-AF65-F5344CB8AC3E}">
        <p14:creationId xmlns:p14="http://schemas.microsoft.com/office/powerpoint/2010/main" val="2923030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518" y="1042450"/>
            <a:ext cx="10821880" cy="2558924"/>
          </a:xfrm>
          <a:prstGeom prst="rect">
            <a:avLst/>
          </a:prstGeom>
        </p:spPr>
      </p:pic>
      <p:pic>
        <p:nvPicPr>
          <p:cNvPr id="16" name="Grafik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895670" y="2940030"/>
            <a:ext cx="1740245" cy="4015950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1792" y="-534430"/>
            <a:ext cx="9692640" cy="1397120"/>
          </a:xfrm>
        </p:spPr>
        <p:txBody>
          <a:bodyPr/>
          <a:lstStyle/>
          <a:p>
            <a:r>
              <a:rPr lang="de-CH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Die </a:t>
            </a:r>
            <a:r>
              <a:rPr lang="de-CH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Arava</a:t>
            </a:r>
            <a:endParaRPr lang="de-CH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Rectangle 12"/>
          <p:cNvSpPr/>
          <p:nvPr/>
        </p:nvSpPr>
        <p:spPr>
          <a:xfrm>
            <a:off x="11292397" y="0"/>
            <a:ext cx="899603" cy="6858000"/>
          </a:xfrm>
          <a:prstGeom prst="rect">
            <a:avLst/>
          </a:prstGeom>
          <a:solidFill>
            <a:schemeClr val="accent6">
              <a:lumMod val="75000"/>
            </a:schemeClr>
          </a:solidFill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8" name="Connecteur droit 10"/>
          <p:cNvCxnSpPr/>
          <p:nvPr/>
        </p:nvCxnSpPr>
        <p:spPr>
          <a:xfrm>
            <a:off x="470517" y="0"/>
            <a:ext cx="0" cy="685800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04" b="3676"/>
          <a:stretch>
            <a:fillRect/>
          </a:stretch>
        </p:blipFill>
        <p:spPr bwMode="auto">
          <a:xfrm rot="16200000">
            <a:off x="6554096" y="2406997"/>
            <a:ext cx="2859161" cy="604284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Line 3"/>
          <p:cNvSpPr>
            <a:spLocks noChangeShapeType="1"/>
          </p:cNvSpPr>
          <p:nvPr/>
        </p:nvSpPr>
        <p:spPr bwMode="auto">
          <a:xfrm flipV="1">
            <a:off x="4962253" y="4948005"/>
            <a:ext cx="1670171" cy="407766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fr-FR"/>
          </a:p>
        </p:txBody>
      </p:sp>
      <p:sp>
        <p:nvSpPr>
          <p:cNvPr id="13" name="Textfeld 12"/>
          <p:cNvSpPr txBox="1"/>
          <p:nvPr/>
        </p:nvSpPr>
        <p:spPr>
          <a:xfrm>
            <a:off x="9536467" y="3257341"/>
            <a:ext cx="17559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1200" dirty="0" err="1" smtClean="0">
                <a:solidFill>
                  <a:schemeClr val="bg1"/>
                </a:solidFill>
              </a:rPr>
              <a:t>EvgeniT</a:t>
            </a:r>
            <a:r>
              <a:rPr lang="de-CH" sz="1200" dirty="0" smtClean="0">
                <a:solidFill>
                  <a:schemeClr val="bg1"/>
                </a:solidFill>
              </a:rPr>
              <a:t> CC-BY-SA 2.5</a:t>
            </a:r>
            <a:endParaRPr lang="de-CH" sz="1200" dirty="0">
              <a:solidFill>
                <a:schemeClr val="bg1"/>
              </a:solidFill>
            </a:endParaRPr>
          </a:p>
        </p:txBody>
      </p:sp>
      <p:sp>
        <p:nvSpPr>
          <p:cNvPr id="14" name="Textfeld 13"/>
          <p:cNvSpPr txBox="1"/>
          <p:nvPr/>
        </p:nvSpPr>
        <p:spPr>
          <a:xfrm>
            <a:off x="10947185" y="6514974"/>
            <a:ext cx="38183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1200" dirty="0" smtClean="0"/>
              <a:t>FB</a:t>
            </a:r>
            <a:endParaRPr lang="de-CH" sz="1200" dirty="0"/>
          </a:p>
        </p:txBody>
      </p:sp>
      <p:sp>
        <p:nvSpPr>
          <p:cNvPr id="17" name="Textfeld 16"/>
          <p:cNvSpPr txBox="1"/>
          <p:nvPr/>
        </p:nvSpPr>
        <p:spPr>
          <a:xfrm>
            <a:off x="4170716" y="5928504"/>
            <a:ext cx="6030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1200" dirty="0" smtClean="0"/>
              <a:t>NASA</a:t>
            </a:r>
            <a:endParaRPr lang="de-CH" sz="1200" dirty="0"/>
          </a:p>
        </p:txBody>
      </p:sp>
      <p:sp>
        <p:nvSpPr>
          <p:cNvPr id="4" name="Textfeld 3"/>
          <p:cNvSpPr txBox="1"/>
          <p:nvPr/>
        </p:nvSpPr>
        <p:spPr>
          <a:xfrm>
            <a:off x="3809014" y="511142"/>
            <a:ext cx="75200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5Mo 1,7; 2,8; 3,17; 4,49; Jos 3,16; 4,13; 2Kön 14,25;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Jes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51,1; 40,3 etc. </a:t>
            </a:r>
            <a:endParaRPr lang="de-CH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200196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 txBox="1">
            <a:spLocks noGrp="1"/>
          </p:cNvSpPr>
          <p:nvPr>
            <p:ph type="title"/>
          </p:nvPr>
        </p:nvSpPr>
        <p:spPr>
          <a:xfrm>
            <a:off x="452763" y="-672157"/>
            <a:ext cx="10839634" cy="1638303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lvl="0" algn="ctr"/>
            <a:r>
              <a:rPr lang="fr-FR" sz="40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Die </a:t>
            </a:r>
            <a:r>
              <a:rPr lang="fr-FR" sz="4000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Ebene</a:t>
            </a:r>
            <a:r>
              <a:rPr lang="fr-FR" sz="40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fr-FR" sz="4000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Jesreel</a:t>
            </a:r>
            <a:r>
              <a:rPr lang="fr-FR" sz="40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</a:t>
            </a:r>
            <a:r>
              <a:rPr lang="fr-FR" sz="4000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Harmagedon</a:t>
            </a:r>
            <a:r>
              <a:rPr lang="fr-FR" sz="40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endParaRPr lang="fr-FR" sz="40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 Box 5"/>
          <p:cNvSpPr txBox="1"/>
          <p:nvPr/>
        </p:nvSpPr>
        <p:spPr>
          <a:xfrm>
            <a:off x="8740777" y="1500192"/>
            <a:ext cx="184151" cy="366710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91440" tIns="45720" rIns="91440" bIns="45720" anchor="t" anchorCtr="0" compatLnSpc="1">
            <a:spAutoFit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00" b="0" i="0" u="none" strike="noStrike" kern="1200" cap="none" spc="0" baseline="0">
              <a:solidFill>
                <a:srgbClr val="000000"/>
              </a:solidFill>
              <a:uFillTx/>
              <a:latin typeface="Verdana" pitchFamily="34"/>
            </a:endParaRPr>
          </a:p>
        </p:txBody>
      </p:sp>
      <p:cxnSp>
        <p:nvCxnSpPr>
          <p:cNvPr id="11" name="Connecteur droit 10"/>
          <p:cNvCxnSpPr/>
          <p:nvPr/>
        </p:nvCxnSpPr>
        <p:spPr>
          <a:xfrm>
            <a:off x="470517" y="0"/>
            <a:ext cx="0" cy="685800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11292397" y="0"/>
            <a:ext cx="899603" cy="6858000"/>
          </a:xfrm>
          <a:prstGeom prst="rect">
            <a:avLst/>
          </a:prstGeom>
          <a:solidFill>
            <a:schemeClr val="accent6">
              <a:lumMod val="75000"/>
            </a:schemeClr>
          </a:solidFill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hteck 13"/>
          <p:cNvSpPr/>
          <p:nvPr/>
        </p:nvSpPr>
        <p:spPr>
          <a:xfrm>
            <a:off x="6242307" y="1789709"/>
            <a:ext cx="4009901" cy="4247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defRPr/>
            </a:pPr>
            <a:r>
              <a:rPr lang="de-DE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endParaRPr lang="de-DE" sz="24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7" name="Text Box 8"/>
          <p:cNvSpPr txBox="1">
            <a:spLocks noChangeArrowheads="1"/>
          </p:cNvSpPr>
          <p:nvPr/>
        </p:nvSpPr>
        <p:spPr bwMode="auto">
          <a:xfrm>
            <a:off x="6670660" y="6479604"/>
            <a:ext cx="1936749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de-DE" altLang="de-DE" sz="1000" dirty="0" smtClean="0">
                <a:cs typeface="Arial" panose="020B0604020202020204" pitchFamily="34" charset="0"/>
              </a:rPr>
              <a:t>Tamar </a:t>
            </a:r>
            <a:r>
              <a:rPr lang="de-DE" altLang="de-DE" sz="1000" dirty="0" err="1" smtClean="0">
                <a:cs typeface="Arial" panose="020B0604020202020204" pitchFamily="34" charset="0"/>
              </a:rPr>
              <a:t>Hajardeni</a:t>
            </a:r>
            <a:r>
              <a:rPr lang="de-DE" altLang="de-DE" sz="1000" dirty="0" smtClean="0">
                <a:cs typeface="Arial" panose="020B0604020202020204" pitchFamily="34" charset="0"/>
              </a:rPr>
              <a:t> CC-BY-SA 4.0</a:t>
            </a:r>
            <a:endParaRPr lang="de-DE" altLang="de-DE" sz="1000" dirty="0">
              <a:cs typeface="Arial" panose="020B0604020202020204" pitchFamily="34" charset="0"/>
            </a:endParaRPr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5070" y="1118699"/>
            <a:ext cx="6042339" cy="5261834"/>
          </a:xfrm>
          <a:prstGeom prst="rect">
            <a:avLst/>
          </a:prstGeom>
        </p:spPr>
      </p:pic>
      <p:sp>
        <p:nvSpPr>
          <p:cNvPr id="4" name="Textfeld 3"/>
          <p:cNvSpPr txBox="1"/>
          <p:nvPr/>
        </p:nvSpPr>
        <p:spPr>
          <a:xfrm>
            <a:off x="9189819" y="2002075"/>
            <a:ext cx="178129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Jesreel</a:t>
            </a:r>
            <a:r>
              <a:rPr lang="de-CH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;</a:t>
            </a:r>
            <a:endParaRPr lang="de-CH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de-CH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Jos 17,16;</a:t>
            </a:r>
          </a:p>
          <a:p>
            <a:r>
              <a:rPr lang="de-CH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Rich 6,33; </a:t>
            </a:r>
          </a:p>
          <a:p>
            <a:r>
              <a:rPr lang="de-CH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1Sam 29,11;</a:t>
            </a:r>
          </a:p>
          <a:p>
            <a:r>
              <a:rPr lang="de-CH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Hos 1,4.5; 2,2.24 etc</a:t>
            </a:r>
            <a:r>
              <a:rPr lang="de-CH" dirty="0" smtClean="0"/>
              <a:t>.</a:t>
            </a:r>
            <a:endParaRPr lang="de-CH" dirty="0"/>
          </a:p>
        </p:txBody>
      </p:sp>
      <p:sp>
        <p:nvSpPr>
          <p:cNvPr id="10" name="Textfeld 9"/>
          <p:cNvSpPr txBox="1"/>
          <p:nvPr/>
        </p:nvSpPr>
        <p:spPr>
          <a:xfrm>
            <a:off x="9189819" y="3968767"/>
            <a:ext cx="1334533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Megiddo</a:t>
            </a:r>
            <a:r>
              <a:rPr lang="de-CH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</a:p>
          <a:p>
            <a:r>
              <a:rPr lang="de-CH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Jos 12,21;</a:t>
            </a:r>
          </a:p>
          <a:p>
            <a:r>
              <a:rPr lang="de-CH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Rich 1,27;</a:t>
            </a:r>
          </a:p>
          <a:p>
            <a:r>
              <a:rPr lang="de-CH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1Kön 9,15;</a:t>
            </a:r>
          </a:p>
          <a:p>
            <a:r>
              <a:rPr lang="de-DE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Sach</a:t>
            </a:r>
            <a:r>
              <a:rPr lang="de-DE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12,11</a:t>
            </a:r>
          </a:p>
          <a:p>
            <a:endParaRPr lang="de-CH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Textfeld 11"/>
          <p:cNvSpPr txBox="1"/>
          <p:nvPr/>
        </p:nvSpPr>
        <p:spPr>
          <a:xfrm>
            <a:off x="9189819" y="5833273"/>
            <a:ext cx="158248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Harmagedon</a:t>
            </a:r>
            <a:r>
              <a:rPr lang="de-CH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</a:p>
          <a:p>
            <a:r>
              <a:rPr lang="de-CH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Off 16,16</a:t>
            </a:r>
            <a:endParaRPr lang="de-CH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672898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 txBox="1">
            <a:spLocks noGrp="1"/>
          </p:cNvSpPr>
          <p:nvPr>
            <p:ph type="title"/>
          </p:nvPr>
        </p:nvSpPr>
        <p:spPr>
          <a:xfrm>
            <a:off x="452763" y="-672157"/>
            <a:ext cx="10839634" cy="1638303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lvl="0" algn="ctr"/>
            <a:r>
              <a:rPr lang="fr-FR" sz="40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Die </a:t>
            </a:r>
            <a:r>
              <a:rPr lang="fr-FR" sz="4000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Ebene</a:t>
            </a:r>
            <a:r>
              <a:rPr lang="fr-FR" sz="40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fr-FR" sz="4000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Jesreel</a:t>
            </a:r>
            <a:r>
              <a:rPr lang="fr-FR" sz="40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</a:t>
            </a:r>
            <a:r>
              <a:rPr lang="fr-FR" sz="4000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Harmagedon</a:t>
            </a:r>
            <a:r>
              <a:rPr lang="fr-FR" sz="40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endParaRPr lang="fr-FR" sz="40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 Box 5"/>
          <p:cNvSpPr txBox="1"/>
          <p:nvPr/>
        </p:nvSpPr>
        <p:spPr>
          <a:xfrm>
            <a:off x="8740777" y="1500192"/>
            <a:ext cx="184151" cy="366710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91440" tIns="45720" rIns="91440" bIns="45720" anchor="t" anchorCtr="0" compatLnSpc="1">
            <a:spAutoFit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00" b="0" i="0" u="none" strike="noStrike" kern="1200" cap="none" spc="0" baseline="0">
              <a:solidFill>
                <a:srgbClr val="000000"/>
              </a:solidFill>
              <a:uFillTx/>
              <a:latin typeface="Verdana" pitchFamily="34"/>
            </a:endParaRPr>
          </a:p>
        </p:txBody>
      </p:sp>
      <p:cxnSp>
        <p:nvCxnSpPr>
          <p:cNvPr id="11" name="Connecteur droit 10"/>
          <p:cNvCxnSpPr/>
          <p:nvPr/>
        </p:nvCxnSpPr>
        <p:spPr>
          <a:xfrm>
            <a:off x="470517" y="0"/>
            <a:ext cx="0" cy="685800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11292397" y="0"/>
            <a:ext cx="899603" cy="6858000"/>
          </a:xfrm>
          <a:prstGeom prst="rect">
            <a:avLst/>
          </a:prstGeom>
          <a:solidFill>
            <a:schemeClr val="accent6">
              <a:lumMod val="75000"/>
            </a:schemeClr>
          </a:solidFill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hteck 13"/>
          <p:cNvSpPr/>
          <p:nvPr/>
        </p:nvSpPr>
        <p:spPr>
          <a:xfrm>
            <a:off x="6242307" y="1789709"/>
            <a:ext cx="4009901" cy="4247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defRPr/>
            </a:pPr>
            <a:r>
              <a:rPr lang="de-DE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endParaRPr lang="de-DE" sz="24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7" name="Text Box 8"/>
          <p:cNvSpPr txBox="1">
            <a:spLocks noChangeArrowheads="1"/>
          </p:cNvSpPr>
          <p:nvPr/>
        </p:nvSpPr>
        <p:spPr bwMode="auto">
          <a:xfrm>
            <a:off x="7378608" y="6068428"/>
            <a:ext cx="1454244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de-DE" altLang="de-DE" sz="1000" dirty="0" err="1" smtClean="0">
                <a:cs typeface="Arial" panose="020B0604020202020204" pitchFamily="34" charset="0"/>
              </a:rPr>
              <a:t>Eyalasaf</a:t>
            </a:r>
            <a:r>
              <a:rPr lang="de-DE" altLang="de-DE" sz="1000" dirty="0" smtClean="0">
                <a:cs typeface="Arial" panose="020B0604020202020204" pitchFamily="34" charset="0"/>
              </a:rPr>
              <a:t> CC-BY-SA 4.0</a:t>
            </a:r>
            <a:endParaRPr lang="de-DE" altLang="de-DE" sz="1000" dirty="0">
              <a:cs typeface="Arial" panose="020B0604020202020204" pitchFamily="34" charset="0"/>
            </a:endParaRPr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358" y="1500192"/>
            <a:ext cx="8020494" cy="4511528"/>
          </a:xfrm>
          <a:prstGeom prst="rect">
            <a:avLst/>
          </a:prstGeom>
        </p:spPr>
      </p:pic>
      <p:sp>
        <p:nvSpPr>
          <p:cNvPr id="12" name="Textfeld 11"/>
          <p:cNvSpPr txBox="1"/>
          <p:nvPr/>
        </p:nvSpPr>
        <p:spPr>
          <a:xfrm>
            <a:off x="9189819" y="2002075"/>
            <a:ext cx="178129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Jesreel</a:t>
            </a:r>
            <a:r>
              <a:rPr lang="de-CH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;</a:t>
            </a:r>
            <a:endParaRPr lang="de-CH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de-CH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Jos 17,16;</a:t>
            </a:r>
          </a:p>
          <a:p>
            <a:r>
              <a:rPr lang="de-CH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Rich 6,33; </a:t>
            </a:r>
          </a:p>
          <a:p>
            <a:r>
              <a:rPr lang="de-CH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1Sam 29,11;</a:t>
            </a:r>
          </a:p>
          <a:p>
            <a:r>
              <a:rPr lang="de-CH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Hos 1,4.5; 2,2.24 etc.</a:t>
            </a:r>
            <a:endParaRPr lang="de-CH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" name="Textfeld 14"/>
          <p:cNvSpPr txBox="1"/>
          <p:nvPr/>
        </p:nvSpPr>
        <p:spPr>
          <a:xfrm>
            <a:off x="9189819" y="5833273"/>
            <a:ext cx="158248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Harmagedon</a:t>
            </a:r>
            <a:r>
              <a:rPr lang="de-CH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</a:p>
          <a:p>
            <a:r>
              <a:rPr lang="de-CH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Off 16,16</a:t>
            </a:r>
            <a:endParaRPr lang="de-CH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" name="Textfeld 15"/>
          <p:cNvSpPr txBox="1"/>
          <p:nvPr/>
        </p:nvSpPr>
        <p:spPr>
          <a:xfrm>
            <a:off x="9189819" y="3968767"/>
            <a:ext cx="1334533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Megiddo</a:t>
            </a:r>
            <a:r>
              <a:rPr lang="de-CH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</a:p>
          <a:p>
            <a:r>
              <a:rPr lang="de-CH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Jos 12,21;</a:t>
            </a:r>
          </a:p>
          <a:p>
            <a:r>
              <a:rPr lang="de-CH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Rich 1,27;</a:t>
            </a:r>
          </a:p>
          <a:p>
            <a:r>
              <a:rPr lang="de-CH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1Kön 9,15;</a:t>
            </a:r>
          </a:p>
          <a:p>
            <a:r>
              <a:rPr lang="de-DE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Sach</a:t>
            </a:r>
            <a:r>
              <a:rPr lang="de-DE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12,11</a:t>
            </a:r>
          </a:p>
          <a:p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840368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233" y="1228594"/>
            <a:ext cx="8021025" cy="5374087"/>
          </a:xfrm>
          <a:prstGeom prst="rect">
            <a:avLst/>
          </a:prstGeom>
        </p:spPr>
      </p:pic>
      <p:sp>
        <p:nvSpPr>
          <p:cNvPr id="3" name="Rectangle 2"/>
          <p:cNvSpPr txBox="1">
            <a:spLocks noGrp="1"/>
          </p:cNvSpPr>
          <p:nvPr>
            <p:ph type="title"/>
          </p:nvPr>
        </p:nvSpPr>
        <p:spPr>
          <a:xfrm>
            <a:off x="452763" y="-672157"/>
            <a:ext cx="10839634" cy="1638303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lvl="0" algn="ctr"/>
            <a:r>
              <a:rPr lang="fr-FR" sz="40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Tel Megiddo (</a:t>
            </a:r>
            <a:r>
              <a:rPr lang="fr-FR" sz="4000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Harmagedon</a:t>
            </a:r>
            <a:r>
              <a:rPr lang="fr-FR" sz="40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endParaRPr lang="fr-FR" sz="40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 Box 5"/>
          <p:cNvSpPr txBox="1"/>
          <p:nvPr/>
        </p:nvSpPr>
        <p:spPr>
          <a:xfrm>
            <a:off x="8740777" y="1500192"/>
            <a:ext cx="184151" cy="366710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91440" tIns="45720" rIns="91440" bIns="45720" anchor="t" anchorCtr="0" compatLnSpc="1">
            <a:spAutoFit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00" b="0" i="0" u="none" strike="noStrike" kern="1200" cap="none" spc="0" baseline="0">
              <a:solidFill>
                <a:srgbClr val="000000"/>
              </a:solidFill>
              <a:uFillTx/>
              <a:latin typeface="Verdana" pitchFamily="34"/>
            </a:endParaRPr>
          </a:p>
        </p:txBody>
      </p:sp>
      <p:cxnSp>
        <p:nvCxnSpPr>
          <p:cNvPr id="11" name="Connecteur droit 10"/>
          <p:cNvCxnSpPr/>
          <p:nvPr/>
        </p:nvCxnSpPr>
        <p:spPr>
          <a:xfrm>
            <a:off x="470517" y="0"/>
            <a:ext cx="0" cy="685800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11292397" y="0"/>
            <a:ext cx="899603" cy="6858000"/>
          </a:xfrm>
          <a:prstGeom prst="rect">
            <a:avLst/>
          </a:prstGeom>
          <a:solidFill>
            <a:schemeClr val="accent6">
              <a:lumMod val="75000"/>
            </a:schemeClr>
          </a:solidFill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hteck 13"/>
          <p:cNvSpPr/>
          <p:nvPr/>
        </p:nvSpPr>
        <p:spPr>
          <a:xfrm>
            <a:off x="6242307" y="1789709"/>
            <a:ext cx="4009901" cy="4247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defRPr/>
            </a:pPr>
            <a:r>
              <a:rPr lang="de-DE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endParaRPr lang="de-DE" sz="24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7" name="Text Box 8"/>
          <p:cNvSpPr txBox="1">
            <a:spLocks noChangeArrowheads="1"/>
          </p:cNvSpPr>
          <p:nvPr/>
        </p:nvSpPr>
        <p:spPr bwMode="auto">
          <a:xfrm>
            <a:off x="7274422" y="6080303"/>
            <a:ext cx="1556836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de-DE" altLang="de-DE" sz="1000" dirty="0" err="1" smtClean="0">
                <a:cs typeface="Arial" panose="020B0604020202020204" pitchFamily="34" charset="0"/>
              </a:rPr>
              <a:t>AvramGR</a:t>
            </a:r>
            <a:r>
              <a:rPr lang="de-DE" altLang="de-DE" sz="1000" dirty="0" smtClean="0">
                <a:cs typeface="Arial" panose="020B0604020202020204" pitchFamily="34" charset="0"/>
              </a:rPr>
              <a:t> CC-BY-SA 4.0</a:t>
            </a:r>
            <a:endParaRPr lang="de-DE" altLang="de-DE" sz="1000" dirty="0">
              <a:cs typeface="Arial" panose="020B0604020202020204" pitchFamily="34" charset="0"/>
            </a:endParaRPr>
          </a:p>
        </p:txBody>
      </p:sp>
      <p:sp>
        <p:nvSpPr>
          <p:cNvPr id="15" name="Textfeld 14"/>
          <p:cNvSpPr txBox="1"/>
          <p:nvPr/>
        </p:nvSpPr>
        <p:spPr>
          <a:xfrm>
            <a:off x="9189819" y="2002075"/>
            <a:ext cx="178129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Jesreel</a:t>
            </a:r>
            <a:r>
              <a:rPr lang="de-CH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;</a:t>
            </a:r>
            <a:endParaRPr lang="de-CH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de-CH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Jos 17,16;</a:t>
            </a:r>
          </a:p>
          <a:p>
            <a:r>
              <a:rPr lang="de-CH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Rich 6,33; </a:t>
            </a:r>
          </a:p>
          <a:p>
            <a:r>
              <a:rPr lang="de-CH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1Sam 29,11;</a:t>
            </a:r>
          </a:p>
          <a:p>
            <a:r>
              <a:rPr lang="de-CH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Hos 1,4.5; 2,2.24 etc.</a:t>
            </a:r>
            <a:endParaRPr lang="de-CH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" name="Textfeld 15"/>
          <p:cNvSpPr txBox="1"/>
          <p:nvPr/>
        </p:nvSpPr>
        <p:spPr>
          <a:xfrm>
            <a:off x="9189819" y="3968767"/>
            <a:ext cx="1334533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Megiddo</a:t>
            </a:r>
            <a:r>
              <a:rPr lang="de-CH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</a:p>
          <a:p>
            <a:r>
              <a:rPr lang="de-CH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Jos 12,21;</a:t>
            </a:r>
          </a:p>
          <a:p>
            <a:r>
              <a:rPr lang="de-CH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Rich 1,27;</a:t>
            </a:r>
          </a:p>
          <a:p>
            <a:r>
              <a:rPr lang="de-CH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1Kön 9,15;</a:t>
            </a:r>
          </a:p>
          <a:p>
            <a:r>
              <a:rPr lang="de-DE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Sach</a:t>
            </a:r>
            <a:r>
              <a:rPr lang="de-DE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12,11</a:t>
            </a:r>
          </a:p>
          <a:p>
            <a:endParaRPr lang="de-CH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602217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 txBox="1">
            <a:spLocks noGrp="1"/>
          </p:cNvSpPr>
          <p:nvPr>
            <p:ph type="title"/>
          </p:nvPr>
        </p:nvSpPr>
        <p:spPr>
          <a:xfrm>
            <a:off x="452763" y="-672157"/>
            <a:ext cx="10839634" cy="1638303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lvl="0" algn="ctr"/>
            <a:r>
              <a:rPr lang="fr-FR" sz="40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Nazareth und Mount </a:t>
            </a:r>
            <a:r>
              <a:rPr lang="fr-FR" sz="4000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Precipice</a:t>
            </a:r>
            <a:endParaRPr lang="fr-FR" sz="40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 Box 5"/>
          <p:cNvSpPr txBox="1"/>
          <p:nvPr/>
        </p:nvSpPr>
        <p:spPr>
          <a:xfrm>
            <a:off x="8740777" y="1500192"/>
            <a:ext cx="184151" cy="366710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91440" tIns="45720" rIns="91440" bIns="45720" anchor="t" anchorCtr="0" compatLnSpc="1">
            <a:spAutoFit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00" b="0" i="0" u="none" strike="noStrike" kern="1200" cap="none" spc="0" baseline="0">
              <a:solidFill>
                <a:srgbClr val="000000"/>
              </a:solidFill>
              <a:uFillTx/>
              <a:latin typeface="Verdana" pitchFamily="34"/>
            </a:endParaRPr>
          </a:p>
        </p:txBody>
      </p:sp>
      <p:cxnSp>
        <p:nvCxnSpPr>
          <p:cNvPr id="11" name="Connecteur droit 10"/>
          <p:cNvCxnSpPr/>
          <p:nvPr/>
        </p:nvCxnSpPr>
        <p:spPr>
          <a:xfrm>
            <a:off x="470517" y="0"/>
            <a:ext cx="0" cy="685800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11292397" y="0"/>
            <a:ext cx="899603" cy="6858000"/>
          </a:xfrm>
          <a:prstGeom prst="rect">
            <a:avLst/>
          </a:prstGeom>
          <a:solidFill>
            <a:schemeClr val="accent6">
              <a:lumMod val="75000"/>
            </a:schemeClr>
          </a:solidFill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hteck 13"/>
          <p:cNvSpPr/>
          <p:nvPr/>
        </p:nvSpPr>
        <p:spPr>
          <a:xfrm>
            <a:off x="6242307" y="1789709"/>
            <a:ext cx="4009901" cy="4247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defRPr/>
            </a:pPr>
            <a:r>
              <a:rPr lang="de-DE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endParaRPr lang="de-DE" sz="24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7" name="Text Box 8"/>
          <p:cNvSpPr txBox="1">
            <a:spLocks noChangeArrowheads="1"/>
          </p:cNvSpPr>
          <p:nvPr/>
        </p:nvSpPr>
        <p:spPr bwMode="auto">
          <a:xfrm>
            <a:off x="8470386" y="5498412"/>
            <a:ext cx="328936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de-DE" altLang="de-DE" sz="1000" dirty="0" smtClean="0">
                <a:cs typeface="Arial" panose="020B0604020202020204" pitchFamily="34" charset="0"/>
              </a:rPr>
              <a:t>RL</a:t>
            </a:r>
            <a:endParaRPr lang="de-DE" altLang="de-DE" sz="1000" dirty="0">
              <a:cs typeface="Arial" panose="020B0604020202020204" pitchFamily="34" charset="0"/>
            </a:endParaRPr>
          </a:p>
        </p:txBody>
      </p:sp>
      <p:pic>
        <p:nvPicPr>
          <p:cNvPr id="12" name="Picture 7" descr="File:Afula2008.JPG"/>
          <p:cNvPicPr>
            <a:picLocks noChangeAspect="1" noChangeArrowheads="1"/>
          </p:cNvPicPr>
          <p:nvPr/>
        </p:nvPicPr>
        <p:blipFill rotWithShape="1">
          <a:blip r:embed="rId3"/>
          <a:srcRect t="16406"/>
          <a:stretch/>
        </p:blipFill>
        <p:spPr bwMode="auto">
          <a:xfrm>
            <a:off x="1115970" y="1368673"/>
            <a:ext cx="7346950" cy="460375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Textfeld 14"/>
          <p:cNvSpPr txBox="1"/>
          <p:nvPr/>
        </p:nvSpPr>
        <p:spPr>
          <a:xfrm>
            <a:off x="9189819" y="2002075"/>
            <a:ext cx="178129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Jesreel</a:t>
            </a:r>
            <a:r>
              <a:rPr lang="de-CH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;</a:t>
            </a:r>
            <a:endParaRPr lang="de-CH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de-CH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Jos 17,16;</a:t>
            </a:r>
          </a:p>
          <a:p>
            <a:r>
              <a:rPr lang="de-CH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Rich 6,33; </a:t>
            </a:r>
          </a:p>
          <a:p>
            <a:r>
              <a:rPr lang="de-CH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1Sam 29,11;</a:t>
            </a:r>
          </a:p>
          <a:p>
            <a:r>
              <a:rPr lang="de-CH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Hos 1,4.5; 2,2.24 etc.</a:t>
            </a:r>
            <a:endParaRPr lang="de-CH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" name="Textfeld 15"/>
          <p:cNvSpPr txBox="1"/>
          <p:nvPr/>
        </p:nvSpPr>
        <p:spPr>
          <a:xfrm>
            <a:off x="9189819" y="5833273"/>
            <a:ext cx="158248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Harmagedon</a:t>
            </a:r>
            <a:r>
              <a:rPr lang="de-CH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</a:p>
          <a:p>
            <a:r>
              <a:rPr lang="de-CH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Off 16,16</a:t>
            </a:r>
            <a:endParaRPr lang="de-CH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8" name="Textfeld 17"/>
          <p:cNvSpPr txBox="1"/>
          <p:nvPr/>
        </p:nvSpPr>
        <p:spPr>
          <a:xfrm>
            <a:off x="9189819" y="3968767"/>
            <a:ext cx="1334533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Megiddo</a:t>
            </a:r>
            <a:r>
              <a:rPr lang="de-CH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</a:p>
          <a:p>
            <a:r>
              <a:rPr lang="de-CH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Jos 12,21;</a:t>
            </a:r>
          </a:p>
          <a:p>
            <a:r>
              <a:rPr lang="de-CH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Rich 1,27;</a:t>
            </a:r>
          </a:p>
          <a:p>
            <a:r>
              <a:rPr lang="de-CH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1Kön 9,15;</a:t>
            </a:r>
          </a:p>
          <a:p>
            <a:r>
              <a:rPr lang="de-DE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Sach</a:t>
            </a:r>
            <a:r>
              <a:rPr lang="de-DE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12,11</a:t>
            </a:r>
          </a:p>
          <a:p>
            <a:endParaRPr lang="de-CH" dirty="0"/>
          </a:p>
        </p:txBody>
      </p:sp>
      <p:sp>
        <p:nvSpPr>
          <p:cNvPr id="19" name="Textfeld 2"/>
          <p:cNvSpPr txBox="1">
            <a:spLocks noChangeArrowheads="1"/>
          </p:cNvSpPr>
          <p:nvPr/>
        </p:nvSpPr>
        <p:spPr bwMode="auto">
          <a:xfrm>
            <a:off x="708143" y="6156438"/>
            <a:ext cx="233838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defRPr/>
            </a:pPr>
            <a:r>
              <a:rPr lang="de-DE" altLang="de-DE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Lukas 4,29</a:t>
            </a:r>
            <a:endParaRPr lang="de-CH" altLang="de-DE" sz="32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2036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 txBox="1">
            <a:spLocks noGrp="1"/>
          </p:cNvSpPr>
          <p:nvPr>
            <p:ph type="title"/>
          </p:nvPr>
        </p:nvSpPr>
        <p:spPr>
          <a:xfrm>
            <a:off x="452763" y="-672157"/>
            <a:ext cx="10839634" cy="1638303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lvl="0" algn="ctr"/>
            <a:r>
              <a:rPr lang="fr-FR" sz="40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Mount </a:t>
            </a:r>
            <a:r>
              <a:rPr lang="fr-FR" sz="4000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Precipice</a:t>
            </a:r>
            <a:endParaRPr lang="fr-FR" sz="40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 Box 5"/>
          <p:cNvSpPr txBox="1"/>
          <p:nvPr/>
        </p:nvSpPr>
        <p:spPr>
          <a:xfrm>
            <a:off x="8740777" y="1500192"/>
            <a:ext cx="184151" cy="366710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91440" tIns="45720" rIns="91440" bIns="45720" anchor="t" anchorCtr="0" compatLnSpc="1">
            <a:spAutoFit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00" b="0" i="0" u="none" strike="noStrike" kern="1200" cap="none" spc="0" baseline="0">
              <a:solidFill>
                <a:srgbClr val="000000"/>
              </a:solidFill>
              <a:uFillTx/>
              <a:latin typeface="Verdana" pitchFamily="34"/>
            </a:endParaRPr>
          </a:p>
        </p:txBody>
      </p:sp>
      <p:cxnSp>
        <p:nvCxnSpPr>
          <p:cNvPr id="11" name="Connecteur droit 10"/>
          <p:cNvCxnSpPr/>
          <p:nvPr/>
        </p:nvCxnSpPr>
        <p:spPr>
          <a:xfrm>
            <a:off x="470517" y="0"/>
            <a:ext cx="0" cy="685800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11292397" y="0"/>
            <a:ext cx="899603" cy="6858000"/>
          </a:xfrm>
          <a:prstGeom prst="rect">
            <a:avLst/>
          </a:prstGeom>
          <a:solidFill>
            <a:schemeClr val="accent6">
              <a:lumMod val="75000"/>
            </a:schemeClr>
          </a:solidFill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hteck 13"/>
          <p:cNvSpPr/>
          <p:nvPr/>
        </p:nvSpPr>
        <p:spPr>
          <a:xfrm>
            <a:off x="6242307" y="1789709"/>
            <a:ext cx="4009901" cy="4247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defRPr/>
            </a:pPr>
            <a:r>
              <a:rPr lang="de-DE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endParaRPr lang="de-DE" sz="24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7" name="Text Box 8"/>
          <p:cNvSpPr txBox="1">
            <a:spLocks noChangeArrowheads="1"/>
          </p:cNvSpPr>
          <p:nvPr/>
        </p:nvSpPr>
        <p:spPr bwMode="auto">
          <a:xfrm>
            <a:off x="8470386" y="5498412"/>
            <a:ext cx="328936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de-DE" altLang="de-DE" sz="1000" dirty="0" smtClean="0">
                <a:cs typeface="Arial" panose="020B0604020202020204" pitchFamily="34" charset="0"/>
              </a:rPr>
              <a:t>RL</a:t>
            </a:r>
            <a:endParaRPr lang="de-DE" altLang="de-DE" sz="1000" dirty="0">
              <a:cs typeface="Arial" panose="020B0604020202020204" pitchFamily="34" charset="0"/>
            </a:endParaRPr>
          </a:p>
        </p:txBody>
      </p:sp>
      <p:sp>
        <p:nvSpPr>
          <p:cNvPr id="15" name="Textfeld 14"/>
          <p:cNvSpPr txBox="1"/>
          <p:nvPr/>
        </p:nvSpPr>
        <p:spPr>
          <a:xfrm>
            <a:off x="9189819" y="2002075"/>
            <a:ext cx="178129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Jesreel</a:t>
            </a:r>
            <a:r>
              <a:rPr lang="de-CH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;</a:t>
            </a:r>
            <a:endParaRPr lang="de-CH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de-CH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Jos 17,16;</a:t>
            </a:r>
          </a:p>
          <a:p>
            <a:r>
              <a:rPr lang="de-CH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Rich 6,33; </a:t>
            </a:r>
          </a:p>
          <a:p>
            <a:r>
              <a:rPr lang="de-CH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1Sam 29,11;</a:t>
            </a:r>
          </a:p>
          <a:p>
            <a:r>
              <a:rPr lang="de-CH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Hos 1,4.5; 2,2.24 etc.</a:t>
            </a:r>
            <a:endParaRPr lang="de-CH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" name="Textfeld 15"/>
          <p:cNvSpPr txBox="1"/>
          <p:nvPr/>
        </p:nvSpPr>
        <p:spPr>
          <a:xfrm>
            <a:off x="9189819" y="5833273"/>
            <a:ext cx="158248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Harmagedon</a:t>
            </a:r>
            <a:r>
              <a:rPr lang="de-CH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</a:p>
          <a:p>
            <a:r>
              <a:rPr lang="de-CH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Off 16,16</a:t>
            </a:r>
            <a:endParaRPr lang="de-CH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8" name="Textfeld 17"/>
          <p:cNvSpPr txBox="1"/>
          <p:nvPr/>
        </p:nvSpPr>
        <p:spPr>
          <a:xfrm>
            <a:off x="9189819" y="3968767"/>
            <a:ext cx="1334533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Megiddo</a:t>
            </a:r>
            <a:r>
              <a:rPr lang="de-CH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</a:p>
          <a:p>
            <a:r>
              <a:rPr lang="de-CH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Jos 12,21;</a:t>
            </a:r>
          </a:p>
          <a:p>
            <a:r>
              <a:rPr lang="de-CH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Rich 1,27;</a:t>
            </a:r>
          </a:p>
          <a:p>
            <a:r>
              <a:rPr lang="de-CH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1Kön 9,15;</a:t>
            </a:r>
          </a:p>
          <a:p>
            <a:r>
              <a:rPr lang="de-DE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Sach</a:t>
            </a:r>
            <a:r>
              <a:rPr lang="de-DE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12,11</a:t>
            </a:r>
          </a:p>
          <a:p>
            <a:endParaRPr lang="de-CH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9" name="Grafik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7414" y="1656561"/>
            <a:ext cx="5568950" cy="417671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Textfeld 2"/>
          <p:cNvSpPr txBox="1">
            <a:spLocks noChangeArrowheads="1"/>
          </p:cNvSpPr>
          <p:nvPr/>
        </p:nvSpPr>
        <p:spPr bwMode="auto">
          <a:xfrm>
            <a:off x="708143" y="6156438"/>
            <a:ext cx="233838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defRPr/>
            </a:pPr>
            <a:r>
              <a:rPr lang="de-DE" altLang="de-DE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Lukas 4,29</a:t>
            </a:r>
            <a:endParaRPr lang="de-CH" altLang="de-DE" sz="32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3255900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 txBox="1">
            <a:spLocks noGrp="1"/>
          </p:cNvSpPr>
          <p:nvPr>
            <p:ph type="title"/>
          </p:nvPr>
        </p:nvSpPr>
        <p:spPr>
          <a:xfrm>
            <a:off x="452763" y="-672157"/>
            <a:ext cx="10839634" cy="1638303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lvl="0" algn="ctr"/>
            <a:r>
              <a:rPr lang="fr-FR" sz="40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Mount </a:t>
            </a:r>
            <a:r>
              <a:rPr lang="fr-FR" sz="4000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Precipice</a:t>
            </a:r>
            <a:r>
              <a:rPr lang="fr-FR" sz="40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und </a:t>
            </a:r>
            <a:r>
              <a:rPr lang="fr-FR" sz="4000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Harmagedon</a:t>
            </a:r>
            <a:endParaRPr lang="fr-FR" sz="40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 Box 5"/>
          <p:cNvSpPr txBox="1"/>
          <p:nvPr/>
        </p:nvSpPr>
        <p:spPr>
          <a:xfrm>
            <a:off x="8740777" y="1500192"/>
            <a:ext cx="184151" cy="366710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91440" tIns="45720" rIns="91440" bIns="45720" anchor="t" anchorCtr="0" compatLnSpc="1">
            <a:spAutoFit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00" b="0" i="0" u="none" strike="noStrike" kern="1200" cap="none" spc="0" baseline="0">
              <a:solidFill>
                <a:srgbClr val="000000"/>
              </a:solidFill>
              <a:uFillTx/>
              <a:latin typeface="Verdana" pitchFamily="34"/>
            </a:endParaRPr>
          </a:p>
        </p:txBody>
      </p:sp>
      <p:cxnSp>
        <p:nvCxnSpPr>
          <p:cNvPr id="11" name="Connecteur droit 10"/>
          <p:cNvCxnSpPr/>
          <p:nvPr/>
        </p:nvCxnSpPr>
        <p:spPr>
          <a:xfrm>
            <a:off x="470517" y="0"/>
            <a:ext cx="0" cy="685800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11292397" y="0"/>
            <a:ext cx="899603" cy="6858000"/>
          </a:xfrm>
          <a:prstGeom prst="rect">
            <a:avLst/>
          </a:prstGeom>
          <a:solidFill>
            <a:schemeClr val="accent6">
              <a:lumMod val="75000"/>
            </a:schemeClr>
          </a:solidFill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hteck 13"/>
          <p:cNvSpPr/>
          <p:nvPr/>
        </p:nvSpPr>
        <p:spPr>
          <a:xfrm>
            <a:off x="6242307" y="1789709"/>
            <a:ext cx="4009901" cy="4247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defRPr/>
            </a:pPr>
            <a:r>
              <a:rPr lang="de-DE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endParaRPr lang="de-DE" sz="24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7" name="Text Box 8"/>
          <p:cNvSpPr txBox="1">
            <a:spLocks noChangeArrowheads="1"/>
          </p:cNvSpPr>
          <p:nvPr/>
        </p:nvSpPr>
        <p:spPr bwMode="auto">
          <a:xfrm>
            <a:off x="8470386" y="5498412"/>
            <a:ext cx="328936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de-DE" altLang="de-DE" sz="1000" dirty="0" smtClean="0">
                <a:cs typeface="Arial" panose="020B0604020202020204" pitchFamily="34" charset="0"/>
              </a:rPr>
              <a:t>RL</a:t>
            </a:r>
            <a:endParaRPr lang="de-DE" altLang="de-DE" sz="1000" dirty="0">
              <a:cs typeface="Arial" panose="020B0604020202020204" pitchFamily="34" charset="0"/>
            </a:endParaRPr>
          </a:p>
        </p:txBody>
      </p:sp>
      <p:sp>
        <p:nvSpPr>
          <p:cNvPr id="15" name="Textfeld 14"/>
          <p:cNvSpPr txBox="1"/>
          <p:nvPr/>
        </p:nvSpPr>
        <p:spPr>
          <a:xfrm>
            <a:off x="9189819" y="2002075"/>
            <a:ext cx="178129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Jesreel</a:t>
            </a:r>
            <a:r>
              <a:rPr lang="de-CH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;</a:t>
            </a:r>
            <a:endParaRPr lang="de-CH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de-CH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Jos 17,16;</a:t>
            </a:r>
          </a:p>
          <a:p>
            <a:r>
              <a:rPr lang="de-CH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Rich 6,33; </a:t>
            </a:r>
          </a:p>
          <a:p>
            <a:r>
              <a:rPr lang="de-CH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1Sam 29,11;</a:t>
            </a:r>
          </a:p>
          <a:p>
            <a:r>
              <a:rPr lang="de-CH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Hos 1,4.5; 2,2.24 etc.</a:t>
            </a:r>
            <a:endParaRPr lang="de-CH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" name="Textfeld 15"/>
          <p:cNvSpPr txBox="1"/>
          <p:nvPr/>
        </p:nvSpPr>
        <p:spPr>
          <a:xfrm>
            <a:off x="9189819" y="5833273"/>
            <a:ext cx="158248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Harmagedon</a:t>
            </a:r>
            <a:r>
              <a:rPr lang="de-CH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</a:p>
          <a:p>
            <a:r>
              <a:rPr lang="de-CH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Off 16,16</a:t>
            </a:r>
            <a:endParaRPr lang="de-CH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8" name="Textfeld 17"/>
          <p:cNvSpPr txBox="1"/>
          <p:nvPr/>
        </p:nvSpPr>
        <p:spPr>
          <a:xfrm>
            <a:off x="9189819" y="3968767"/>
            <a:ext cx="1334533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Megiddo</a:t>
            </a:r>
            <a:r>
              <a:rPr lang="de-CH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</a:p>
          <a:p>
            <a:r>
              <a:rPr lang="de-CH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Jos 12,21;</a:t>
            </a:r>
          </a:p>
          <a:p>
            <a:r>
              <a:rPr lang="de-CH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Rich 1,27;</a:t>
            </a:r>
          </a:p>
          <a:p>
            <a:r>
              <a:rPr lang="de-CH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1Kön 9,15;</a:t>
            </a:r>
          </a:p>
          <a:p>
            <a:r>
              <a:rPr lang="de-DE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Sach</a:t>
            </a:r>
            <a:r>
              <a:rPr lang="de-DE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12,11</a:t>
            </a:r>
          </a:p>
          <a:p>
            <a:endParaRPr lang="de-CH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2" name="Grafik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7383" y="1593963"/>
            <a:ext cx="6083300" cy="456247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Textfeld 2"/>
          <p:cNvSpPr txBox="1">
            <a:spLocks noChangeArrowheads="1"/>
          </p:cNvSpPr>
          <p:nvPr/>
        </p:nvSpPr>
        <p:spPr bwMode="auto">
          <a:xfrm>
            <a:off x="708143" y="6156438"/>
            <a:ext cx="233838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defRPr/>
            </a:pPr>
            <a:r>
              <a:rPr lang="de-DE" altLang="de-DE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Lukas 4,29</a:t>
            </a:r>
            <a:endParaRPr lang="de-CH" altLang="de-DE" sz="32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149231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488273" y="685706"/>
            <a:ext cx="10768612" cy="68326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de-DE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Bildquellen und Lizenzen</a:t>
            </a:r>
          </a:p>
        </p:txBody>
      </p:sp>
      <p:sp>
        <p:nvSpPr>
          <p:cNvPr id="135171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1529179" y="1746251"/>
            <a:ext cx="8686800" cy="4949047"/>
          </a:xfrm>
        </p:spPr>
        <p:txBody>
          <a:bodyPr>
            <a:spAutoFit/>
          </a:bodyPr>
          <a:lstStyle/>
          <a:p>
            <a:pPr marL="0" indent="0"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de-DE" sz="3600" b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GNU 1.2 </a:t>
            </a:r>
            <a:r>
              <a:rPr lang="de-DE" sz="3600" b="1" dirty="0" err="1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or</a:t>
            </a:r>
            <a:r>
              <a:rPr lang="de-DE" sz="3600" b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 </a:t>
            </a:r>
            <a:r>
              <a:rPr lang="de-DE" sz="3600" b="1" dirty="0" err="1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later</a:t>
            </a:r>
            <a:r>
              <a:rPr lang="de-DE" sz="3600" b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 </a:t>
            </a:r>
          </a:p>
          <a:p>
            <a:pPr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endParaRPr lang="de-DE"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  <a:p>
            <a:pPr>
              <a:buFont typeface="Arial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de-DE" sz="28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Genaue Information zur Lizenz GNU FDL :</a:t>
            </a:r>
          </a:p>
          <a:p>
            <a:pPr marL="0" indent="0"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de-DE" sz="28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http://en.wikipedia.org/wiki/Wikipedia:Text </a:t>
            </a:r>
            <a:r>
              <a:rPr lang="de-DE" sz="28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of_the_GNU_Free_Documentation_License</a:t>
            </a:r>
            <a:endParaRPr lang="de-DE" sz="28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  <a:p>
            <a:pPr marL="0" indent="0">
              <a:buNone/>
              <a:defRPr/>
            </a:pPr>
            <a:r>
              <a:rPr lang="de-DE" sz="4400" b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CCA</a:t>
            </a:r>
            <a:endParaRPr lang="de-DE" sz="4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defRPr/>
            </a:pPr>
            <a:r>
              <a:rPr lang="de-DE" sz="28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Genaue Information zur Lizenz Creative </a:t>
            </a:r>
            <a:r>
              <a:rPr lang="de-DE" sz="28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Commons</a:t>
            </a:r>
            <a:r>
              <a:rPr lang="de-DE" sz="28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 :</a:t>
            </a:r>
          </a:p>
          <a:p>
            <a:pPr marL="0" indent="0">
              <a:buNone/>
              <a:defRPr/>
            </a:pPr>
            <a:r>
              <a:rPr lang="de-DE" sz="28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http://en.wikipedia.org/wiki/Creative_Commons</a:t>
            </a:r>
          </a:p>
        </p:txBody>
      </p:sp>
      <p:cxnSp>
        <p:nvCxnSpPr>
          <p:cNvPr id="4" name="Connecteur droit 3"/>
          <p:cNvCxnSpPr/>
          <p:nvPr/>
        </p:nvCxnSpPr>
        <p:spPr>
          <a:xfrm>
            <a:off x="470517" y="0"/>
            <a:ext cx="0" cy="685800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52595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5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612558" y="1206500"/>
            <a:ext cx="11046041" cy="4598182"/>
          </a:xfrm>
        </p:spPr>
        <p:txBody>
          <a:bodyPr wrap="square">
            <a:spAutoFit/>
          </a:bodyPr>
          <a:lstStyle/>
          <a:p>
            <a:pPr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de-DE" sz="28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FB = Freies Bild (</a:t>
            </a:r>
            <a:r>
              <a:rPr lang="de-DE" sz="28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public</a:t>
            </a:r>
            <a:r>
              <a:rPr lang="de-DE" sz="28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de-DE" sz="28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domain</a:t>
            </a:r>
            <a:r>
              <a:rPr lang="de-DE" sz="28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</a:p>
          <a:p>
            <a:pPr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de-DE" sz="28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RL = Roger Liebi</a:t>
            </a:r>
          </a:p>
          <a:p>
            <a:pPr marL="0" indent="0"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endParaRPr lang="de-DE" altLang="fr-FR" sz="28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de-DE" sz="28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Matthias Hempel </a:t>
            </a:r>
            <a:r>
              <a:rPr lang="de-DE" sz="28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 </a:t>
            </a:r>
            <a:r>
              <a:rPr lang="de-DE" sz="28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Matthias Hempel, Kultur- und Begegnungszentrum DE-Reichenbach</a:t>
            </a:r>
          </a:p>
          <a:p>
            <a:pPr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de-DE" sz="28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Tempel </a:t>
            </a:r>
            <a:r>
              <a:rPr lang="de-DE" sz="28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Model: John Schmidt, USA, </a:t>
            </a:r>
            <a:r>
              <a:rPr lang="de-DE" sz="28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used</a:t>
            </a:r>
            <a:r>
              <a:rPr lang="de-DE" sz="28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de-DE" sz="28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by</a:t>
            </a:r>
            <a:r>
              <a:rPr lang="de-DE" sz="28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de-DE" sz="28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permission</a:t>
            </a:r>
            <a:endParaRPr lang="de-DE" sz="28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endParaRPr lang="de-DE" sz="28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de-DE" sz="28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Bibelzitate: Elberfelder 1905 (leicht </a:t>
            </a:r>
            <a:r>
              <a:rPr lang="de-DE" sz="28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rev</a:t>
            </a:r>
            <a:r>
              <a:rPr lang="de-DE" sz="28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von RL)</a:t>
            </a:r>
          </a:p>
        </p:txBody>
      </p:sp>
      <p:cxnSp>
        <p:nvCxnSpPr>
          <p:cNvPr id="3" name="Connecteur droit 2"/>
          <p:cNvCxnSpPr/>
          <p:nvPr/>
        </p:nvCxnSpPr>
        <p:spPr>
          <a:xfrm>
            <a:off x="470517" y="0"/>
            <a:ext cx="0" cy="685800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63659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View">
  <a:themeElements>
    <a:clrScheme name="Rouge violet">
      <a:dk1>
        <a:sysClr val="windowText" lastClr="000000"/>
      </a:dk1>
      <a:lt1>
        <a:sysClr val="window" lastClr="FFFFFF"/>
      </a:lt1>
      <a:dk2>
        <a:srgbClr val="454551"/>
      </a:dk2>
      <a:lt2>
        <a:srgbClr val="D8D9DC"/>
      </a:lt2>
      <a:accent1>
        <a:srgbClr val="E32D91"/>
      </a:accent1>
      <a:accent2>
        <a:srgbClr val="C830CC"/>
      </a:accent2>
      <a:accent3>
        <a:srgbClr val="4EA6DC"/>
      </a:accent3>
      <a:accent4>
        <a:srgbClr val="4775E7"/>
      </a:accent4>
      <a:accent5>
        <a:srgbClr val="8971E1"/>
      </a:accent5>
      <a:accent6>
        <a:srgbClr val="D54773"/>
      </a:accent6>
      <a:hlink>
        <a:srgbClr val="6B9F25"/>
      </a:hlink>
      <a:folHlink>
        <a:srgbClr val="8C8C8C"/>
      </a:folHlink>
    </a:clrScheme>
    <a:fontScheme name="Century Schoolbook">
      <a:majorFont>
        <a:latin typeface="Century Schoolbook" panose="02040604050505020304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 panose="02040604050505020304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Vue</Template>
  <TotalTime>0</TotalTime>
  <Words>1250</Words>
  <Application>Microsoft Office PowerPoint</Application>
  <PresentationFormat>Breitbild</PresentationFormat>
  <Paragraphs>316</Paragraphs>
  <Slides>46</Slides>
  <Notes>21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11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46</vt:i4>
      </vt:variant>
    </vt:vector>
  </HeadingPairs>
  <TitlesOfParts>
    <vt:vector size="58" baseType="lpstr">
      <vt:lpstr>Arial</vt:lpstr>
      <vt:lpstr>Arial Black</vt:lpstr>
      <vt:lpstr>Calibri</vt:lpstr>
      <vt:lpstr>Century Schoolbook</vt:lpstr>
      <vt:lpstr>Garamond</vt:lpstr>
      <vt:lpstr>Rockwell</vt:lpstr>
      <vt:lpstr>Tahoma</vt:lpstr>
      <vt:lpstr>Times New Roman</vt:lpstr>
      <vt:lpstr>Verdana</vt:lpstr>
      <vt:lpstr>Wingdings</vt:lpstr>
      <vt:lpstr>Wingdings 2</vt:lpstr>
      <vt:lpstr>View</vt:lpstr>
      <vt:lpstr>Meine Homepage:</vt:lpstr>
      <vt:lpstr>Vorträge:</vt:lpstr>
      <vt:lpstr>PowerPoint-Präsentation</vt:lpstr>
      <vt:lpstr>Die Erdkugel über dem Nichts</vt:lpstr>
      <vt:lpstr>Am Knotenpunkt der drei Kontinente: Europa, Afrika, Asien</vt:lpstr>
      <vt:lpstr>Der Nabel der Erde</vt:lpstr>
      <vt:lpstr>Die Enden der Erde</vt:lpstr>
      <vt:lpstr>Europa</vt:lpstr>
      <vt:lpstr>Europa</vt:lpstr>
      <vt:lpstr>Rosch aus dem äussersten Norden</vt:lpstr>
      <vt:lpstr>Das Land der Chinesen im Osten</vt:lpstr>
      <vt:lpstr>PowerPoint-Präsentation</vt:lpstr>
      <vt:lpstr>Man «orientiert sich»  am Orient!</vt:lpstr>
      <vt:lpstr>«Ein Land, das von Milch und Honig fliesst»</vt:lpstr>
      <vt:lpstr>«Ein Land, das von Milch und Honig fliesst»</vt:lpstr>
      <vt:lpstr>«Ein Land, das von Milch und Honig fliesst»</vt:lpstr>
      <vt:lpstr>Von Dan bis Beer Sheva</vt:lpstr>
      <vt:lpstr>Übersicht</vt:lpstr>
      <vt:lpstr>Die Berge Israels</vt:lpstr>
      <vt:lpstr>Bethel und Baal-Hazor</vt:lpstr>
      <vt:lpstr>Der Tempelberg</vt:lpstr>
      <vt:lpstr>Der Ölberg</vt:lpstr>
      <vt:lpstr>Golgatha: Nordwesthügel</vt:lpstr>
      <vt:lpstr>Golgatha: Nordwesthügel</vt:lpstr>
      <vt:lpstr>Zion I, Zion II, Golgatha, Ölberg</vt:lpstr>
      <vt:lpstr>Zion I, Zion II, Golgatha, Ölberg</vt:lpstr>
      <vt:lpstr>Golgatha</vt:lpstr>
      <vt:lpstr>Nordhügel, Bethesda</vt:lpstr>
      <vt:lpstr>Tal Hinnom</vt:lpstr>
      <vt:lpstr>Tal Hinnom</vt:lpstr>
      <vt:lpstr>Die Berge Israels: das Kernland</vt:lpstr>
      <vt:lpstr>Das Hermon-Gebirge (2814 m ü.M.)</vt:lpstr>
      <vt:lpstr>Das Hermon-Gebirge</vt:lpstr>
      <vt:lpstr>Der Hermon und das Plateau der Golanhöhen</vt:lpstr>
      <vt:lpstr>Die Schefela</vt:lpstr>
      <vt:lpstr>Sharon-Ebene</vt:lpstr>
      <vt:lpstr>Das Jordantal</vt:lpstr>
      <vt:lpstr>Die Arava</vt:lpstr>
      <vt:lpstr>Die Ebene Jesreel (Harmagedon)</vt:lpstr>
      <vt:lpstr>Die Ebene Jesreel (Harmagedon)</vt:lpstr>
      <vt:lpstr>Tel Megiddo (Harmagedon)</vt:lpstr>
      <vt:lpstr>Nazareth und Mount Precipice</vt:lpstr>
      <vt:lpstr>Mount Precipice</vt:lpstr>
      <vt:lpstr>Mount Precipice und Harmagedon</vt:lpstr>
      <vt:lpstr>Bildquellen und Lizenzen</vt:lpstr>
      <vt:lpstr>PowerPoint-Präsentation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Jerusalem</dc:title>
  <dc:creator>Roger Liebi</dc:creator>
  <cp:lastModifiedBy>Roger Liebi</cp:lastModifiedBy>
  <cp:revision>192</cp:revision>
  <dcterms:created xsi:type="dcterms:W3CDTF">2016-10-04T11:55:48Z</dcterms:created>
  <dcterms:modified xsi:type="dcterms:W3CDTF">2017-09-02T15:33:32Z</dcterms:modified>
</cp:coreProperties>
</file>