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3"/>
  </p:notesMasterIdLst>
  <p:sldIdLst>
    <p:sldId id="473" r:id="rId2"/>
    <p:sldId id="519" r:id="rId3"/>
    <p:sldId id="478" r:id="rId4"/>
    <p:sldId id="477" r:id="rId5"/>
    <p:sldId id="518" r:id="rId6"/>
    <p:sldId id="512" r:id="rId7"/>
    <p:sldId id="522" r:id="rId8"/>
    <p:sldId id="480" r:id="rId9"/>
    <p:sldId id="483" r:id="rId10"/>
    <p:sldId id="481" r:id="rId11"/>
    <p:sldId id="482" r:id="rId12"/>
    <p:sldId id="520" r:id="rId13"/>
    <p:sldId id="487" r:id="rId14"/>
    <p:sldId id="488" r:id="rId15"/>
    <p:sldId id="489" r:id="rId16"/>
    <p:sldId id="490" r:id="rId17"/>
    <p:sldId id="493" r:id="rId18"/>
    <p:sldId id="494" r:id="rId19"/>
    <p:sldId id="492" r:id="rId20"/>
    <p:sldId id="495" r:id="rId21"/>
    <p:sldId id="496" r:id="rId22"/>
    <p:sldId id="521" r:id="rId23"/>
    <p:sldId id="497" r:id="rId24"/>
    <p:sldId id="498" r:id="rId25"/>
    <p:sldId id="499" r:id="rId26"/>
    <p:sldId id="500" r:id="rId27"/>
    <p:sldId id="501" r:id="rId28"/>
    <p:sldId id="502" r:id="rId29"/>
    <p:sldId id="503" r:id="rId30"/>
    <p:sldId id="504" r:id="rId31"/>
    <p:sldId id="505" r:id="rId32"/>
    <p:sldId id="506" r:id="rId33"/>
    <p:sldId id="507" r:id="rId34"/>
    <p:sldId id="508" r:id="rId35"/>
    <p:sldId id="524" r:id="rId36"/>
    <p:sldId id="260" r:id="rId37"/>
    <p:sldId id="511" r:id="rId38"/>
    <p:sldId id="509" r:id="rId39"/>
    <p:sldId id="510" r:id="rId40"/>
    <p:sldId id="315" r:id="rId41"/>
    <p:sldId id="316" r:id="rId42"/>
    <p:sldId id="468" r:id="rId43"/>
    <p:sldId id="469" r:id="rId44"/>
    <p:sldId id="525" r:id="rId45"/>
    <p:sldId id="526" r:id="rId46"/>
    <p:sldId id="515" r:id="rId47"/>
    <p:sldId id="516" r:id="rId48"/>
    <p:sldId id="517" r:id="rId49"/>
    <p:sldId id="462" r:id="rId50"/>
    <p:sldId id="464" r:id="rId51"/>
    <p:sldId id="463" r:id="rId52"/>
  </p:sldIdLst>
  <p:sldSz cx="9144000" cy="6858000" type="screen4x3"/>
  <p:notesSz cx="6858000" cy="9144000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FF33"/>
    <a:srgbClr val="3333CC"/>
    <a:srgbClr val="FFFF00"/>
    <a:srgbClr val="FF33CC"/>
    <a:srgbClr val="CC3300"/>
    <a:srgbClr val="808080"/>
    <a:srgbClr val="FF3300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876" autoAdjust="0"/>
    <p:restoredTop sz="94646" autoAdjust="0"/>
  </p:normalViewPr>
  <p:slideViewPr>
    <p:cSldViewPr>
      <p:cViewPr varScale="1">
        <p:scale>
          <a:sx n="74" d="100"/>
          <a:sy n="74" d="100"/>
        </p:scale>
        <p:origin x="1392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4276" name="Rectangle 4"/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 smtClean="0"/>
              <a:t>Textmasterformate durch Klicken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66C30E0E-CA2D-4032-B8A3-7836BC269E89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20119551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/>
        </p:spPr>
      </p:sp>
      <p:sp>
        <p:nvSpPr>
          <p:cNvPr id="55299" name="Rectangle 2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e-DE" altLang="de-DE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46230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FB9919A4-68E9-4F5C-8815-A4460D60B193}" type="slidenum">
              <a:rPr lang="de-DE" altLang="de-DE"/>
              <a:pPr eaLnBrk="1" hangingPunct="1"/>
              <a:t>4</a:t>
            </a:fld>
            <a:endParaRPr lang="de-DE" altLang="de-DE"/>
          </a:p>
        </p:txBody>
      </p:sp>
      <p:sp>
        <p:nvSpPr>
          <p:cNvPr id="56323" name="Rectangle 2"/>
          <p:cNvSpPr>
            <a:spLocks noRot="1" noChangeArrowheads="1" noTextEdit="1"/>
          </p:cNvSpPr>
          <p:nvPr>
            <p:ph type="sldImg"/>
          </p:nvPr>
        </p:nvSpPr>
        <p:spPr>
          <a:xfrm>
            <a:off x="3733800" y="685800"/>
            <a:ext cx="2743200" cy="2057400"/>
          </a:xfrm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3124200"/>
            <a:ext cx="6096000" cy="5638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lnSpc>
                <a:spcPct val="90000"/>
              </a:lnSpc>
              <a:spcBef>
                <a:spcPct val="0"/>
              </a:spcBef>
              <a:tabLst>
                <a:tab pos="195263" algn="l"/>
              </a:tabLst>
            </a:pPr>
            <a:endParaRPr lang="fr-FR" altLang="de-DE" sz="140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325" name="Text Box 4"/>
          <p:cNvSpPr txBox="1">
            <a:spLocks noChangeArrowheads="1"/>
          </p:cNvSpPr>
          <p:nvPr/>
        </p:nvSpPr>
        <p:spPr bwMode="auto">
          <a:xfrm>
            <a:off x="828675" y="795338"/>
            <a:ext cx="180975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76200" cap="sq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>
              <a:spcBef>
                <a:spcPct val="30000"/>
              </a:spcBef>
            </a:pPr>
            <a:endParaRPr kumimoji="1" lang="fr-FR" altLang="de-DE" sz="1200" b="1"/>
          </a:p>
        </p:txBody>
      </p:sp>
    </p:spTree>
    <p:extLst>
      <p:ext uri="{BB962C8B-B14F-4D97-AF65-F5344CB8AC3E}">
        <p14:creationId xmlns:p14="http://schemas.microsoft.com/office/powerpoint/2010/main" val="26638529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4F2110DF-8667-4CE8-B9A7-B2ABE9BC1D80}" type="slidenum">
              <a:rPr lang="de-DE" altLang="de-DE"/>
              <a:pPr eaLnBrk="1" hangingPunct="1"/>
              <a:t>6</a:t>
            </a:fld>
            <a:endParaRPr lang="de-DE" altLang="de-DE"/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de-DE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52490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5B0BD396-67A4-4A55-B962-29D7467DDC90}" type="slidenum">
              <a:rPr lang="de-DE" altLang="de-DE"/>
              <a:pPr eaLnBrk="1" hangingPunct="1"/>
              <a:t>12</a:t>
            </a:fld>
            <a:endParaRPr lang="de-DE" altLang="de-DE"/>
          </a:p>
        </p:txBody>
      </p:sp>
      <p:sp>
        <p:nvSpPr>
          <p:cNvPr id="58371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CH" altLang="de-DE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23940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E91D3115-5E4A-4FD6-9FC8-4B2DE4A9DB70}" type="slidenum">
              <a:rPr lang="de-DE" altLang="de-DE"/>
              <a:pPr eaLnBrk="1" hangingPunct="1"/>
              <a:t>13</a:t>
            </a:fld>
            <a:endParaRPr lang="de-DE" altLang="de-DE"/>
          </a:p>
        </p:txBody>
      </p:sp>
      <p:sp>
        <p:nvSpPr>
          <p:cNvPr id="59395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CH" altLang="de-DE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529093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94571C6E-3774-4484-B6A1-5A96EDFB8284}" type="slidenum">
              <a:rPr lang="de-DE" altLang="de-DE"/>
              <a:pPr eaLnBrk="1" hangingPunct="1"/>
              <a:t>14</a:t>
            </a:fld>
            <a:endParaRPr lang="de-DE" altLang="de-DE"/>
          </a:p>
        </p:txBody>
      </p:sp>
      <p:sp>
        <p:nvSpPr>
          <p:cNvPr id="60419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CH" altLang="de-DE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275369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1328E4CE-D5EE-451A-9C8E-0E1D94BBB090}" type="slidenum">
              <a:rPr lang="de-DE" altLang="de-DE"/>
              <a:pPr eaLnBrk="1" hangingPunct="1"/>
              <a:t>16</a:t>
            </a:fld>
            <a:endParaRPr lang="de-DE" altLang="de-DE"/>
          </a:p>
        </p:txBody>
      </p:sp>
      <p:sp>
        <p:nvSpPr>
          <p:cNvPr id="61443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CH" altLang="de-DE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841781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C4FDF8DD-D69D-4C1E-A112-A89AC9F2862F}" type="slidenum">
              <a:rPr lang="de-DE" altLang="de-DE"/>
              <a:pPr eaLnBrk="1" hangingPunct="1"/>
              <a:t>17</a:t>
            </a:fld>
            <a:endParaRPr lang="de-DE" altLang="de-DE"/>
          </a:p>
        </p:txBody>
      </p:sp>
      <p:sp>
        <p:nvSpPr>
          <p:cNvPr id="62467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CH" altLang="de-DE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206397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73BF8339-F69D-4F4C-9442-E67AA442ECF3}" type="slidenum">
              <a:rPr lang="de-DE" altLang="de-DE"/>
              <a:pPr eaLnBrk="1" hangingPunct="1"/>
              <a:t>18</a:t>
            </a:fld>
            <a:endParaRPr lang="de-DE" altLang="de-DE"/>
          </a:p>
        </p:txBody>
      </p:sp>
      <p:sp>
        <p:nvSpPr>
          <p:cNvPr id="63491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CH" altLang="de-DE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312610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519E588B-8EE1-488C-96D8-C73DF1BEED12}" type="slidenum">
              <a:rPr lang="de-DE" altLang="de-DE"/>
              <a:pPr eaLnBrk="1" hangingPunct="1"/>
              <a:t>19</a:t>
            </a:fld>
            <a:endParaRPr lang="de-DE" altLang="de-DE"/>
          </a:p>
        </p:txBody>
      </p:sp>
      <p:sp>
        <p:nvSpPr>
          <p:cNvPr id="64515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CH" altLang="de-DE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886915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9F8BCCCC-EA04-47CF-9A27-7DCB53D698BF}" type="slidenum">
              <a:rPr lang="fr-FR" altLang="de-DE"/>
              <a:pPr eaLnBrk="1" hangingPunct="1"/>
              <a:t>20</a:t>
            </a:fld>
            <a:endParaRPr lang="fr-FR" altLang="de-DE"/>
          </a:p>
        </p:txBody>
      </p:sp>
      <p:sp>
        <p:nvSpPr>
          <p:cNvPr id="65539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de-DE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363823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EF9DBD8B-5B47-4A8B-9635-792228357D03}" type="slidenum">
              <a:rPr lang="fr-FR" altLang="de-DE"/>
              <a:pPr eaLnBrk="1" hangingPunct="1"/>
              <a:t>21</a:t>
            </a:fld>
            <a:endParaRPr lang="fr-FR" altLang="de-DE"/>
          </a:p>
        </p:txBody>
      </p:sp>
      <p:sp>
        <p:nvSpPr>
          <p:cNvPr id="66563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de-DE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301489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7587" name="Notizenplatzhalt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de-DE" altLang="de-DE" smtClean="0">
                <a:latin typeface="Arial" panose="020B0604020202020204" pitchFamily="34" charset="0"/>
                <a:cs typeface="Arial" panose="020B0604020202020204" pitchFamily="34" charset="0"/>
              </a:rPr>
              <a:t>Turkmenistan, Usbekistan, Tadschikistan, Pakistan, Libanon, Syrien, Türkei, Jordanien, Irak, Iran</a:t>
            </a:r>
          </a:p>
        </p:txBody>
      </p:sp>
      <p:sp>
        <p:nvSpPr>
          <p:cNvPr id="67588" name="Foliennummernplatzhalt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3F4C60CE-6190-409F-A79C-9AAD5ABE6E06}" type="slidenum">
              <a:rPr lang="de-DE" altLang="de-DE"/>
              <a:pPr eaLnBrk="1" hangingPunct="1"/>
              <a:t>24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61688210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8611" name="Notizenplatzhalt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de-DE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8612" name="Foliennummernplatzhalt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8DB4603E-EB10-464E-8B80-2FF6927382F8}" type="slidenum">
              <a:rPr lang="de-DE" altLang="de-DE"/>
              <a:pPr eaLnBrk="1" hangingPunct="1"/>
              <a:t>25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80445962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EE2B3C62-A95B-4D38-913A-AAF2DC908053}" type="slidenum">
              <a:rPr lang="fr-FR" altLang="de-DE"/>
              <a:pPr eaLnBrk="1" hangingPunct="1"/>
              <a:t>26</a:t>
            </a:fld>
            <a:endParaRPr lang="fr-FR" altLang="de-DE"/>
          </a:p>
        </p:txBody>
      </p:sp>
      <p:sp>
        <p:nvSpPr>
          <p:cNvPr id="69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188185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9EB0D348-7C02-4343-B8DD-C9972D168022}" type="slidenum">
              <a:rPr lang="fr-FR" altLang="de-DE"/>
              <a:pPr eaLnBrk="1" hangingPunct="1"/>
              <a:t>27</a:t>
            </a:fld>
            <a:endParaRPr lang="fr-FR" altLang="de-DE"/>
          </a:p>
        </p:txBody>
      </p:sp>
      <p:sp>
        <p:nvSpPr>
          <p:cNvPr id="70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312787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F22AA863-8B64-4822-9150-9CCB63652FCA}" type="slidenum">
              <a:rPr lang="de-DE" altLang="de-DE"/>
              <a:pPr eaLnBrk="1" hangingPunct="1"/>
              <a:t>29</a:t>
            </a:fld>
            <a:endParaRPr lang="de-DE" altLang="de-DE"/>
          </a:p>
        </p:txBody>
      </p:sp>
      <p:sp>
        <p:nvSpPr>
          <p:cNvPr id="71683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CH" altLang="de-DE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533561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2C76A348-E286-4CBA-B1AA-D1B9BA2E4264}" type="slidenum">
              <a:rPr lang="de-DE" altLang="de-DE"/>
              <a:pPr eaLnBrk="1" hangingPunct="1"/>
              <a:t>30</a:t>
            </a:fld>
            <a:endParaRPr lang="de-DE" altLang="de-DE"/>
          </a:p>
        </p:txBody>
      </p:sp>
      <p:sp>
        <p:nvSpPr>
          <p:cNvPr id="72707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CH" altLang="de-DE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416167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D998E2B0-5492-4861-8B1D-67EE68A9EB15}" type="slidenum">
              <a:rPr lang="fr-FR" altLang="de-DE"/>
              <a:pPr eaLnBrk="1" hangingPunct="1"/>
              <a:t>31</a:t>
            </a:fld>
            <a:endParaRPr lang="fr-FR" altLang="de-DE"/>
          </a:p>
        </p:txBody>
      </p:sp>
      <p:sp>
        <p:nvSpPr>
          <p:cNvPr id="73731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de-DE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073000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8E62637F-DD8E-49AF-A51F-9519F2779E06}" type="slidenum">
              <a:rPr lang="de-DE" altLang="de-DE"/>
              <a:pPr eaLnBrk="1" hangingPunct="1"/>
              <a:t>46</a:t>
            </a:fld>
            <a:endParaRPr lang="de-DE" altLang="de-DE"/>
          </a:p>
        </p:txBody>
      </p:sp>
      <p:sp>
        <p:nvSpPr>
          <p:cNvPr id="74755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CH" altLang="de-DE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80217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E7738940-48AA-4A6D-9E77-C4C17BA5A10D}" type="slidenum">
              <a:rPr lang="de-DE" altLang="de-DE"/>
              <a:pPr eaLnBrk="1" hangingPunct="1"/>
              <a:t>47</a:t>
            </a:fld>
            <a:endParaRPr lang="de-DE" altLang="de-DE"/>
          </a:p>
        </p:txBody>
      </p:sp>
      <p:sp>
        <p:nvSpPr>
          <p:cNvPr id="75779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CH" altLang="de-DE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416854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7824490C-BF21-4F16-8023-35F71165FDF6}" type="slidenum">
              <a:rPr lang="fr-FR" altLang="de-DE"/>
              <a:pPr eaLnBrk="1" hangingPunct="1"/>
              <a:t>48</a:t>
            </a:fld>
            <a:endParaRPr lang="fr-FR" altLang="de-DE"/>
          </a:p>
        </p:txBody>
      </p:sp>
      <p:sp>
        <p:nvSpPr>
          <p:cNvPr id="76803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de-DE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19549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AD9AF96-FBD5-4351-A57C-BE3FE6A699C0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4380634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9C2CD55-4120-47CC-B5CD-D99A98A8752A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7515237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E1E21E3-C954-4388-B387-D950D0F6E2ED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7175358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A3000F3-C4E8-4461-B6E4-9E85B2680454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9699557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5BD0B6B-701D-4D5E-82A3-E294DB430890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196980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0B61BD8-2C03-47C2-848E-2A8BD71C0AC5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42785183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186FE8E-6828-4782-970D-49362FD51134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2626273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4250AAA-E420-4BCE-8896-1D11C5B7F437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2871286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3F9B3CE-2355-4B10-A0D3-466132DDD9AC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41808966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AAF0777-71A9-4036-BF0B-2965AD1388DE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3929366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7649B2F-F2C0-422F-BAA8-C6341D18E2E8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9832665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el, Text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B4D03F5-AEE1-47E4-A4D8-D5CFE1E32F54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56313139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el, Text und 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Inhaltsplatzhalt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7300F98-E123-4D72-A8A4-FE5A524AD2EE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8064413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el, Inhalt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3EB14C6-AC2E-48AD-B957-0AE0CE6798EA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67460041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el und Tabel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abellenplatzhalt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de-DE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E769B1-CD82-43A3-B904-89431E9FE346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9251575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33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Titelmasterformat durch Klicken bearbeiten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Textmasterformate durch Klicken bearbeiten</a:t>
            </a:r>
          </a:p>
          <a:p>
            <a:pPr lvl="1"/>
            <a:r>
              <a:rPr lang="de-DE" altLang="de-DE" smtClean="0"/>
              <a:t>Zweite Ebene</a:t>
            </a:r>
          </a:p>
          <a:p>
            <a:pPr lvl="2"/>
            <a:r>
              <a:rPr lang="de-DE" altLang="de-DE" smtClean="0"/>
              <a:t>Dritte Ebene</a:t>
            </a:r>
          </a:p>
          <a:p>
            <a:pPr lvl="3"/>
            <a:r>
              <a:rPr lang="de-DE" altLang="de-DE" smtClean="0"/>
              <a:t>Vierte Ebene</a:t>
            </a:r>
          </a:p>
          <a:p>
            <a:pPr lvl="4"/>
            <a:r>
              <a:rPr lang="de-DE" altLang="de-DE" smtClean="0"/>
              <a:t>Fünfte Ebene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B82CFC1-FE3E-4B1A-A4CE-26EEBC45C353}" type="slidenum">
              <a:rPr lang="de-DE" altLang="de-DE"/>
              <a:pPr/>
              <a:t>‹Nr.›</a:t>
            </a:fld>
            <a:endParaRPr lang="de-DE" alt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rogerliebi.ch/" TargetMode="Externa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rogerliebi.ch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file:///R:\PPT\Offenbarung.ppt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file:///R:\PPT\Offenbarung.ppt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file:///R:\PPT\Offenbarung.ppt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file:///R:\PPT\Offenbarung.ppt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file:///R:\PPT\Offenbarung.ppt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file:///R:\PPT\Offenbarung.ppt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file:///R:\PPT\Offenbarung.ppt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file:///R:\PPT\Offenbarung.ppt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file:///R:\PPT\Offenbarung.ppt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file:///R:\PPT\Offenbarung.ppt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file:///R:\PPT\Nationen.ppt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hyperlink" Target="file:///R:\PPT\Nationen2.ppt" TargetMode="External"/><Relationship Id="rId4" Type="http://schemas.openxmlformats.org/officeDocument/2006/relationships/hyperlink" Target="file:///R:\PPT\Offenbarung.ppt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file:///R:\PPT\kirche.ppt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hyperlink" Target="file:///R:\PPT\Offenbarung.ppt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file:///R:\PPT\Offenbarung.ppt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hyperlink" Target="file:///R:\PPT\Off21-22.ppt" TargetMode="External"/><Relationship Id="rId4" Type="http://schemas.openxmlformats.org/officeDocument/2006/relationships/hyperlink" Target="file:///R:\PPT\kirche.ppt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file:///R:\PPT\Offenbarung.ppt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file:///R:\PPT\Nationen.ppt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hyperlink" Target="file:///R:\PPT\Nationen2.ppt" TargetMode="External"/><Relationship Id="rId4" Type="http://schemas.openxmlformats.org/officeDocument/2006/relationships/hyperlink" Target="file:///R:\PPT\Offenbarung.ppt" TargetMode="Externa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file:///R:\PPT\Nationen.ppt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hyperlink" Target="file:///R:\PPT\Nationen2.ppt" TargetMode="External"/><Relationship Id="rId4" Type="http://schemas.openxmlformats.org/officeDocument/2006/relationships/hyperlink" Target="file:///R:\PPT\Offenbarung.ppt" TargetMode="Externa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file:///R:\PPT\Offenbarung.ppt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4" Type="http://schemas.openxmlformats.org/officeDocument/2006/relationships/hyperlink" Target="file:///R:\PPT\Off21-22.ppt" TargetMode="Externa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hyperlink" Target="file:///R:\PPT\Nationen.ppt" TargetMode="Externa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hyperlink" Target="file:///R:\PPT\Offenbarung.ppt" TargetMode="Externa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hyperlink" Target="file:///R:\PPT\Offenbarung.ppt" TargetMode="Externa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hyperlink" Target="file:///R:\PPT\Offenbarung.ppt" TargetMode="Externa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hyperlink" Target="file:///R:\PPT\Offenbarung.ppt" TargetMode="Externa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hyperlink" Target="file:///R:\PPT\Offenbarung.ppt" TargetMode="Externa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hyperlink" Target="file:///R:\PPT\Offenbarung.ppt" TargetMode="Externa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hyperlink" Target="file:///R:\PPT\Offenbarung.ppt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hyperlink" Target="file:///R:\PPT\Offenbarung.ppt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hyperlink" Target="file:///R:\PPT\Offenbarung.ppt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4" Type="http://schemas.openxmlformats.org/officeDocument/2006/relationships/hyperlink" Target="file:///R:\PPT\Off21-22.ppt" TargetMode="Externa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hyperlink" Target="http://en.wikipedia.org/wiki/Wikipedia:Textof_the_GNU_Free_Documentation_License" TargetMode="Externa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/>
          <a:lstStyle/>
          <a:p>
            <a:pPr eaLnBrk="1" hangingPunct="1"/>
            <a:r>
              <a:rPr lang="de-DE" altLang="de-DE" sz="4000" smtClean="0"/>
              <a:t>Meine Homepage: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750" y="1628775"/>
            <a:ext cx="8302625" cy="5040313"/>
          </a:xfrm>
        </p:spPr>
        <p:txBody>
          <a:bodyPr/>
          <a:lstStyle/>
          <a:p>
            <a:pPr algn="ctr" eaLnBrk="1" hangingPunct="1"/>
            <a:r>
              <a:rPr lang="de-DE" altLang="de-DE" b="1" smtClean="0">
                <a:solidFill>
                  <a:srgbClr val="FF3300"/>
                </a:solidFill>
              </a:rPr>
              <a:t>Herzlich willkommen!</a:t>
            </a:r>
          </a:p>
          <a:p>
            <a:pPr eaLnBrk="1" hangingPunct="1">
              <a:buFontTx/>
              <a:buNone/>
            </a:pPr>
            <a:endParaRPr lang="de-DE" altLang="de-DE" b="1" smtClean="0">
              <a:solidFill>
                <a:srgbClr val="FF3300"/>
              </a:solidFill>
            </a:endParaRPr>
          </a:p>
          <a:p>
            <a:pPr algn="ctr" eaLnBrk="1" hangingPunct="1">
              <a:buFontTx/>
              <a:buNone/>
            </a:pPr>
            <a:r>
              <a:rPr lang="de-DE" altLang="de-DE" b="1" smtClean="0">
                <a:solidFill>
                  <a:srgbClr val="FF3300"/>
                </a:solidFill>
                <a:hlinkClick r:id="rId2"/>
              </a:rPr>
              <a:t>www.rogerliebi.ch</a:t>
            </a:r>
            <a:endParaRPr lang="de-DE" altLang="de-DE" b="1" smtClean="0">
              <a:solidFill>
                <a:srgbClr val="FF3300"/>
              </a:solidFill>
            </a:endParaRPr>
          </a:p>
          <a:p>
            <a:pPr eaLnBrk="1" hangingPunct="1">
              <a:buFontTx/>
              <a:buNone/>
            </a:pPr>
            <a:endParaRPr lang="de-DE" altLang="de-DE" b="1" smtClean="0">
              <a:solidFill>
                <a:srgbClr val="FF3300"/>
              </a:solidFill>
            </a:endParaRPr>
          </a:p>
          <a:p>
            <a:pPr eaLnBrk="1" hangingPunct="1"/>
            <a:r>
              <a:rPr lang="de-DE" altLang="de-DE" b="1" smtClean="0">
                <a:solidFill>
                  <a:schemeClr val="bg1"/>
                </a:solidFill>
              </a:rPr>
              <a:t>Veranstaltungskalender</a:t>
            </a:r>
          </a:p>
          <a:p>
            <a:pPr eaLnBrk="1" hangingPunct="1"/>
            <a:r>
              <a:rPr lang="de-DE" altLang="de-DE" b="1" smtClean="0">
                <a:solidFill>
                  <a:schemeClr val="bg1"/>
                </a:solidFill>
              </a:rPr>
              <a:t>Skripte zum Downloaden</a:t>
            </a:r>
          </a:p>
          <a:p>
            <a:pPr eaLnBrk="1" hangingPunct="1"/>
            <a:r>
              <a:rPr lang="de-DE" altLang="de-DE" b="1" smtClean="0">
                <a:solidFill>
                  <a:schemeClr val="bg1"/>
                </a:solidFill>
              </a:rPr>
              <a:t>Shop: Kassetten, Bücher</a:t>
            </a:r>
          </a:p>
          <a:p>
            <a:pPr eaLnBrk="1" hangingPunct="1"/>
            <a:r>
              <a:rPr lang="de-DE" altLang="de-DE" b="1" smtClean="0">
                <a:solidFill>
                  <a:schemeClr val="bg1"/>
                </a:solidFill>
              </a:rPr>
              <a:t>etc.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69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631825"/>
            <a:ext cx="8229600" cy="706438"/>
          </a:xfrm>
          <a:solidFill>
            <a:srgbClr val="33CCCC"/>
          </a:solidFill>
        </p:spPr>
        <p:txBody>
          <a:bodyPr>
            <a:spAutoFit/>
          </a:bodyPr>
          <a:lstStyle/>
          <a:p>
            <a:pPr eaLnBrk="1" fontAlgn="auto" hangingPunct="1">
              <a:spcAft>
                <a:spcPts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GB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Vorträge</a:t>
            </a:r>
            <a:r>
              <a:rPr lang="en-GB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</p:txBody>
      </p:sp>
      <p:sp>
        <p:nvSpPr>
          <p:cNvPr id="2051" name="Rectangle 2"/>
          <p:cNvSpPr>
            <a:spLocks noGrp="1" noChangeArrowheads="1"/>
          </p:cNvSpPr>
          <p:nvPr>
            <p:ph idx="1"/>
          </p:nvPr>
        </p:nvSpPr>
        <p:spPr>
          <a:xfrm>
            <a:off x="468313" y="1844675"/>
            <a:ext cx="8302625" cy="3465513"/>
          </a:xfrm>
        </p:spPr>
        <p:txBody>
          <a:bodyPr>
            <a:spAutoFit/>
          </a:bodyPr>
          <a:lstStyle/>
          <a:p>
            <a:pPr marL="420624" indent="-384048" algn="ctr" eaLnBrk="1" fontAlgn="auto" hangingPunct="1">
              <a:spcAft>
                <a:spcPts val="0"/>
              </a:spcAft>
              <a:buFont typeface="Wingdings 2"/>
              <a:buChar char="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GB" b="1" dirty="0" err="1" smtClean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Herzlich</a:t>
            </a:r>
            <a:r>
              <a:rPr lang="en-GB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GB" b="1" dirty="0" err="1" smtClean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willkommen</a:t>
            </a:r>
            <a:r>
              <a:rPr lang="en-GB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!</a:t>
            </a:r>
          </a:p>
          <a:p>
            <a:pPr marL="420624" indent="-384048" eaLnBrk="1" fontAlgn="auto" hangingPunct="1">
              <a:spcAft>
                <a:spcPts val="0"/>
              </a:spcAft>
              <a:buFont typeface="Tahoma" pitchFamily="34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endParaRPr lang="en-GB" sz="1000" b="1" dirty="0" smtClean="0">
              <a:solidFill>
                <a:srgbClr val="FF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20624" indent="-384048" algn="ctr" eaLnBrk="1" fontAlgn="auto" hangingPunct="1">
              <a:spcAft>
                <a:spcPts val="0"/>
              </a:spcAft>
              <a:buFont typeface="Tahoma" pitchFamily="34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GB" b="1" dirty="0" smtClean="0">
                <a:solidFill>
                  <a:srgbClr val="FF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3"/>
              </a:rPr>
              <a:t>www.sermon-online.de</a:t>
            </a:r>
          </a:p>
          <a:p>
            <a:pPr marL="420624" indent="-384048" eaLnBrk="1" fontAlgn="auto" hangingPunct="1">
              <a:spcAft>
                <a:spcPts val="0"/>
              </a:spcAft>
              <a:buFont typeface="Tahoma" pitchFamily="34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endParaRPr lang="en-GB" sz="1000" b="1" dirty="0" smtClean="0">
              <a:solidFill>
                <a:srgbClr val="FF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20624" indent="-384048" eaLnBrk="1" fontAlgn="auto" hangingPunct="1">
              <a:spcAft>
                <a:spcPts val="0"/>
              </a:spcAft>
              <a:buFont typeface="Wingdings 2"/>
              <a:buChar char="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endParaRPr lang="en-GB" sz="20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20624" indent="-384048" algn="ctr" eaLnBrk="1" fontAlgn="auto" hangingPunct="1">
              <a:spcAft>
                <a:spcPts val="0"/>
              </a:spcAft>
              <a:buFont typeface="Wingdings 2"/>
              <a:buChar char="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GB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itchFamily="2" charset="2"/>
              </a:rPr>
              <a:t> “Roger </a:t>
            </a:r>
            <a:r>
              <a:rPr lang="en-GB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itchFamily="2" charset="2"/>
              </a:rPr>
              <a:t>Liebi</a:t>
            </a:r>
            <a:r>
              <a:rPr lang="en-GB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itchFamily="2" charset="2"/>
              </a:rPr>
              <a:t>”</a:t>
            </a:r>
          </a:p>
          <a:p>
            <a:pPr marL="420624" indent="-384048" algn="ctr" eaLnBrk="1" fontAlgn="auto" hangingPunct="1">
              <a:spcAft>
                <a:spcPts val="0"/>
              </a:spcAft>
              <a:buFont typeface="Wingdings 2"/>
              <a:buChar char="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GB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itchFamily="2" charset="2"/>
              </a:rPr>
              <a:t>Gratisdownload</a:t>
            </a:r>
            <a:r>
              <a:rPr lang="en-GB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itchFamily="2" charset="2"/>
              </a:rPr>
              <a:t> von </a:t>
            </a:r>
            <a:r>
              <a:rPr lang="en-GB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itchFamily="2" charset="2"/>
              </a:rPr>
              <a:t>über</a:t>
            </a:r>
            <a:r>
              <a:rPr lang="en-GB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itchFamily="2" charset="2"/>
              </a:rPr>
              <a:t> </a:t>
            </a:r>
          </a:p>
          <a:p>
            <a:pPr marL="420624" indent="-384048" algn="ctr" eaLnBrk="1" fontAlgn="auto" hangingPunct="1">
              <a:spcAft>
                <a:spcPts val="0"/>
              </a:spcAft>
              <a:buFont typeface="Wingdings 2"/>
              <a:buChar char="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GB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itchFamily="2" charset="2"/>
              </a:rPr>
              <a:t>3</a:t>
            </a:r>
            <a:r>
              <a:rPr lang="en-GB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itchFamily="2" charset="2"/>
              </a:rPr>
              <a:t>00 </a:t>
            </a:r>
            <a:r>
              <a:rPr lang="en-GB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itchFamily="2" charset="2"/>
              </a:rPr>
              <a:t>Vortrags</a:t>
            </a:r>
            <a:r>
              <a:rPr lang="en-GB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itchFamily="2" charset="2"/>
              </a:rPr>
              <a:t>-Files</a:t>
            </a:r>
            <a:endParaRPr lang="en-GB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CH" altLang="de-DE" smtClean="0">
                <a:solidFill>
                  <a:schemeClr val="bg1"/>
                </a:solidFill>
              </a:rPr>
              <a:t>Urheberrechtlicher Hinweis</a:t>
            </a:r>
            <a:endParaRPr lang="de-DE" altLang="de-DE" smtClean="0">
              <a:solidFill>
                <a:schemeClr val="bg1"/>
              </a:solidFill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de-CH" altLang="de-DE" smtClean="0">
                <a:solidFill>
                  <a:schemeClr val="bg1"/>
                </a:solidFill>
              </a:rPr>
              <a:t>Die vorliegende PPP von Roger Liebi darf für öffentliche und private Zwecke wieder verwendet werden.</a:t>
            </a:r>
          </a:p>
          <a:p>
            <a:pPr eaLnBrk="1" hangingPunct="1"/>
            <a:r>
              <a:rPr lang="de-CH" altLang="de-DE" smtClean="0">
                <a:solidFill>
                  <a:schemeClr val="bg1"/>
                </a:solidFill>
              </a:rPr>
              <a:t>Die Bilder sind entweder Eigentum des Autors, urheberrechtlich frei oder lizenziert.</a:t>
            </a:r>
          </a:p>
          <a:p>
            <a:pPr eaLnBrk="1" hangingPunct="1"/>
            <a:r>
              <a:rPr lang="de-CH" altLang="de-DE" smtClean="0">
                <a:solidFill>
                  <a:schemeClr val="bg1"/>
                </a:solidFill>
              </a:rPr>
              <a:t>Die vorliegenden Lizenzangaben dürfen nicht entfernt werden.</a:t>
            </a:r>
            <a:endParaRPr lang="de-DE" altLang="de-DE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WordArt 3"/>
          <p:cNvSpPr>
            <a:spLocks noChangeArrowheads="1" noChangeShapeType="1" noTextEdit="1"/>
          </p:cNvSpPr>
          <p:nvPr/>
        </p:nvSpPr>
        <p:spPr bwMode="auto">
          <a:xfrm>
            <a:off x="827088" y="476250"/>
            <a:ext cx="7704137" cy="1295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legacyPerspectiveTopLeft"/>
              <a:lightRig rig="legacyNormal3" dir="r"/>
            </a:scene3d>
            <a:sp3d extrusionH="201600" prstMaterial="legacyMetal">
              <a:extrusionClr>
                <a:srgbClr val="FFFFFF"/>
              </a:extrusionClr>
              <a:contourClr>
                <a:srgbClr val="FFFF00"/>
              </a:contourClr>
            </a:sp3d>
          </a:bodyPr>
          <a:lstStyle/>
          <a:p>
            <a:pPr algn="ctr"/>
            <a:r>
              <a:rPr lang="de-CH" sz="3600" kern="10">
                <a:ln w="9525">
                  <a:round/>
                  <a:headEnd/>
                  <a:tailEnd/>
                </a:ln>
                <a:solidFill>
                  <a:srgbClr val="FFFF00">
                    <a:alpha val="85881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Prophetie aktuell</a:t>
            </a:r>
          </a:p>
        </p:txBody>
      </p:sp>
      <p:sp>
        <p:nvSpPr>
          <p:cNvPr id="5123" name="Text Box 4"/>
          <p:cNvSpPr txBox="1">
            <a:spLocks noChangeArrowheads="1"/>
          </p:cNvSpPr>
          <p:nvPr/>
        </p:nvSpPr>
        <p:spPr bwMode="auto">
          <a:xfrm>
            <a:off x="8047038" y="4797425"/>
            <a:ext cx="18415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de-DE" altLang="de-DE" sz="800">
              <a:solidFill>
                <a:schemeClr val="bg1"/>
              </a:solidFill>
            </a:endParaRPr>
          </a:p>
        </p:txBody>
      </p:sp>
      <p:sp>
        <p:nvSpPr>
          <p:cNvPr id="400390" name="Rectangle 6"/>
          <p:cNvSpPr>
            <a:spLocks noChangeArrowheads="1"/>
          </p:cNvSpPr>
          <p:nvPr/>
        </p:nvSpPr>
        <p:spPr bwMode="auto">
          <a:xfrm>
            <a:off x="395288" y="4508500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de-CH" sz="4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Wie muss man Prophetie korrekt auslegen?</a:t>
            </a:r>
            <a:endParaRPr lang="de-DE" sz="4800" b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  <a:cs typeface="Arial" charset="0"/>
            </a:endParaRPr>
          </a:p>
        </p:txBody>
      </p:sp>
      <p:sp>
        <p:nvSpPr>
          <p:cNvPr id="5125" name="Text Box 7"/>
          <p:cNvSpPr txBox="1">
            <a:spLocks noChangeArrowheads="1"/>
          </p:cNvSpPr>
          <p:nvPr/>
        </p:nvSpPr>
        <p:spPr bwMode="auto">
          <a:xfrm>
            <a:off x="7216775" y="6256338"/>
            <a:ext cx="13525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de-CH" altLang="de-DE">
                <a:solidFill>
                  <a:schemeClr val="bg1"/>
                </a:solidFill>
              </a:rPr>
              <a:t>Roger Liebi</a:t>
            </a:r>
            <a:endParaRPr lang="de-DE" altLang="de-DE">
              <a:solidFill>
                <a:schemeClr val="bg1"/>
              </a:solidFill>
            </a:endParaRPr>
          </a:p>
        </p:txBody>
      </p:sp>
      <p:pic>
        <p:nvPicPr>
          <p:cNvPr id="5126" name="Picture 8" descr="C:\Users\Roger\Pictures\PictureProject\0010\DSCN832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6238" y="1844675"/>
            <a:ext cx="3455987" cy="25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4" descr="http://www.edition-nehemia.ch/j2/images/stories/virtuemart/product/168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875" y="404813"/>
            <a:ext cx="3816350" cy="588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22" name="Rectangle 2"/>
          <p:cNvSpPr>
            <a:spLocks noGrp="1" noChangeArrowheads="1"/>
          </p:cNvSpPr>
          <p:nvPr>
            <p:ph type="title"/>
          </p:nvPr>
        </p:nvSpPr>
        <p:spPr>
          <a:xfrm>
            <a:off x="684213" y="188913"/>
            <a:ext cx="7772400" cy="1419225"/>
          </a:xfrm>
        </p:spPr>
        <p:txBody>
          <a:bodyPr/>
          <a:lstStyle/>
          <a:p>
            <a:pPr>
              <a:defRPr/>
            </a:pPr>
            <a:r>
              <a:rPr lang="de-DE" sz="4000" dirty="0">
                <a:solidFill>
                  <a:srgbClr val="99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Endzeit: eine Periode </a:t>
            </a:r>
            <a:r>
              <a:rPr lang="de-DE" sz="4000" dirty="0" smtClean="0">
                <a:solidFill>
                  <a:srgbClr val="99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de-DE" sz="4000" dirty="0" smtClean="0">
                <a:solidFill>
                  <a:srgbClr val="99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de-DE" sz="4000" dirty="0" smtClean="0">
                <a:solidFill>
                  <a:srgbClr val="99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von </a:t>
            </a:r>
            <a:r>
              <a:rPr lang="de-DE" sz="4000" dirty="0">
                <a:solidFill>
                  <a:srgbClr val="99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bereits </a:t>
            </a:r>
            <a:r>
              <a:rPr lang="de-DE" sz="4000" dirty="0" smtClean="0">
                <a:solidFill>
                  <a:srgbClr val="99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130 </a:t>
            </a:r>
            <a:r>
              <a:rPr lang="de-DE" sz="4000" dirty="0">
                <a:solidFill>
                  <a:srgbClr val="99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Jahren</a:t>
            </a:r>
          </a:p>
        </p:txBody>
      </p:sp>
      <p:sp>
        <p:nvSpPr>
          <p:cNvPr id="7171" name="AutoShape 3">
            <a:hlinkClick r:id="rId3" action="ppaction://hlinkpres?slideindex=1&amp;slidetitle="/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68313" y="3141663"/>
            <a:ext cx="8229600" cy="1512887"/>
          </a:xfrm>
          <a:prstGeom prst="leftRightArrow">
            <a:avLst>
              <a:gd name="adj1" fmla="val 60833"/>
              <a:gd name="adj2" fmla="val 35131"/>
            </a:avLst>
          </a:prstGeom>
          <a:gradFill rotWithShape="0">
            <a:gsLst>
              <a:gs pos="0">
                <a:srgbClr val="660066"/>
              </a:gs>
              <a:gs pos="100000">
                <a:srgbClr val="FFFF00"/>
              </a:gs>
            </a:gsLst>
            <a:lin ang="5400000" scaled="1"/>
          </a:gradFill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fr-FR" altLang="de-DE" smtClean="0"/>
              <a:t>Rückkehr der Juden ab 1882</a:t>
            </a:r>
          </a:p>
        </p:txBody>
      </p:sp>
      <p:sp>
        <p:nvSpPr>
          <p:cNvPr id="7172" name="AutoShape 4"/>
          <p:cNvSpPr>
            <a:spLocks noChangeArrowheads="1"/>
          </p:cNvSpPr>
          <p:nvPr/>
        </p:nvSpPr>
        <p:spPr bwMode="auto">
          <a:xfrm rot="21300862" flipV="1">
            <a:off x="1116013" y="3716338"/>
            <a:ext cx="1366837" cy="3024187"/>
          </a:xfrm>
          <a:prstGeom prst="curvedLeftArrow">
            <a:avLst>
              <a:gd name="adj1" fmla="val 44251"/>
              <a:gd name="adj2" fmla="val 88502"/>
              <a:gd name="adj3" fmla="val 3333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de-DE" altLang="de-DE"/>
          </a:p>
        </p:txBody>
      </p:sp>
      <p:sp>
        <p:nvSpPr>
          <p:cNvPr id="7173" name="Line 5"/>
          <p:cNvSpPr>
            <a:spLocks noChangeShapeType="1"/>
          </p:cNvSpPr>
          <p:nvPr/>
        </p:nvSpPr>
        <p:spPr bwMode="auto">
          <a:xfrm>
            <a:off x="8101013" y="1268413"/>
            <a:ext cx="0" cy="208915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CH"/>
          </a:p>
        </p:txBody>
      </p:sp>
      <p:sp>
        <p:nvSpPr>
          <p:cNvPr id="7174" name="Line 6"/>
          <p:cNvSpPr>
            <a:spLocks noChangeShapeType="1"/>
          </p:cNvSpPr>
          <p:nvPr/>
        </p:nvSpPr>
        <p:spPr bwMode="auto">
          <a:xfrm>
            <a:off x="1042988" y="2636838"/>
            <a:ext cx="0" cy="792162"/>
          </a:xfrm>
          <a:prstGeom prst="line">
            <a:avLst/>
          </a:prstGeom>
          <a:noFill/>
          <a:ln w="57150">
            <a:solidFill>
              <a:srgbClr val="00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CH"/>
          </a:p>
        </p:txBody>
      </p:sp>
      <p:sp>
        <p:nvSpPr>
          <p:cNvPr id="7175" name="Line 7"/>
          <p:cNvSpPr>
            <a:spLocks noChangeShapeType="1"/>
          </p:cNvSpPr>
          <p:nvPr/>
        </p:nvSpPr>
        <p:spPr bwMode="auto">
          <a:xfrm>
            <a:off x="1835150" y="2636838"/>
            <a:ext cx="0" cy="792162"/>
          </a:xfrm>
          <a:prstGeom prst="line">
            <a:avLst/>
          </a:prstGeom>
          <a:noFill/>
          <a:ln w="57150">
            <a:solidFill>
              <a:srgbClr val="00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CH"/>
          </a:p>
        </p:txBody>
      </p:sp>
      <p:sp>
        <p:nvSpPr>
          <p:cNvPr id="7176" name="Line 8"/>
          <p:cNvSpPr>
            <a:spLocks noChangeShapeType="1"/>
          </p:cNvSpPr>
          <p:nvPr/>
        </p:nvSpPr>
        <p:spPr bwMode="auto">
          <a:xfrm>
            <a:off x="3851275" y="2636838"/>
            <a:ext cx="0" cy="792162"/>
          </a:xfrm>
          <a:prstGeom prst="line">
            <a:avLst/>
          </a:prstGeom>
          <a:noFill/>
          <a:ln w="57150">
            <a:solidFill>
              <a:srgbClr val="00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CH"/>
          </a:p>
        </p:txBody>
      </p:sp>
      <p:sp>
        <p:nvSpPr>
          <p:cNvPr id="7177" name="Line 9"/>
          <p:cNvSpPr>
            <a:spLocks noChangeShapeType="1"/>
          </p:cNvSpPr>
          <p:nvPr/>
        </p:nvSpPr>
        <p:spPr bwMode="auto">
          <a:xfrm>
            <a:off x="4140200" y="2636838"/>
            <a:ext cx="0" cy="792162"/>
          </a:xfrm>
          <a:prstGeom prst="line">
            <a:avLst/>
          </a:prstGeom>
          <a:noFill/>
          <a:ln w="57150">
            <a:solidFill>
              <a:srgbClr val="00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CH"/>
          </a:p>
        </p:txBody>
      </p:sp>
      <p:sp>
        <p:nvSpPr>
          <p:cNvPr id="7178" name="Line 10"/>
          <p:cNvSpPr>
            <a:spLocks noChangeShapeType="1"/>
          </p:cNvSpPr>
          <p:nvPr/>
        </p:nvSpPr>
        <p:spPr bwMode="auto">
          <a:xfrm>
            <a:off x="5940425" y="2636838"/>
            <a:ext cx="0" cy="792162"/>
          </a:xfrm>
          <a:prstGeom prst="line">
            <a:avLst/>
          </a:prstGeom>
          <a:noFill/>
          <a:ln w="57150">
            <a:solidFill>
              <a:srgbClr val="00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CH"/>
          </a:p>
        </p:txBody>
      </p:sp>
      <p:sp>
        <p:nvSpPr>
          <p:cNvPr id="7179" name="Line 11"/>
          <p:cNvSpPr>
            <a:spLocks noChangeShapeType="1"/>
          </p:cNvSpPr>
          <p:nvPr/>
        </p:nvSpPr>
        <p:spPr bwMode="auto">
          <a:xfrm>
            <a:off x="7019925" y="2636838"/>
            <a:ext cx="0" cy="792162"/>
          </a:xfrm>
          <a:prstGeom prst="line">
            <a:avLst/>
          </a:prstGeom>
          <a:noFill/>
          <a:ln w="57150">
            <a:solidFill>
              <a:srgbClr val="00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CH"/>
          </a:p>
        </p:txBody>
      </p:sp>
      <p:sp>
        <p:nvSpPr>
          <p:cNvPr id="7180" name="Text Box 12"/>
          <p:cNvSpPr txBox="1">
            <a:spLocks noChangeArrowheads="1"/>
          </p:cNvSpPr>
          <p:nvPr/>
        </p:nvSpPr>
        <p:spPr bwMode="auto">
          <a:xfrm>
            <a:off x="447675" y="1687513"/>
            <a:ext cx="142875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de-CH" altLang="de-DE" sz="4400">
                <a:solidFill>
                  <a:schemeClr val="bg1"/>
                </a:solidFill>
              </a:rPr>
              <a:t>1882</a:t>
            </a:r>
            <a:endParaRPr lang="de-DE" altLang="de-DE" sz="4400">
              <a:solidFill>
                <a:schemeClr val="bg1"/>
              </a:solidFill>
            </a:endParaRPr>
          </a:p>
        </p:txBody>
      </p:sp>
      <p:sp>
        <p:nvSpPr>
          <p:cNvPr id="593933" name="Oval 13"/>
          <p:cNvSpPr>
            <a:spLocks noChangeArrowheads="1"/>
          </p:cNvSpPr>
          <p:nvPr/>
        </p:nvSpPr>
        <p:spPr bwMode="auto">
          <a:xfrm rot="-4857145">
            <a:off x="1404937" y="-1041399"/>
            <a:ext cx="6373813" cy="8964612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de-DE" altLang="de-DE"/>
          </a:p>
        </p:txBody>
      </p:sp>
      <p:sp>
        <p:nvSpPr>
          <p:cNvPr id="7182" name="Textfeld 13"/>
          <p:cNvSpPr txBox="1">
            <a:spLocks noChangeArrowheads="1"/>
          </p:cNvSpPr>
          <p:nvPr/>
        </p:nvSpPr>
        <p:spPr bwMode="auto">
          <a:xfrm>
            <a:off x="2700338" y="4868863"/>
            <a:ext cx="568483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de-DE" altLang="de-DE">
                <a:solidFill>
                  <a:schemeClr val="bg1"/>
                </a:solidFill>
              </a:rPr>
              <a:t>Bereits mehr als 175 erfüllte Prophezeiungen erfüllt.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393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68313" y="692150"/>
            <a:ext cx="8229600" cy="5462588"/>
          </a:xfrm>
        </p:spPr>
        <p:txBody>
          <a:bodyPr/>
          <a:lstStyle/>
          <a:p>
            <a:pPr algn="ctr">
              <a:buFontTx/>
              <a:buNone/>
              <a:defRPr/>
            </a:pPr>
            <a:r>
              <a:rPr lang="de-DE" sz="5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 Hat die Endzeit nicht schon vor über 2000 Jahren begonnen?</a:t>
            </a:r>
            <a:endParaRPr lang="de-DE" sz="5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26035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de-CH" sz="4000" b="1" dirty="0" smtClean="0">
                <a:solidFill>
                  <a:srgbClr val="99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Von 1. Mose bis Offenbarung</a:t>
            </a:r>
            <a:endParaRPr lang="de-DE" sz="4000" b="1" dirty="0" smtClean="0">
              <a:solidFill>
                <a:srgbClr val="99FF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219" name="AutoShape 4">
            <a:hlinkClick r:id="rId2" action="ppaction://hlinkpres?slideindex=1&amp;slidetitle="/>
          </p:cNvPr>
          <p:cNvSpPr>
            <a:spLocks noChangeArrowheads="1"/>
          </p:cNvSpPr>
          <p:nvPr/>
        </p:nvSpPr>
        <p:spPr bwMode="auto">
          <a:xfrm>
            <a:off x="0" y="5632450"/>
            <a:ext cx="9144000" cy="1225550"/>
          </a:xfrm>
          <a:prstGeom prst="leftRightArrow">
            <a:avLst>
              <a:gd name="adj1" fmla="val 60833"/>
              <a:gd name="adj2" fmla="val 48187"/>
            </a:avLst>
          </a:prstGeom>
          <a:gradFill rotWithShape="0">
            <a:gsLst>
              <a:gs pos="0">
                <a:srgbClr val="660066"/>
              </a:gs>
              <a:gs pos="100000">
                <a:srgbClr val="FFFF00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fr-FR" altLang="de-DE" sz="3600">
              <a:solidFill>
                <a:schemeClr val="bg1"/>
              </a:solidFill>
            </a:endParaRPr>
          </a:p>
        </p:txBody>
      </p:sp>
      <p:sp>
        <p:nvSpPr>
          <p:cNvPr id="21509" name="Oval 5"/>
          <p:cNvSpPr>
            <a:spLocks noChangeArrowheads="1"/>
          </p:cNvSpPr>
          <p:nvPr/>
        </p:nvSpPr>
        <p:spPr bwMode="auto">
          <a:xfrm>
            <a:off x="-2052638" y="0"/>
            <a:ext cx="3240088" cy="580548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de-DE" altLang="de-DE"/>
          </a:p>
        </p:txBody>
      </p:sp>
      <p:sp>
        <p:nvSpPr>
          <p:cNvPr id="21513" name="Oval 9"/>
          <p:cNvSpPr>
            <a:spLocks noChangeArrowheads="1"/>
          </p:cNvSpPr>
          <p:nvPr/>
        </p:nvSpPr>
        <p:spPr bwMode="auto">
          <a:xfrm>
            <a:off x="7812088" y="0"/>
            <a:ext cx="3240087" cy="580548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de-DE" altLang="de-DE"/>
          </a:p>
        </p:txBody>
      </p:sp>
      <p:sp>
        <p:nvSpPr>
          <p:cNvPr id="21517" name="Text Box 13"/>
          <p:cNvSpPr txBox="1">
            <a:spLocks noChangeArrowheads="1"/>
          </p:cNvSpPr>
          <p:nvPr/>
        </p:nvSpPr>
        <p:spPr bwMode="auto">
          <a:xfrm rot="-5400000">
            <a:off x="-2324894" y="2324894"/>
            <a:ext cx="5229225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de-CH" altLang="de-DE" sz="3200" b="1"/>
              <a:t>Schöpfung: Im Anfang</a:t>
            </a:r>
            <a:endParaRPr lang="de-DE" altLang="de-DE" sz="3200" b="1"/>
          </a:p>
        </p:txBody>
      </p:sp>
      <p:sp>
        <p:nvSpPr>
          <p:cNvPr id="21518" name="Text Box 14"/>
          <p:cNvSpPr txBox="1">
            <a:spLocks noChangeArrowheads="1"/>
          </p:cNvSpPr>
          <p:nvPr/>
        </p:nvSpPr>
        <p:spPr bwMode="auto">
          <a:xfrm rot="-5400000">
            <a:off x="6953250" y="2992438"/>
            <a:ext cx="3452813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de-CH" altLang="de-DE" sz="3200" b="1"/>
              <a:t>Neue Schöpfung</a:t>
            </a:r>
            <a:endParaRPr lang="de-DE" altLang="de-DE" sz="3200" b="1"/>
          </a:p>
        </p:txBody>
      </p:sp>
      <p:sp>
        <p:nvSpPr>
          <p:cNvPr id="21519" name="Text Box 15"/>
          <p:cNvSpPr txBox="1">
            <a:spLocks noChangeArrowheads="1"/>
          </p:cNvSpPr>
          <p:nvPr/>
        </p:nvSpPr>
        <p:spPr bwMode="auto">
          <a:xfrm>
            <a:off x="971550" y="2781300"/>
            <a:ext cx="3124200" cy="2879725"/>
          </a:xfrm>
          <a:prstGeom prst="rect">
            <a:avLst/>
          </a:prstGeom>
          <a:solidFill>
            <a:srgbClr val="00FF00"/>
          </a:solidFill>
          <a:ln w="38100" cap="sq"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00FF00"/>
            </a:extrusionClr>
          </a:sp3d>
        </p:spPr>
        <p:txBody>
          <a:bodyPr lIns="90000" tIns="46800" rIns="90000" bIns="46800">
            <a:flatTx/>
          </a:bodyPr>
          <a:lstStyle/>
          <a:p>
            <a:pPr eaLnBrk="0" hangingPunct="0">
              <a:spcBef>
                <a:spcPct val="50000"/>
              </a:spcBef>
              <a:defRPr/>
            </a:pPr>
            <a:r>
              <a:rPr kumimoji="1" lang="fr-FR" sz="36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  <a:cs typeface="Arial" charset="0"/>
              </a:rPr>
              <a:t>Altes Testament</a:t>
            </a:r>
            <a:endParaRPr kumimoji="1" lang="fr-FR" sz="1200">
              <a:solidFill>
                <a:schemeClr val="bg1"/>
              </a:solidFill>
              <a:latin typeface="Arial Black" pitchFamily="34" charset="0"/>
              <a:cs typeface="Arial" charset="0"/>
            </a:endParaRPr>
          </a:p>
          <a:p>
            <a:pPr eaLnBrk="0" hangingPunct="0">
              <a:spcBef>
                <a:spcPct val="50000"/>
              </a:spcBef>
              <a:defRPr/>
            </a:pPr>
            <a:r>
              <a:rPr kumimoji="1" lang="fr-FR" sz="2000">
                <a:solidFill>
                  <a:schemeClr val="accent2"/>
                </a:solidFill>
                <a:latin typeface="Arial Black" pitchFamily="34" charset="0"/>
                <a:cs typeface="Arial" charset="0"/>
              </a:rPr>
              <a:t>39 Bücher</a:t>
            </a:r>
            <a:endParaRPr kumimoji="1" lang="fr-FR" sz="2000">
              <a:solidFill>
                <a:schemeClr val="bg1"/>
              </a:solidFill>
              <a:latin typeface="Arial Black" pitchFamily="34" charset="0"/>
              <a:cs typeface="Arial" charset="0"/>
            </a:endParaRPr>
          </a:p>
          <a:p>
            <a:pPr eaLnBrk="0" hangingPunct="0">
              <a:lnSpc>
                <a:spcPct val="170000"/>
              </a:lnSpc>
              <a:spcBef>
                <a:spcPct val="50000"/>
              </a:spcBef>
              <a:defRPr/>
            </a:pPr>
            <a:r>
              <a:rPr kumimoji="1" lang="fr-FR" sz="1600" b="1" i="1">
                <a:solidFill>
                  <a:srgbClr val="FFFF00"/>
                </a:solidFill>
                <a:latin typeface="Arial Black" pitchFamily="34" charset="0"/>
                <a:cs typeface="Arial" charset="0"/>
              </a:rPr>
              <a:t>Verheissung: Der Messias wird kommen.</a:t>
            </a:r>
            <a:endParaRPr kumimoji="1" lang="fr-FR" sz="1200" b="1">
              <a:solidFill>
                <a:srgbClr val="FFFF00"/>
              </a:solidFill>
              <a:latin typeface="Arial" charset="0"/>
              <a:cs typeface="Arial" charset="0"/>
            </a:endParaRPr>
          </a:p>
        </p:txBody>
      </p:sp>
      <p:grpSp>
        <p:nvGrpSpPr>
          <p:cNvPr id="2" name="Group 17"/>
          <p:cNvGrpSpPr>
            <a:grpSpLocks/>
          </p:cNvGrpSpPr>
          <p:nvPr/>
        </p:nvGrpSpPr>
        <p:grpSpPr bwMode="auto">
          <a:xfrm>
            <a:off x="3492500" y="1196975"/>
            <a:ext cx="2087563" cy="4537075"/>
            <a:chOff x="2208" y="1020"/>
            <a:chExt cx="1272" cy="1596"/>
          </a:xfrm>
        </p:grpSpPr>
        <p:grpSp>
          <p:nvGrpSpPr>
            <p:cNvPr id="9227" name="Group 18"/>
            <p:cNvGrpSpPr>
              <a:grpSpLocks/>
            </p:cNvGrpSpPr>
            <p:nvPr/>
          </p:nvGrpSpPr>
          <p:grpSpPr bwMode="auto">
            <a:xfrm>
              <a:off x="2232" y="1032"/>
              <a:ext cx="1248" cy="1584"/>
              <a:chOff x="264" y="576"/>
              <a:chExt cx="624" cy="960"/>
            </a:xfrm>
          </p:grpSpPr>
          <p:sp>
            <p:nvSpPr>
              <p:cNvPr id="9231" name="Rectangle 19"/>
              <p:cNvSpPr>
                <a:spLocks noChangeArrowheads="1"/>
              </p:cNvSpPr>
              <p:nvPr/>
            </p:nvSpPr>
            <p:spPr bwMode="auto">
              <a:xfrm>
                <a:off x="528" y="576"/>
                <a:ext cx="96" cy="96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rgbClr val="FF33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de-DE" altLang="de-DE"/>
              </a:p>
            </p:txBody>
          </p:sp>
          <p:sp>
            <p:nvSpPr>
              <p:cNvPr id="9232" name="Rectangle 20"/>
              <p:cNvSpPr>
                <a:spLocks noChangeArrowheads="1"/>
              </p:cNvSpPr>
              <p:nvPr/>
            </p:nvSpPr>
            <p:spPr bwMode="auto">
              <a:xfrm>
                <a:off x="264" y="768"/>
                <a:ext cx="624" cy="96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rgbClr val="FF33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de-DE" altLang="de-DE"/>
              </a:p>
            </p:txBody>
          </p:sp>
        </p:grpSp>
        <p:grpSp>
          <p:nvGrpSpPr>
            <p:cNvPr id="9228" name="Group 21"/>
            <p:cNvGrpSpPr>
              <a:grpSpLocks/>
            </p:cNvGrpSpPr>
            <p:nvPr/>
          </p:nvGrpSpPr>
          <p:grpSpPr bwMode="auto">
            <a:xfrm>
              <a:off x="2208" y="1020"/>
              <a:ext cx="1248" cy="1584"/>
              <a:chOff x="264" y="576"/>
              <a:chExt cx="624" cy="960"/>
            </a:xfrm>
          </p:grpSpPr>
          <p:sp>
            <p:nvSpPr>
              <p:cNvPr id="9229" name="Rectangle 22"/>
              <p:cNvSpPr>
                <a:spLocks noChangeArrowheads="1"/>
              </p:cNvSpPr>
              <p:nvPr/>
            </p:nvSpPr>
            <p:spPr bwMode="auto">
              <a:xfrm>
                <a:off x="528" y="576"/>
                <a:ext cx="96" cy="960"/>
              </a:xfrm>
              <a:prstGeom prst="rect">
                <a:avLst/>
              </a:prstGeom>
              <a:solidFill>
                <a:srgbClr val="FF3300"/>
              </a:solidFill>
              <a:ln w="9525">
                <a:solidFill>
                  <a:srgbClr val="FF33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de-DE" altLang="de-DE"/>
              </a:p>
            </p:txBody>
          </p:sp>
          <p:sp>
            <p:nvSpPr>
              <p:cNvPr id="9230" name="Rectangle 23"/>
              <p:cNvSpPr>
                <a:spLocks noChangeArrowheads="1"/>
              </p:cNvSpPr>
              <p:nvPr/>
            </p:nvSpPr>
            <p:spPr bwMode="auto">
              <a:xfrm>
                <a:off x="264" y="768"/>
                <a:ext cx="624" cy="96"/>
              </a:xfrm>
              <a:prstGeom prst="rect">
                <a:avLst/>
              </a:prstGeom>
              <a:solidFill>
                <a:srgbClr val="FF3300"/>
              </a:solidFill>
              <a:ln w="9525">
                <a:solidFill>
                  <a:srgbClr val="FF33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de-DE" altLang="de-DE"/>
              </a:p>
            </p:txBody>
          </p:sp>
        </p:grpSp>
      </p:grpSp>
      <p:sp>
        <p:nvSpPr>
          <p:cNvPr id="17" name="Textfeld 16"/>
          <p:cNvSpPr txBox="1"/>
          <p:nvPr/>
        </p:nvSpPr>
        <p:spPr>
          <a:xfrm>
            <a:off x="4932363" y="3860800"/>
            <a:ext cx="3133725" cy="12001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de-DE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„Als aber die Fülle der Zeit</a:t>
            </a:r>
          </a:p>
          <a:p>
            <a:pPr>
              <a:defRPr/>
            </a:pPr>
            <a:r>
              <a:rPr lang="de-DE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gekommen war, sandte Gott </a:t>
            </a:r>
          </a:p>
          <a:p>
            <a:pPr>
              <a:defRPr/>
            </a:pPr>
            <a:r>
              <a:rPr lang="de-DE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seinen Sohn …“</a:t>
            </a:r>
          </a:p>
          <a:p>
            <a:pPr>
              <a:defRPr/>
            </a:pPr>
            <a:r>
              <a:rPr lang="de-DE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Gal 4,4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15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15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15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15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215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215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9" grpId="0" animBg="1"/>
      <p:bldP spid="21513" grpId="0" animBg="1"/>
      <p:bldP spid="21517" grpId="0"/>
      <p:bldP spid="21518" grpId="0"/>
      <p:bldP spid="21519" grpId="0" animBg="1" autoUpdateAnimBg="0"/>
      <p:bldP spid="1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26035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de-CH" sz="4000" b="1" dirty="0" smtClean="0">
                <a:solidFill>
                  <a:srgbClr val="99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Von 1. Mose bis Offenbarung</a:t>
            </a:r>
            <a:endParaRPr lang="de-DE" sz="4000" b="1" dirty="0" smtClean="0">
              <a:solidFill>
                <a:srgbClr val="99FF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243" name="AutoShape 4">
            <a:hlinkClick r:id="rId2" action="ppaction://hlinkpres?slideindex=1&amp;slidetitle="/>
          </p:cNvPr>
          <p:cNvSpPr>
            <a:spLocks noChangeArrowheads="1"/>
          </p:cNvSpPr>
          <p:nvPr/>
        </p:nvSpPr>
        <p:spPr bwMode="auto">
          <a:xfrm>
            <a:off x="0" y="5632450"/>
            <a:ext cx="9144000" cy="1225550"/>
          </a:xfrm>
          <a:prstGeom prst="leftRightArrow">
            <a:avLst>
              <a:gd name="adj1" fmla="val 60833"/>
              <a:gd name="adj2" fmla="val 48187"/>
            </a:avLst>
          </a:prstGeom>
          <a:gradFill rotWithShape="0">
            <a:gsLst>
              <a:gs pos="0">
                <a:srgbClr val="660066"/>
              </a:gs>
              <a:gs pos="100000">
                <a:srgbClr val="FFFF00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fr-FR" altLang="de-DE" sz="3600">
              <a:solidFill>
                <a:schemeClr val="bg1"/>
              </a:solidFill>
            </a:endParaRPr>
          </a:p>
        </p:txBody>
      </p:sp>
      <p:sp>
        <p:nvSpPr>
          <p:cNvPr id="10244" name="Oval 5"/>
          <p:cNvSpPr>
            <a:spLocks noChangeArrowheads="1"/>
          </p:cNvSpPr>
          <p:nvPr/>
        </p:nvSpPr>
        <p:spPr bwMode="auto">
          <a:xfrm>
            <a:off x="-2052638" y="0"/>
            <a:ext cx="3240088" cy="580548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de-DE" altLang="de-DE"/>
          </a:p>
        </p:txBody>
      </p:sp>
      <p:sp>
        <p:nvSpPr>
          <p:cNvPr id="10245" name="Oval 9"/>
          <p:cNvSpPr>
            <a:spLocks noChangeArrowheads="1"/>
          </p:cNvSpPr>
          <p:nvPr/>
        </p:nvSpPr>
        <p:spPr bwMode="auto">
          <a:xfrm>
            <a:off x="7812088" y="0"/>
            <a:ext cx="3240087" cy="580548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de-DE" altLang="de-DE"/>
          </a:p>
        </p:txBody>
      </p:sp>
      <p:sp>
        <p:nvSpPr>
          <p:cNvPr id="10246" name="Text Box 13"/>
          <p:cNvSpPr txBox="1">
            <a:spLocks noChangeArrowheads="1"/>
          </p:cNvSpPr>
          <p:nvPr/>
        </p:nvSpPr>
        <p:spPr bwMode="auto">
          <a:xfrm rot="-5400000">
            <a:off x="-2324894" y="2324894"/>
            <a:ext cx="5229225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de-CH" altLang="de-DE" sz="3200" b="1"/>
              <a:t>Schöpfung: Im Anfang</a:t>
            </a:r>
            <a:endParaRPr lang="de-DE" altLang="de-DE" sz="3200" b="1"/>
          </a:p>
        </p:txBody>
      </p:sp>
      <p:sp>
        <p:nvSpPr>
          <p:cNvPr id="10247" name="Text Box 14"/>
          <p:cNvSpPr txBox="1">
            <a:spLocks noChangeArrowheads="1"/>
          </p:cNvSpPr>
          <p:nvPr/>
        </p:nvSpPr>
        <p:spPr bwMode="auto">
          <a:xfrm rot="-5400000">
            <a:off x="6953250" y="2992438"/>
            <a:ext cx="3452813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de-CH" altLang="de-DE" sz="3200" b="1"/>
              <a:t>Neue Schöpfung</a:t>
            </a:r>
            <a:endParaRPr lang="de-DE" altLang="de-DE" sz="3200" b="1"/>
          </a:p>
        </p:txBody>
      </p:sp>
      <p:sp>
        <p:nvSpPr>
          <p:cNvPr id="21519" name="Text Box 15"/>
          <p:cNvSpPr txBox="1">
            <a:spLocks noChangeArrowheads="1"/>
          </p:cNvSpPr>
          <p:nvPr/>
        </p:nvSpPr>
        <p:spPr bwMode="auto">
          <a:xfrm>
            <a:off x="971550" y="2781300"/>
            <a:ext cx="3124200" cy="2879725"/>
          </a:xfrm>
          <a:prstGeom prst="rect">
            <a:avLst/>
          </a:prstGeom>
          <a:solidFill>
            <a:srgbClr val="00FF00"/>
          </a:solidFill>
          <a:ln w="38100" cap="sq"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00FF00"/>
            </a:extrusionClr>
          </a:sp3d>
        </p:spPr>
        <p:txBody>
          <a:bodyPr lIns="90000" tIns="46800" rIns="90000" bIns="46800">
            <a:flatTx/>
          </a:bodyPr>
          <a:lstStyle/>
          <a:p>
            <a:pPr eaLnBrk="0" hangingPunct="0">
              <a:spcBef>
                <a:spcPct val="50000"/>
              </a:spcBef>
              <a:defRPr/>
            </a:pPr>
            <a:r>
              <a:rPr kumimoji="1" lang="fr-FR" sz="36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  <a:cs typeface="Arial" charset="0"/>
              </a:rPr>
              <a:t>Altes Testament</a:t>
            </a:r>
            <a:endParaRPr kumimoji="1" lang="fr-FR" sz="1200">
              <a:solidFill>
                <a:schemeClr val="bg1"/>
              </a:solidFill>
              <a:latin typeface="Arial Black" pitchFamily="34" charset="0"/>
              <a:cs typeface="Arial" charset="0"/>
            </a:endParaRPr>
          </a:p>
          <a:p>
            <a:pPr eaLnBrk="0" hangingPunct="0">
              <a:spcBef>
                <a:spcPct val="50000"/>
              </a:spcBef>
              <a:defRPr/>
            </a:pPr>
            <a:r>
              <a:rPr kumimoji="1" lang="fr-FR" sz="2000">
                <a:solidFill>
                  <a:schemeClr val="accent2"/>
                </a:solidFill>
                <a:latin typeface="Arial Black" pitchFamily="34" charset="0"/>
                <a:cs typeface="Arial" charset="0"/>
              </a:rPr>
              <a:t>39 Bücher</a:t>
            </a:r>
            <a:endParaRPr kumimoji="1" lang="fr-FR" sz="2000">
              <a:solidFill>
                <a:schemeClr val="bg1"/>
              </a:solidFill>
              <a:latin typeface="Arial Black" pitchFamily="34" charset="0"/>
              <a:cs typeface="Arial" charset="0"/>
            </a:endParaRPr>
          </a:p>
          <a:p>
            <a:pPr eaLnBrk="0" hangingPunct="0">
              <a:lnSpc>
                <a:spcPct val="170000"/>
              </a:lnSpc>
              <a:spcBef>
                <a:spcPct val="50000"/>
              </a:spcBef>
              <a:defRPr/>
            </a:pPr>
            <a:r>
              <a:rPr kumimoji="1" lang="fr-FR" sz="1600" b="1" i="1">
                <a:solidFill>
                  <a:srgbClr val="FFFF00"/>
                </a:solidFill>
                <a:latin typeface="Arial Black" pitchFamily="34" charset="0"/>
                <a:cs typeface="Arial" charset="0"/>
              </a:rPr>
              <a:t>Verheissung: Der Messias wird kommen.</a:t>
            </a:r>
            <a:endParaRPr kumimoji="1" lang="fr-FR" sz="1200" b="1">
              <a:solidFill>
                <a:srgbClr val="FFFF00"/>
              </a:solidFill>
              <a:latin typeface="Arial" charset="0"/>
              <a:cs typeface="Arial" charset="0"/>
            </a:endParaRPr>
          </a:p>
        </p:txBody>
      </p:sp>
      <p:grpSp>
        <p:nvGrpSpPr>
          <p:cNvPr id="10249" name="Group 17"/>
          <p:cNvGrpSpPr>
            <a:grpSpLocks/>
          </p:cNvGrpSpPr>
          <p:nvPr/>
        </p:nvGrpSpPr>
        <p:grpSpPr bwMode="auto">
          <a:xfrm>
            <a:off x="3492500" y="1196975"/>
            <a:ext cx="2087563" cy="4537075"/>
            <a:chOff x="2208" y="1020"/>
            <a:chExt cx="1272" cy="1596"/>
          </a:xfrm>
        </p:grpSpPr>
        <p:grpSp>
          <p:nvGrpSpPr>
            <p:cNvPr id="10251" name="Group 18"/>
            <p:cNvGrpSpPr>
              <a:grpSpLocks/>
            </p:cNvGrpSpPr>
            <p:nvPr/>
          </p:nvGrpSpPr>
          <p:grpSpPr bwMode="auto">
            <a:xfrm>
              <a:off x="2232" y="1032"/>
              <a:ext cx="1248" cy="1584"/>
              <a:chOff x="264" y="576"/>
              <a:chExt cx="624" cy="960"/>
            </a:xfrm>
          </p:grpSpPr>
          <p:sp>
            <p:nvSpPr>
              <p:cNvPr id="10255" name="Rectangle 19"/>
              <p:cNvSpPr>
                <a:spLocks noChangeArrowheads="1"/>
              </p:cNvSpPr>
              <p:nvPr/>
            </p:nvSpPr>
            <p:spPr bwMode="auto">
              <a:xfrm>
                <a:off x="528" y="576"/>
                <a:ext cx="96" cy="96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rgbClr val="FF33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de-DE" altLang="de-DE"/>
              </a:p>
            </p:txBody>
          </p:sp>
          <p:sp>
            <p:nvSpPr>
              <p:cNvPr id="10256" name="Rectangle 20"/>
              <p:cNvSpPr>
                <a:spLocks noChangeArrowheads="1"/>
              </p:cNvSpPr>
              <p:nvPr/>
            </p:nvSpPr>
            <p:spPr bwMode="auto">
              <a:xfrm>
                <a:off x="264" y="768"/>
                <a:ext cx="624" cy="96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rgbClr val="FF33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de-DE" altLang="de-DE"/>
              </a:p>
            </p:txBody>
          </p:sp>
        </p:grpSp>
        <p:grpSp>
          <p:nvGrpSpPr>
            <p:cNvPr id="10252" name="Group 21"/>
            <p:cNvGrpSpPr>
              <a:grpSpLocks/>
            </p:cNvGrpSpPr>
            <p:nvPr/>
          </p:nvGrpSpPr>
          <p:grpSpPr bwMode="auto">
            <a:xfrm>
              <a:off x="2208" y="1020"/>
              <a:ext cx="1248" cy="1584"/>
              <a:chOff x="264" y="576"/>
              <a:chExt cx="624" cy="960"/>
            </a:xfrm>
          </p:grpSpPr>
          <p:sp>
            <p:nvSpPr>
              <p:cNvPr id="10253" name="Rectangle 22"/>
              <p:cNvSpPr>
                <a:spLocks noChangeArrowheads="1"/>
              </p:cNvSpPr>
              <p:nvPr/>
            </p:nvSpPr>
            <p:spPr bwMode="auto">
              <a:xfrm>
                <a:off x="528" y="576"/>
                <a:ext cx="96" cy="960"/>
              </a:xfrm>
              <a:prstGeom prst="rect">
                <a:avLst/>
              </a:prstGeom>
              <a:solidFill>
                <a:srgbClr val="FF3300"/>
              </a:solidFill>
              <a:ln w="9525">
                <a:solidFill>
                  <a:srgbClr val="FF33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de-DE" altLang="de-DE"/>
              </a:p>
            </p:txBody>
          </p:sp>
          <p:sp>
            <p:nvSpPr>
              <p:cNvPr id="10254" name="Rectangle 23"/>
              <p:cNvSpPr>
                <a:spLocks noChangeArrowheads="1"/>
              </p:cNvSpPr>
              <p:nvPr/>
            </p:nvSpPr>
            <p:spPr bwMode="auto">
              <a:xfrm>
                <a:off x="264" y="768"/>
                <a:ext cx="624" cy="96"/>
              </a:xfrm>
              <a:prstGeom prst="rect">
                <a:avLst/>
              </a:prstGeom>
              <a:solidFill>
                <a:srgbClr val="FF3300"/>
              </a:solidFill>
              <a:ln w="9525">
                <a:solidFill>
                  <a:srgbClr val="FF33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de-DE" altLang="de-DE"/>
              </a:p>
            </p:txBody>
          </p:sp>
        </p:grpSp>
      </p:grpSp>
      <p:sp>
        <p:nvSpPr>
          <p:cNvPr id="17" name="Textfeld 16"/>
          <p:cNvSpPr txBox="1"/>
          <p:nvPr/>
        </p:nvSpPr>
        <p:spPr>
          <a:xfrm>
            <a:off x="4932363" y="2708275"/>
            <a:ext cx="2808287" cy="25860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de-DE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„Nachdem Gott vielfältig und auf vielerlei Weise ehemals zu den Vätern geredet hat in den Propheten, hat er am Ende dieser Tage </a:t>
            </a:r>
          </a:p>
          <a:p>
            <a:pPr>
              <a:defRPr/>
            </a:pPr>
            <a:r>
              <a:rPr lang="de-DE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zu uns geredet</a:t>
            </a:r>
          </a:p>
          <a:p>
            <a:pPr>
              <a:defRPr/>
            </a:pPr>
            <a:r>
              <a:rPr lang="de-DE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im Sohn.“</a:t>
            </a:r>
          </a:p>
          <a:p>
            <a:pPr>
              <a:defRPr/>
            </a:pPr>
            <a:r>
              <a:rPr lang="de-DE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Heb 1,1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26035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de-CH" sz="4000" b="1" dirty="0" smtClean="0">
                <a:solidFill>
                  <a:srgbClr val="99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Von 1. Mose bis Offenbarung</a:t>
            </a:r>
            <a:endParaRPr lang="de-DE" sz="4000" b="1" dirty="0" smtClean="0">
              <a:solidFill>
                <a:srgbClr val="99FF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267" name="AutoShape 4">
            <a:hlinkClick r:id="rId2" action="ppaction://hlinkpres?slideindex=1&amp;slidetitle="/>
          </p:cNvPr>
          <p:cNvSpPr>
            <a:spLocks noChangeArrowheads="1"/>
          </p:cNvSpPr>
          <p:nvPr/>
        </p:nvSpPr>
        <p:spPr bwMode="auto">
          <a:xfrm>
            <a:off x="0" y="5632450"/>
            <a:ext cx="9144000" cy="1225550"/>
          </a:xfrm>
          <a:prstGeom prst="leftRightArrow">
            <a:avLst>
              <a:gd name="adj1" fmla="val 60833"/>
              <a:gd name="adj2" fmla="val 48187"/>
            </a:avLst>
          </a:prstGeom>
          <a:gradFill rotWithShape="0">
            <a:gsLst>
              <a:gs pos="0">
                <a:srgbClr val="660066"/>
              </a:gs>
              <a:gs pos="100000">
                <a:srgbClr val="FFFF00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fr-FR" altLang="de-DE" sz="3600">
              <a:solidFill>
                <a:schemeClr val="bg1"/>
              </a:solidFill>
            </a:endParaRPr>
          </a:p>
        </p:txBody>
      </p:sp>
      <p:sp>
        <p:nvSpPr>
          <p:cNvPr id="11268" name="Oval 5"/>
          <p:cNvSpPr>
            <a:spLocks noChangeArrowheads="1"/>
          </p:cNvSpPr>
          <p:nvPr/>
        </p:nvSpPr>
        <p:spPr bwMode="auto">
          <a:xfrm>
            <a:off x="-2052638" y="0"/>
            <a:ext cx="3240088" cy="580548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de-DE" altLang="de-DE"/>
          </a:p>
        </p:txBody>
      </p:sp>
      <p:sp>
        <p:nvSpPr>
          <p:cNvPr id="11269" name="Oval 9"/>
          <p:cNvSpPr>
            <a:spLocks noChangeArrowheads="1"/>
          </p:cNvSpPr>
          <p:nvPr/>
        </p:nvSpPr>
        <p:spPr bwMode="auto">
          <a:xfrm>
            <a:off x="7812088" y="0"/>
            <a:ext cx="3240087" cy="580548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de-DE" altLang="de-DE"/>
          </a:p>
        </p:txBody>
      </p:sp>
      <p:sp>
        <p:nvSpPr>
          <p:cNvPr id="11270" name="Text Box 13"/>
          <p:cNvSpPr txBox="1">
            <a:spLocks noChangeArrowheads="1"/>
          </p:cNvSpPr>
          <p:nvPr/>
        </p:nvSpPr>
        <p:spPr bwMode="auto">
          <a:xfrm rot="-5400000">
            <a:off x="-2324894" y="2324894"/>
            <a:ext cx="5229225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de-CH" altLang="de-DE" sz="3200" b="1"/>
              <a:t>Schöpfung: Im Anfang</a:t>
            </a:r>
            <a:endParaRPr lang="de-DE" altLang="de-DE" sz="3200" b="1"/>
          </a:p>
        </p:txBody>
      </p:sp>
      <p:sp>
        <p:nvSpPr>
          <p:cNvPr id="11271" name="Text Box 14"/>
          <p:cNvSpPr txBox="1">
            <a:spLocks noChangeArrowheads="1"/>
          </p:cNvSpPr>
          <p:nvPr/>
        </p:nvSpPr>
        <p:spPr bwMode="auto">
          <a:xfrm rot="-5400000">
            <a:off x="6953250" y="2992438"/>
            <a:ext cx="3452813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de-CH" altLang="de-DE" sz="3200" b="1"/>
              <a:t>Neue Schöpfung</a:t>
            </a:r>
            <a:endParaRPr lang="de-DE" altLang="de-DE" sz="3200" b="1"/>
          </a:p>
        </p:txBody>
      </p:sp>
      <p:sp>
        <p:nvSpPr>
          <p:cNvPr id="21519" name="Text Box 15"/>
          <p:cNvSpPr txBox="1">
            <a:spLocks noChangeArrowheads="1"/>
          </p:cNvSpPr>
          <p:nvPr/>
        </p:nvSpPr>
        <p:spPr bwMode="auto">
          <a:xfrm>
            <a:off x="971550" y="2781300"/>
            <a:ext cx="3124200" cy="2879725"/>
          </a:xfrm>
          <a:prstGeom prst="rect">
            <a:avLst/>
          </a:prstGeom>
          <a:solidFill>
            <a:srgbClr val="00FF00"/>
          </a:solidFill>
          <a:ln w="38100" cap="sq"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00FF00"/>
            </a:extrusionClr>
          </a:sp3d>
        </p:spPr>
        <p:txBody>
          <a:bodyPr lIns="90000" tIns="46800" rIns="90000" bIns="46800">
            <a:flatTx/>
          </a:bodyPr>
          <a:lstStyle/>
          <a:p>
            <a:pPr eaLnBrk="0" hangingPunct="0">
              <a:spcBef>
                <a:spcPct val="50000"/>
              </a:spcBef>
              <a:defRPr/>
            </a:pPr>
            <a:r>
              <a:rPr kumimoji="1" lang="fr-FR" sz="36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  <a:cs typeface="Arial" charset="0"/>
              </a:rPr>
              <a:t>Altes Testament</a:t>
            </a:r>
            <a:endParaRPr kumimoji="1" lang="fr-FR" sz="1200">
              <a:solidFill>
                <a:schemeClr val="bg1"/>
              </a:solidFill>
              <a:latin typeface="Arial Black" pitchFamily="34" charset="0"/>
              <a:cs typeface="Arial" charset="0"/>
            </a:endParaRPr>
          </a:p>
          <a:p>
            <a:pPr eaLnBrk="0" hangingPunct="0">
              <a:spcBef>
                <a:spcPct val="50000"/>
              </a:spcBef>
              <a:defRPr/>
            </a:pPr>
            <a:r>
              <a:rPr kumimoji="1" lang="fr-FR" sz="2000">
                <a:solidFill>
                  <a:schemeClr val="accent2"/>
                </a:solidFill>
                <a:latin typeface="Arial Black" pitchFamily="34" charset="0"/>
                <a:cs typeface="Arial" charset="0"/>
              </a:rPr>
              <a:t>39 Bücher</a:t>
            </a:r>
            <a:endParaRPr kumimoji="1" lang="fr-FR" sz="2000">
              <a:solidFill>
                <a:schemeClr val="bg1"/>
              </a:solidFill>
              <a:latin typeface="Arial Black" pitchFamily="34" charset="0"/>
              <a:cs typeface="Arial" charset="0"/>
            </a:endParaRPr>
          </a:p>
          <a:p>
            <a:pPr eaLnBrk="0" hangingPunct="0">
              <a:lnSpc>
                <a:spcPct val="170000"/>
              </a:lnSpc>
              <a:spcBef>
                <a:spcPct val="50000"/>
              </a:spcBef>
              <a:defRPr/>
            </a:pPr>
            <a:r>
              <a:rPr kumimoji="1" lang="fr-FR" sz="1600" b="1" i="1">
                <a:solidFill>
                  <a:srgbClr val="FFFF00"/>
                </a:solidFill>
                <a:latin typeface="Arial Black" pitchFamily="34" charset="0"/>
                <a:cs typeface="Arial" charset="0"/>
              </a:rPr>
              <a:t>Verheissung: Der Messias wird kommen.</a:t>
            </a:r>
            <a:endParaRPr kumimoji="1" lang="fr-FR" sz="1200" b="1">
              <a:solidFill>
                <a:srgbClr val="FFFF00"/>
              </a:solidFill>
              <a:latin typeface="Arial" charset="0"/>
              <a:cs typeface="Arial" charset="0"/>
            </a:endParaRPr>
          </a:p>
        </p:txBody>
      </p:sp>
      <p:grpSp>
        <p:nvGrpSpPr>
          <p:cNvPr id="11273" name="Group 17"/>
          <p:cNvGrpSpPr>
            <a:grpSpLocks/>
          </p:cNvGrpSpPr>
          <p:nvPr/>
        </p:nvGrpSpPr>
        <p:grpSpPr bwMode="auto">
          <a:xfrm>
            <a:off x="3492500" y="1196975"/>
            <a:ext cx="2087563" cy="4537075"/>
            <a:chOff x="2208" y="1020"/>
            <a:chExt cx="1272" cy="1596"/>
          </a:xfrm>
        </p:grpSpPr>
        <p:grpSp>
          <p:nvGrpSpPr>
            <p:cNvPr id="11275" name="Group 18"/>
            <p:cNvGrpSpPr>
              <a:grpSpLocks/>
            </p:cNvGrpSpPr>
            <p:nvPr/>
          </p:nvGrpSpPr>
          <p:grpSpPr bwMode="auto">
            <a:xfrm>
              <a:off x="2232" y="1032"/>
              <a:ext cx="1248" cy="1584"/>
              <a:chOff x="264" y="576"/>
              <a:chExt cx="624" cy="960"/>
            </a:xfrm>
          </p:grpSpPr>
          <p:sp>
            <p:nvSpPr>
              <p:cNvPr id="11279" name="Rectangle 19"/>
              <p:cNvSpPr>
                <a:spLocks noChangeArrowheads="1"/>
              </p:cNvSpPr>
              <p:nvPr/>
            </p:nvSpPr>
            <p:spPr bwMode="auto">
              <a:xfrm>
                <a:off x="528" y="576"/>
                <a:ext cx="96" cy="96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rgbClr val="FF33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de-DE" altLang="de-DE"/>
              </a:p>
            </p:txBody>
          </p:sp>
          <p:sp>
            <p:nvSpPr>
              <p:cNvPr id="11280" name="Rectangle 20"/>
              <p:cNvSpPr>
                <a:spLocks noChangeArrowheads="1"/>
              </p:cNvSpPr>
              <p:nvPr/>
            </p:nvSpPr>
            <p:spPr bwMode="auto">
              <a:xfrm>
                <a:off x="264" y="768"/>
                <a:ext cx="624" cy="96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rgbClr val="FF33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de-DE" altLang="de-DE"/>
              </a:p>
            </p:txBody>
          </p:sp>
        </p:grpSp>
        <p:grpSp>
          <p:nvGrpSpPr>
            <p:cNvPr id="11276" name="Group 21"/>
            <p:cNvGrpSpPr>
              <a:grpSpLocks/>
            </p:cNvGrpSpPr>
            <p:nvPr/>
          </p:nvGrpSpPr>
          <p:grpSpPr bwMode="auto">
            <a:xfrm>
              <a:off x="2208" y="1020"/>
              <a:ext cx="1248" cy="1584"/>
              <a:chOff x="264" y="576"/>
              <a:chExt cx="624" cy="960"/>
            </a:xfrm>
          </p:grpSpPr>
          <p:sp>
            <p:nvSpPr>
              <p:cNvPr id="11277" name="Rectangle 22"/>
              <p:cNvSpPr>
                <a:spLocks noChangeArrowheads="1"/>
              </p:cNvSpPr>
              <p:nvPr/>
            </p:nvSpPr>
            <p:spPr bwMode="auto">
              <a:xfrm>
                <a:off x="528" y="576"/>
                <a:ext cx="96" cy="960"/>
              </a:xfrm>
              <a:prstGeom prst="rect">
                <a:avLst/>
              </a:prstGeom>
              <a:solidFill>
                <a:srgbClr val="FF3300"/>
              </a:solidFill>
              <a:ln w="9525">
                <a:solidFill>
                  <a:srgbClr val="FF33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de-DE" altLang="de-DE"/>
              </a:p>
            </p:txBody>
          </p:sp>
          <p:sp>
            <p:nvSpPr>
              <p:cNvPr id="11278" name="Rectangle 23"/>
              <p:cNvSpPr>
                <a:spLocks noChangeArrowheads="1"/>
              </p:cNvSpPr>
              <p:nvPr/>
            </p:nvSpPr>
            <p:spPr bwMode="auto">
              <a:xfrm>
                <a:off x="264" y="768"/>
                <a:ext cx="624" cy="96"/>
              </a:xfrm>
              <a:prstGeom prst="rect">
                <a:avLst/>
              </a:prstGeom>
              <a:solidFill>
                <a:srgbClr val="FF3300"/>
              </a:solidFill>
              <a:ln w="9525">
                <a:solidFill>
                  <a:srgbClr val="FF33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de-DE" altLang="de-DE"/>
              </a:p>
            </p:txBody>
          </p:sp>
        </p:grpSp>
      </p:grpSp>
      <p:sp>
        <p:nvSpPr>
          <p:cNvPr id="17" name="Textfeld 16"/>
          <p:cNvSpPr txBox="1"/>
          <p:nvPr/>
        </p:nvSpPr>
        <p:spPr>
          <a:xfrm>
            <a:off x="4932363" y="3860800"/>
            <a:ext cx="3189287" cy="2032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de-DE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In der „Vollendung der </a:t>
            </a:r>
          </a:p>
          <a:p>
            <a:pPr>
              <a:defRPr/>
            </a:pPr>
            <a:r>
              <a:rPr lang="de-DE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Zeitalter“ hat Jesus Christus </a:t>
            </a:r>
          </a:p>
          <a:p>
            <a:pPr>
              <a:defRPr/>
            </a:pPr>
            <a:r>
              <a:rPr lang="de-DE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alles vollendet am Kreuz.</a:t>
            </a:r>
          </a:p>
          <a:p>
            <a:pPr>
              <a:defRPr/>
            </a:pPr>
            <a:r>
              <a:rPr lang="de-DE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Vgl. Heb 9,26</a:t>
            </a:r>
          </a:p>
          <a:p>
            <a:pPr>
              <a:defRPr/>
            </a:pPr>
            <a:r>
              <a:rPr lang="de-DE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Jetzt ist „die Zeit der Zurecht-</a:t>
            </a:r>
          </a:p>
          <a:p>
            <a:pPr>
              <a:defRPr/>
            </a:pPr>
            <a:r>
              <a:rPr lang="de-DE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bringung</a:t>
            </a:r>
            <a:r>
              <a:rPr lang="de-DE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“ nach Heb 9,10.</a:t>
            </a:r>
          </a:p>
          <a:p>
            <a:pPr>
              <a:defRPr/>
            </a:pPr>
            <a:r>
              <a:rPr lang="de-DE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26035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de-CH" sz="4000" b="1" dirty="0" smtClean="0">
                <a:solidFill>
                  <a:srgbClr val="99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Von 1. Mose bis Offenbarung</a:t>
            </a:r>
            <a:endParaRPr lang="de-DE" sz="4000" b="1" dirty="0" smtClean="0">
              <a:solidFill>
                <a:srgbClr val="99FF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291" name="AutoShape 4">
            <a:hlinkClick r:id="rId2" action="ppaction://hlinkpres?slideindex=1&amp;slidetitle="/>
          </p:cNvPr>
          <p:cNvSpPr>
            <a:spLocks noChangeArrowheads="1"/>
          </p:cNvSpPr>
          <p:nvPr/>
        </p:nvSpPr>
        <p:spPr bwMode="auto">
          <a:xfrm>
            <a:off x="0" y="5632450"/>
            <a:ext cx="9144000" cy="1225550"/>
          </a:xfrm>
          <a:prstGeom prst="leftRightArrow">
            <a:avLst>
              <a:gd name="adj1" fmla="val 60833"/>
              <a:gd name="adj2" fmla="val 48187"/>
            </a:avLst>
          </a:prstGeom>
          <a:gradFill rotWithShape="0">
            <a:gsLst>
              <a:gs pos="0">
                <a:srgbClr val="660066"/>
              </a:gs>
              <a:gs pos="100000">
                <a:srgbClr val="FFFF00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fr-FR" altLang="de-DE" sz="3600">
              <a:solidFill>
                <a:schemeClr val="bg1"/>
              </a:solidFill>
            </a:endParaRPr>
          </a:p>
        </p:txBody>
      </p:sp>
      <p:sp>
        <p:nvSpPr>
          <p:cNvPr id="12292" name="Oval 5"/>
          <p:cNvSpPr>
            <a:spLocks noChangeArrowheads="1"/>
          </p:cNvSpPr>
          <p:nvPr/>
        </p:nvSpPr>
        <p:spPr bwMode="auto">
          <a:xfrm>
            <a:off x="-2052638" y="0"/>
            <a:ext cx="3240088" cy="580548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de-DE" altLang="de-DE"/>
          </a:p>
        </p:txBody>
      </p:sp>
      <p:sp>
        <p:nvSpPr>
          <p:cNvPr id="12293" name="Oval 9"/>
          <p:cNvSpPr>
            <a:spLocks noChangeArrowheads="1"/>
          </p:cNvSpPr>
          <p:nvPr/>
        </p:nvSpPr>
        <p:spPr bwMode="auto">
          <a:xfrm>
            <a:off x="7812088" y="0"/>
            <a:ext cx="3240087" cy="580548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de-DE" altLang="de-DE"/>
          </a:p>
        </p:txBody>
      </p:sp>
      <p:sp>
        <p:nvSpPr>
          <p:cNvPr id="12294" name="Text Box 13"/>
          <p:cNvSpPr txBox="1">
            <a:spLocks noChangeArrowheads="1"/>
          </p:cNvSpPr>
          <p:nvPr/>
        </p:nvSpPr>
        <p:spPr bwMode="auto">
          <a:xfrm rot="-5400000">
            <a:off x="-2324894" y="2324894"/>
            <a:ext cx="5229225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de-CH" altLang="de-DE" sz="3200" b="1"/>
              <a:t>Schöpfung: Im Anfang</a:t>
            </a:r>
            <a:endParaRPr lang="de-DE" altLang="de-DE" sz="3200" b="1"/>
          </a:p>
        </p:txBody>
      </p:sp>
      <p:sp>
        <p:nvSpPr>
          <p:cNvPr id="12295" name="Text Box 14"/>
          <p:cNvSpPr txBox="1">
            <a:spLocks noChangeArrowheads="1"/>
          </p:cNvSpPr>
          <p:nvPr/>
        </p:nvSpPr>
        <p:spPr bwMode="auto">
          <a:xfrm rot="-5400000">
            <a:off x="6953250" y="2992438"/>
            <a:ext cx="3452813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de-CH" altLang="de-DE" sz="3200" b="1"/>
              <a:t>Neue Schöpfung</a:t>
            </a:r>
            <a:endParaRPr lang="de-DE" altLang="de-DE" sz="3200" b="1"/>
          </a:p>
        </p:txBody>
      </p:sp>
      <p:sp>
        <p:nvSpPr>
          <p:cNvPr id="21519" name="Text Box 15"/>
          <p:cNvSpPr txBox="1">
            <a:spLocks noChangeArrowheads="1"/>
          </p:cNvSpPr>
          <p:nvPr/>
        </p:nvSpPr>
        <p:spPr bwMode="auto">
          <a:xfrm>
            <a:off x="971550" y="2781300"/>
            <a:ext cx="3124200" cy="2879725"/>
          </a:xfrm>
          <a:prstGeom prst="rect">
            <a:avLst/>
          </a:prstGeom>
          <a:solidFill>
            <a:srgbClr val="00FF00"/>
          </a:solidFill>
          <a:ln w="38100" cap="sq"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00FF00"/>
            </a:extrusionClr>
          </a:sp3d>
        </p:spPr>
        <p:txBody>
          <a:bodyPr lIns="90000" tIns="46800" rIns="90000" bIns="46800">
            <a:flatTx/>
          </a:bodyPr>
          <a:lstStyle/>
          <a:p>
            <a:pPr eaLnBrk="0" hangingPunct="0">
              <a:spcBef>
                <a:spcPct val="50000"/>
              </a:spcBef>
              <a:defRPr/>
            </a:pPr>
            <a:r>
              <a:rPr kumimoji="1" lang="fr-FR" sz="36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  <a:cs typeface="Arial" charset="0"/>
              </a:rPr>
              <a:t>Altes Testament</a:t>
            </a:r>
            <a:endParaRPr kumimoji="1" lang="fr-FR" sz="1200">
              <a:solidFill>
                <a:schemeClr val="bg1"/>
              </a:solidFill>
              <a:latin typeface="Arial Black" pitchFamily="34" charset="0"/>
              <a:cs typeface="Arial" charset="0"/>
            </a:endParaRPr>
          </a:p>
          <a:p>
            <a:pPr eaLnBrk="0" hangingPunct="0">
              <a:spcBef>
                <a:spcPct val="50000"/>
              </a:spcBef>
              <a:defRPr/>
            </a:pPr>
            <a:r>
              <a:rPr kumimoji="1" lang="fr-FR" sz="2000">
                <a:solidFill>
                  <a:schemeClr val="accent2"/>
                </a:solidFill>
                <a:latin typeface="Arial Black" pitchFamily="34" charset="0"/>
                <a:cs typeface="Arial" charset="0"/>
              </a:rPr>
              <a:t>39 Bücher</a:t>
            </a:r>
            <a:endParaRPr kumimoji="1" lang="fr-FR" sz="2000">
              <a:solidFill>
                <a:schemeClr val="bg1"/>
              </a:solidFill>
              <a:latin typeface="Arial Black" pitchFamily="34" charset="0"/>
              <a:cs typeface="Arial" charset="0"/>
            </a:endParaRPr>
          </a:p>
          <a:p>
            <a:pPr eaLnBrk="0" hangingPunct="0">
              <a:lnSpc>
                <a:spcPct val="170000"/>
              </a:lnSpc>
              <a:spcBef>
                <a:spcPct val="50000"/>
              </a:spcBef>
              <a:defRPr/>
            </a:pPr>
            <a:r>
              <a:rPr kumimoji="1" lang="fr-FR" sz="1600" b="1" i="1">
                <a:solidFill>
                  <a:srgbClr val="FFFF00"/>
                </a:solidFill>
                <a:latin typeface="Arial Black" pitchFamily="34" charset="0"/>
                <a:cs typeface="Arial" charset="0"/>
              </a:rPr>
              <a:t>Verheissung: Der Messias wird kommen.</a:t>
            </a:r>
            <a:endParaRPr kumimoji="1" lang="fr-FR" sz="1200" b="1">
              <a:solidFill>
                <a:srgbClr val="FFFF00"/>
              </a:solidFill>
              <a:latin typeface="Arial" charset="0"/>
              <a:cs typeface="Arial" charset="0"/>
            </a:endParaRPr>
          </a:p>
        </p:txBody>
      </p:sp>
      <p:grpSp>
        <p:nvGrpSpPr>
          <p:cNvPr id="12297" name="Group 17"/>
          <p:cNvGrpSpPr>
            <a:grpSpLocks/>
          </p:cNvGrpSpPr>
          <p:nvPr/>
        </p:nvGrpSpPr>
        <p:grpSpPr bwMode="auto">
          <a:xfrm>
            <a:off x="3492500" y="1196975"/>
            <a:ext cx="2087563" cy="4537075"/>
            <a:chOff x="2208" y="1020"/>
            <a:chExt cx="1272" cy="1596"/>
          </a:xfrm>
        </p:grpSpPr>
        <p:grpSp>
          <p:nvGrpSpPr>
            <p:cNvPr id="12299" name="Group 18"/>
            <p:cNvGrpSpPr>
              <a:grpSpLocks/>
            </p:cNvGrpSpPr>
            <p:nvPr/>
          </p:nvGrpSpPr>
          <p:grpSpPr bwMode="auto">
            <a:xfrm>
              <a:off x="2232" y="1032"/>
              <a:ext cx="1248" cy="1584"/>
              <a:chOff x="264" y="576"/>
              <a:chExt cx="624" cy="960"/>
            </a:xfrm>
          </p:grpSpPr>
          <p:sp>
            <p:nvSpPr>
              <p:cNvPr id="12303" name="Rectangle 19"/>
              <p:cNvSpPr>
                <a:spLocks noChangeArrowheads="1"/>
              </p:cNvSpPr>
              <p:nvPr/>
            </p:nvSpPr>
            <p:spPr bwMode="auto">
              <a:xfrm>
                <a:off x="528" y="576"/>
                <a:ext cx="96" cy="96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rgbClr val="FF33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de-DE" altLang="de-DE"/>
              </a:p>
            </p:txBody>
          </p:sp>
          <p:sp>
            <p:nvSpPr>
              <p:cNvPr id="12304" name="Rectangle 20"/>
              <p:cNvSpPr>
                <a:spLocks noChangeArrowheads="1"/>
              </p:cNvSpPr>
              <p:nvPr/>
            </p:nvSpPr>
            <p:spPr bwMode="auto">
              <a:xfrm>
                <a:off x="264" y="768"/>
                <a:ext cx="624" cy="96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rgbClr val="FF33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de-DE" altLang="de-DE"/>
              </a:p>
            </p:txBody>
          </p:sp>
        </p:grpSp>
        <p:grpSp>
          <p:nvGrpSpPr>
            <p:cNvPr id="12300" name="Group 21"/>
            <p:cNvGrpSpPr>
              <a:grpSpLocks/>
            </p:cNvGrpSpPr>
            <p:nvPr/>
          </p:nvGrpSpPr>
          <p:grpSpPr bwMode="auto">
            <a:xfrm>
              <a:off x="2208" y="1020"/>
              <a:ext cx="1248" cy="1584"/>
              <a:chOff x="264" y="576"/>
              <a:chExt cx="624" cy="960"/>
            </a:xfrm>
          </p:grpSpPr>
          <p:sp>
            <p:nvSpPr>
              <p:cNvPr id="12301" name="Rectangle 22"/>
              <p:cNvSpPr>
                <a:spLocks noChangeArrowheads="1"/>
              </p:cNvSpPr>
              <p:nvPr/>
            </p:nvSpPr>
            <p:spPr bwMode="auto">
              <a:xfrm>
                <a:off x="528" y="576"/>
                <a:ext cx="96" cy="960"/>
              </a:xfrm>
              <a:prstGeom prst="rect">
                <a:avLst/>
              </a:prstGeom>
              <a:solidFill>
                <a:srgbClr val="FF3300"/>
              </a:solidFill>
              <a:ln w="9525">
                <a:solidFill>
                  <a:srgbClr val="FF33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de-DE" altLang="de-DE"/>
              </a:p>
            </p:txBody>
          </p:sp>
          <p:sp>
            <p:nvSpPr>
              <p:cNvPr id="12302" name="Rectangle 23"/>
              <p:cNvSpPr>
                <a:spLocks noChangeArrowheads="1"/>
              </p:cNvSpPr>
              <p:nvPr/>
            </p:nvSpPr>
            <p:spPr bwMode="auto">
              <a:xfrm>
                <a:off x="264" y="768"/>
                <a:ext cx="624" cy="96"/>
              </a:xfrm>
              <a:prstGeom prst="rect">
                <a:avLst/>
              </a:prstGeom>
              <a:solidFill>
                <a:srgbClr val="FF3300"/>
              </a:solidFill>
              <a:ln w="9525">
                <a:solidFill>
                  <a:srgbClr val="FF33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de-DE" altLang="de-DE"/>
              </a:p>
            </p:txBody>
          </p:sp>
        </p:grpSp>
      </p:grpSp>
      <p:sp>
        <p:nvSpPr>
          <p:cNvPr id="17" name="Textfeld 16"/>
          <p:cNvSpPr txBox="1"/>
          <p:nvPr/>
        </p:nvSpPr>
        <p:spPr>
          <a:xfrm>
            <a:off x="4932363" y="3860800"/>
            <a:ext cx="3305175" cy="14779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de-DE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Auf die Gemeinde sind „die </a:t>
            </a:r>
          </a:p>
          <a:p>
            <a:pPr>
              <a:defRPr/>
            </a:pPr>
            <a:r>
              <a:rPr lang="de-DE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Enden/Erfüllungen der </a:t>
            </a:r>
          </a:p>
          <a:p>
            <a:pPr>
              <a:defRPr/>
            </a:pPr>
            <a:r>
              <a:rPr lang="de-DE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Zeitalter“ gekommen.</a:t>
            </a:r>
          </a:p>
          <a:p>
            <a:pPr>
              <a:defRPr/>
            </a:pPr>
            <a:r>
              <a:rPr lang="de-DE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1Kor 10,11</a:t>
            </a:r>
          </a:p>
          <a:p>
            <a:pPr>
              <a:defRPr/>
            </a:pPr>
            <a:r>
              <a:rPr lang="de-DE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Erfüllung der Typologie des AT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2">
            <a:hlinkClick r:id="rId3" action="ppaction://hlinkpres?slideindex=1&amp;slidetitle="/>
          </p:cNvPr>
          <p:cNvSpPr>
            <a:spLocks noChangeArrowheads="1"/>
          </p:cNvSpPr>
          <p:nvPr/>
        </p:nvSpPr>
        <p:spPr bwMode="auto">
          <a:xfrm>
            <a:off x="539750" y="4724400"/>
            <a:ext cx="8064500" cy="1225550"/>
          </a:xfrm>
          <a:prstGeom prst="leftRightArrow">
            <a:avLst>
              <a:gd name="adj1" fmla="val 60833"/>
              <a:gd name="adj2" fmla="val 42498"/>
            </a:avLst>
          </a:prstGeom>
          <a:gradFill rotWithShape="0">
            <a:gsLst>
              <a:gs pos="0">
                <a:srgbClr val="660066"/>
              </a:gs>
              <a:gs pos="100000">
                <a:srgbClr val="FFFF00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fr-FR" altLang="de-DE" sz="3600">
              <a:solidFill>
                <a:schemeClr val="bg1"/>
              </a:solidFill>
            </a:endParaRPr>
          </a:p>
        </p:txBody>
      </p:sp>
      <p:sp>
        <p:nvSpPr>
          <p:cNvPr id="13315" name="Line 3"/>
          <p:cNvSpPr>
            <a:spLocks noChangeShapeType="1"/>
          </p:cNvSpPr>
          <p:nvPr/>
        </p:nvSpPr>
        <p:spPr bwMode="auto">
          <a:xfrm>
            <a:off x="539750" y="3068638"/>
            <a:ext cx="0" cy="2232025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CH"/>
          </a:p>
        </p:txBody>
      </p:sp>
      <p:sp>
        <p:nvSpPr>
          <p:cNvPr id="13316" name="Line 4"/>
          <p:cNvSpPr>
            <a:spLocks noChangeShapeType="1"/>
          </p:cNvSpPr>
          <p:nvPr/>
        </p:nvSpPr>
        <p:spPr bwMode="auto">
          <a:xfrm>
            <a:off x="8604250" y="2852738"/>
            <a:ext cx="0" cy="252095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CH"/>
          </a:p>
        </p:txBody>
      </p:sp>
      <p:sp>
        <p:nvSpPr>
          <p:cNvPr id="13317" name="Text Box 5"/>
          <p:cNvSpPr txBox="1">
            <a:spLocks noChangeArrowheads="1"/>
          </p:cNvSpPr>
          <p:nvPr/>
        </p:nvSpPr>
        <p:spPr bwMode="auto">
          <a:xfrm>
            <a:off x="250825" y="1412875"/>
            <a:ext cx="4067175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fr-FR" altLang="de-DE">
                <a:solidFill>
                  <a:schemeClr val="bg1"/>
                </a:solidFill>
              </a:rPr>
              <a:t>1. Kommen: </a:t>
            </a:r>
          </a:p>
          <a:p>
            <a:pPr eaLnBrk="1" hangingPunct="1"/>
            <a:r>
              <a:rPr lang="fr-FR" altLang="de-DE">
                <a:solidFill>
                  <a:schemeClr val="bg1"/>
                </a:solidFill>
              </a:rPr>
              <a:t>Der leidende </a:t>
            </a:r>
          </a:p>
          <a:p>
            <a:pPr eaLnBrk="1" hangingPunct="1"/>
            <a:r>
              <a:rPr lang="fr-FR" altLang="de-DE">
                <a:solidFill>
                  <a:schemeClr val="bg1"/>
                </a:solidFill>
              </a:rPr>
              <a:t>Messias</a:t>
            </a:r>
          </a:p>
        </p:txBody>
      </p:sp>
      <p:sp>
        <p:nvSpPr>
          <p:cNvPr id="13318" name="Text Box 6"/>
          <p:cNvSpPr txBox="1">
            <a:spLocks noChangeArrowheads="1"/>
          </p:cNvSpPr>
          <p:nvPr/>
        </p:nvSpPr>
        <p:spPr bwMode="auto">
          <a:xfrm>
            <a:off x="6804025" y="1412875"/>
            <a:ext cx="2843213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fr-FR" altLang="de-DE">
                <a:solidFill>
                  <a:schemeClr val="bg1"/>
                </a:solidFill>
              </a:rPr>
              <a:t>2. Kommen:</a:t>
            </a:r>
          </a:p>
          <a:p>
            <a:pPr eaLnBrk="1" hangingPunct="1"/>
            <a:r>
              <a:rPr lang="fr-FR" altLang="de-DE">
                <a:solidFill>
                  <a:schemeClr val="bg1"/>
                </a:solidFill>
              </a:rPr>
              <a:t>Der herrschende </a:t>
            </a:r>
          </a:p>
          <a:p>
            <a:pPr eaLnBrk="1" hangingPunct="1"/>
            <a:r>
              <a:rPr lang="fr-FR" altLang="de-DE">
                <a:solidFill>
                  <a:schemeClr val="bg1"/>
                </a:solidFill>
              </a:rPr>
              <a:t>Messias</a:t>
            </a:r>
          </a:p>
        </p:txBody>
      </p:sp>
      <p:sp>
        <p:nvSpPr>
          <p:cNvPr id="27655" name="Rectangle 7"/>
          <p:cNvSpPr>
            <a:spLocks noGrp="1" noChangeArrowheads="1"/>
          </p:cNvSpPr>
          <p:nvPr>
            <p:ph type="title"/>
          </p:nvPr>
        </p:nvSpPr>
        <p:spPr>
          <a:xfrm>
            <a:off x="0" y="260350"/>
            <a:ext cx="9144000" cy="1143000"/>
          </a:xfrm>
        </p:spPr>
        <p:txBody>
          <a:bodyPr/>
          <a:lstStyle/>
          <a:p>
            <a:pPr>
              <a:defRPr/>
            </a:pPr>
            <a:r>
              <a:rPr lang="fr-FR" sz="4000" b="1" dirty="0" smtClean="0">
                <a:solidFill>
                  <a:srgbClr val="99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Von </a:t>
            </a:r>
            <a:r>
              <a:rPr lang="fr-FR" sz="4000" b="1" dirty="0" err="1" smtClean="0">
                <a:solidFill>
                  <a:srgbClr val="99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einem</a:t>
            </a:r>
            <a:r>
              <a:rPr lang="fr-FR" sz="4000" b="1" dirty="0" smtClean="0">
                <a:solidFill>
                  <a:srgbClr val="99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Ende </a:t>
            </a:r>
            <a:r>
              <a:rPr lang="fr-FR" sz="4000" b="1" dirty="0" err="1" smtClean="0">
                <a:solidFill>
                  <a:srgbClr val="99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zum</a:t>
            </a:r>
            <a:r>
              <a:rPr lang="fr-FR" sz="4000" b="1" dirty="0" smtClean="0">
                <a:solidFill>
                  <a:srgbClr val="99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r-FR" sz="4000" b="1" dirty="0" err="1" smtClean="0">
                <a:solidFill>
                  <a:srgbClr val="99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anderen</a:t>
            </a:r>
            <a:r>
              <a:rPr lang="fr-FR" sz="4000" b="1" dirty="0" smtClean="0">
                <a:solidFill>
                  <a:srgbClr val="99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Ende</a:t>
            </a:r>
          </a:p>
        </p:txBody>
      </p:sp>
      <p:sp>
        <p:nvSpPr>
          <p:cNvPr id="13320" name="Textfeld 8"/>
          <p:cNvSpPr txBox="1">
            <a:spLocks noChangeArrowheads="1"/>
          </p:cNvSpPr>
          <p:nvPr/>
        </p:nvSpPr>
        <p:spPr bwMode="auto">
          <a:xfrm>
            <a:off x="611188" y="3789363"/>
            <a:ext cx="242887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de-DE" altLang="de-DE" i="1">
                <a:solidFill>
                  <a:schemeClr val="bg1"/>
                </a:solidFill>
              </a:rPr>
              <a:t>„am Ende der Zeiten“</a:t>
            </a:r>
            <a:r>
              <a:rPr lang="de-DE" altLang="de-DE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13321" name="Textfeld 9"/>
          <p:cNvSpPr txBox="1">
            <a:spLocks noChangeArrowheads="1"/>
          </p:cNvSpPr>
          <p:nvPr/>
        </p:nvSpPr>
        <p:spPr bwMode="auto">
          <a:xfrm>
            <a:off x="6300788" y="3716338"/>
            <a:ext cx="211296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de-DE" altLang="de-DE" i="1">
                <a:solidFill>
                  <a:schemeClr val="bg1"/>
                </a:solidFill>
              </a:rPr>
              <a:t>„in der letzten Zeit“</a:t>
            </a:r>
            <a:endParaRPr lang="de-DE" altLang="de-DE">
              <a:solidFill>
                <a:schemeClr val="bg1"/>
              </a:solidFill>
            </a:endParaRPr>
          </a:p>
        </p:txBody>
      </p:sp>
      <p:sp>
        <p:nvSpPr>
          <p:cNvPr id="13322" name="Textfeld 10"/>
          <p:cNvSpPr txBox="1">
            <a:spLocks noChangeArrowheads="1"/>
          </p:cNvSpPr>
          <p:nvPr/>
        </p:nvSpPr>
        <p:spPr bwMode="auto">
          <a:xfrm>
            <a:off x="2916238" y="5949950"/>
            <a:ext cx="3860800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de-DE" altLang="de-DE" sz="2800">
                <a:solidFill>
                  <a:schemeClr val="bg1"/>
                </a:solidFill>
              </a:rPr>
              <a:t>1Pet 1,20 und 1Pet 1,5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AutoShape 2">
            <a:hlinkClick r:id="rId3" action="ppaction://hlinkpres?slideindex=1&amp;slidetitle="/>
          </p:cNvPr>
          <p:cNvSpPr>
            <a:spLocks noChangeArrowheads="1"/>
          </p:cNvSpPr>
          <p:nvPr/>
        </p:nvSpPr>
        <p:spPr bwMode="auto">
          <a:xfrm>
            <a:off x="539750" y="4724400"/>
            <a:ext cx="7127875" cy="1225550"/>
          </a:xfrm>
          <a:prstGeom prst="leftRightArrow">
            <a:avLst>
              <a:gd name="adj1" fmla="val 60833"/>
              <a:gd name="adj2" fmla="val 37562"/>
            </a:avLst>
          </a:prstGeom>
          <a:gradFill rotWithShape="0">
            <a:gsLst>
              <a:gs pos="0">
                <a:srgbClr val="660066"/>
              </a:gs>
              <a:gs pos="100000">
                <a:srgbClr val="FFFF00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fr-FR" altLang="de-DE" sz="3600">
              <a:solidFill>
                <a:schemeClr val="bg1"/>
              </a:solidFill>
            </a:endParaRPr>
          </a:p>
        </p:txBody>
      </p:sp>
      <p:sp>
        <p:nvSpPr>
          <p:cNvPr id="14339" name="Line 3"/>
          <p:cNvSpPr>
            <a:spLocks noChangeShapeType="1"/>
          </p:cNvSpPr>
          <p:nvPr/>
        </p:nvSpPr>
        <p:spPr bwMode="auto">
          <a:xfrm>
            <a:off x="611188" y="3141663"/>
            <a:ext cx="0" cy="21590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CH"/>
          </a:p>
        </p:txBody>
      </p:sp>
      <p:sp>
        <p:nvSpPr>
          <p:cNvPr id="14340" name="Line 4"/>
          <p:cNvSpPr>
            <a:spLocks noChangeShapeType="1"/>
          </p:cNvSpPr>
          <p:nvPr/>
        </p:nvSpPr>
        <p:spPr bwMode="auto">
          <a:xfrm>
            <a:off x="7740650" y="3068638"/>
            <a:ext cx="0" cy="230505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CH"/>
          </a:p>
        </p:txBody>
      </p:sp>
      <p:sp>
        <p:nvSpPr>
          <p:cNvPr id="14341" name="Text Box 5"/>
          <p:cNvSpPr txBox="1">
            <a:spLocks noChangeArrowheads="1"/>
          </p:cNvSpPr>
          <p:nvPr/>
        </p:nvSpPr>
        <p:spPr bwMode="auto">
          <a:xfrm>
            <a:off x="250825" y="1916113"/>
            <a:ext cx="2124075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fr-FR" altLang="de-DE">
                <a:solidFill>
                  <a:schemeClr val="bg1"/>
                </a:solidFill>
              </a:rPr>
              <a:t>1. Kommen: </a:t>
            </a:r>
          </a:p>
          <a:p>
            <a:pPr eaLnBrk="1" hangingPunct="1"/>
            <a:r>
              <a:rPr lang="fr-FR" altLang="de-DE">
                <a:solidFill>
                  <a:schemeClr val="bg1"/>
                </a:solidFill>
              </a:rPr>
              <a:t>Der leidende </a:t>
            </a:r>
          </a:p>
          <a:p>
            <a:pPr eaLnBrk="1" hangingPunct="1"/>
            <a:r>
              <a:rPr lang="fr-FR" altLang="de-DE">
                <a:solidFill>
                  <a:schemeClr val="bg1"/>
                </a:solidFill>
              </a:rPr>
              <a:t>Messias</a:t>
            </a:r>
          </a:p>
        </p:txBody>
      </p:sp>
      <p:sp>
        <p:nvSpPr>
          <p:cNvPr id="14342" name="Text Box 6"/>
          <p:cNvSpPr txBox="1">
            <a:spLocks noChangeArrowheads="1"/>
          </p:cNvSpPr>
          <p:nvPr/>
        </p:nvSpPr>
        <p:spPr bwMode="auto">
          <a:xfrm>
            <a:off x="6300788" y="1844675"/>
            <a:ext cx="2843212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fr-FR" altLang="de-DE">
                <a:solidFill>
                  <a:schemeClr val="bg1"/>
                </a:solidFill>
              </a:rPr>
              <a:t>2. Kommen:</a:t>
            </a:r>
          </a:p>
          <a:p>
            <a:pPr eaLnBrk="1" hangingPunct="1"/>
            <a:r>
              <a:rPr lang="fr-FR" altLang="de-DE">
                <a:solidFill>
                  <a:schemeClr val="bg1"/>
                </a:solidFill>
              </a:rPr>
              <a:t>Der herrschende Messias</a:t>
            </a:r>
          </a:p>
        </p:txBody>
      </p:sp>
      <p:sp>
        <p:nvSpPr>
          <p:cNvPr id="16391" name="Rectangle 7"/>
          <p:cNvSpPr>
            <a:spLocks noGrp="1" noChangeArrowheads="1"/>
          </p:cNvSpPr>
          <p:nvPr>
            <p:ph type="title"/>
          </p:nvPr>
        </p:nvSpPr>
        <p:spPr>
          <a:xfrm>
            <a:off x="0" y="188913"/>
            <a:ext cx="9144000" cy="1143000"/>
          </a:xfrm>
        </p:spPr>
        <p:txBody>
          <a:bodyPr/>
          <a:lstStyle/>
          <a:p>
            <a:pPr>
              <a:defRPr/>
            </a:pPr>
            <a:r>
              <a:rPr lang="fr-FR" b="1" dirty="0" smtClean="0">
                <a:solidFill>
                  <a:srgbClr val="99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Die </a:t>
            </a:r>
            <a:r>
              <a:rPr lang="fr-FR" b="1" dirty="0" err="1" smtClean="0">
                <a:solidFill>
                  <a:srgbClr val="99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Anfangszeit</a:t>
            </a:r>
            <a:endParaRPr lang="fr-FR" b="1" dirty="0" smtClean="0">
              <a:solidFill>
                <a:srgbClr val="99FF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344" name="Line 11"/>
          <p:cNvSpPr>
            <a:spLocks noChangeShapeType="1"/>
          </p:cNvSpPr>
          <p:nvPr/>
        </p:nvSpPr>
        <p:spPr bwMode="auto">
          <a:xfrm>
            <a:off x="7740650" y="2997200"/>
            <a:ext cx="0" cy="2305050"/>
          </a:xfrm>
          <a:prstGeom prst="line">
            <a:avLst/>
          </a:prstGeom>
          <a:noFill/>
          <a:ln w="76200">
            <a:pattFill prst="lgConfetti">
              <a:fgClr>
                <a:srgbClr val="FF0000"/>
              </a:fgClr>
              <a:bgClr>
                <a:srgbClr val="FFFFFF"/>
              </a:bgClr>
            </a:patt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CH"/>
          </a:p>
        </p:txBody>
      </p:sp>
      <p:sp>
        <p:nvSpPr>
          <p:cNvPr id="14345" name="Text Box 13"/>
          <p:cNvSpPr txBox="1">
            <a:spLocks noChangeArrowheads="1"/>
          </p:cNvSpPr>
          <p:nvPr/>
        </p:nvSpPr>
        <p:spPr bwMode="auto">
          <a:xfrm>
            <a:off x="303213" y="6111875"/>
            <a:ext cx="19113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de-CH" altLang="de-DE">
                <a:solidFill>
                  <a:schemeClr val="bg1"/>
                </a:solidFill>
              </a:rPr>
              <a:t>Anfangszeit</a:t>
            </a:r>
            <a:endParaRPr lang="de-DE" altLang="de-DE">
              <a:solidFill>
                <a:schemeClr val="bg1"/>
              </a:solidFill>
            </a:endParaRPr>
          </a:p>
        </p:txBody>
      </p:sp>
      <p:sp>
        <p:nvSpPr>
          <p:cNvPr id="14346" name="Text Box 14"/>
          <p:cNvSpPr txBox="1">
            <a:spLocks noChangeArrowheads="1"/>
          </p:cNvSpPr>
          <p:nvPr/>
        </p:nvSpPr>
        <p:spPr bwMode="auto">
          <a:xfrm>
            <a:off x="5867400" y="6092825"/>
            <a:ext cx="12668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de-CH" altLang="de-DE">
                <a:solidFill>
                  <a:schemeClr val="bg1"/>
                </a:solidFill>
              </a:rPr>
              <a:t>Endzeit</a:t>
            </a:r>
            <a:endParaRPr lang="de-DE" altLang="de-DE">
              <a:solidFill>
                <a:schemeClr val="bg1"/>
              </a:solidFill>
            </a:endParaRPr>
          </a:p>
        </p:txBody>
      </p:sp>
      <p:sp>
        <p:nvSpPr>
          <p:cNvPr id="14347" name="Oval 15"/>
          <p:cNvSpPr>
            <a:spLocks noChangeArrowheads="1"/>
          </p:cNvSpPr>
          <p:nvPr/>
        </p:nvSpPr>
        <p:spPr bwMode="auto">
          <a:xfrm rot="-4857145">
            <a:off x="0" y="4149725"/>
            <a:ext cx="2016125" cy="2016125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de-DE" altLang="de-D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AutoShape 2">
            <a:hlinkClick r:id="rId3" action="ppaction://hlinkpres?slideindex=1&amp;slidetitle="/>
          </p:cNvPr>
          <p:cNvSpPr>
            <a:spLocks noChangeArrowheads="1"/>
          </p:cNvSpPr>
          <p:nvPr/>
        </p:nvSpPr>
        <p:spPr bwMode="auto">
          <a:xfrm>
            <a:off x="539750" y="4724400"/>
            <a:ext cx="7127875" cy="1225550"/>
          </a:xfrm>
          <a:prstGeom prst="leftRightArrow">
            <a:avLst>
              <a:gd name="adj1" fmla="val 60833"/>
              <a:gd name="adj2" fmla="val 37562"/>
            </a:avLst>
          </a:prstGeom>
          <a:gradFill rotWithShape="0">
            <a:gsLst>
              <a:gs pos="0">
                <a:srgbClr val="660066"/>
              </a:gs>
              <a:gs pos="100000">
                <a:srgbClr val="FFFF00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fr-FR" altLang="de-DE" sz="3600">
              <a:solidFill>
                <a:schemeClr val="bg1"/>
              </a:solidFill>
            </a:endParaRPr>
          </a:p>
        </p:txBody>
      </p:sp>
      <p:sp>
        <p:nvSpPr>
          <p:cNvPr id="15363" name="Line 3"/>
          <p:cNvSpPr>
            <a:spLocks noChangeShapeType="1"/>
          </p:cNvSpPr>
          <p:nvPr/>
        </p:nvSpPr>
        <p:spPr bwMode="auto">
          <a:xfrm>
            <a:off x="611188" y="3141663"/>
            <a:ext cx="0" cy="17272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CH"/>
          </a:p>
        </p:txBody>
      </p:sp>
      <p:sp>
        <p:nvSpPr>
          <p:cNvPr id="15364" name="Line 4"/>
          <p:cNvSpPr>
            <a:spLocks noChangeShapeType="1"/>
          </p:cNvSpPr>
          <p:nvPr/>
        </p:nvSpPr>
        <p:spPr bwMode="auto">
          <a:xfrm>
            <a:off x="7740650" y="3068638"/>
            <a:ext cx="0" cy="2305050"/>
          </a:xfrm>
          <a:prstGeom prst="line">
            <a:avLst/>
          </a:prstGeom>
          <a:noFill/>
          <a:ln w="76200">
            <a:pattFill prst="lgConfetti">
              <a:fgClr>
                <a:srgbClr val="FF0000"/>
              </a:fgClr>
              <a:bgClr>
                <a:srgbClr val="FFFFFF"/>
              </a:bgClr>
            </a:patt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CH"/>
          </a:p>
        </p:txBody>
      </p:sp>
      <p:sp>
        <p:nvSpPr>
          <p:cNvPr id="15365" name="Text Box 5"/>
          <p:cNvSpPr txBox="1">
            <a:spLocks noChangeArrowheads="1"/>
          </p:cNvSpPr>
          <p:nvPr/>
        </p:nvSpPr>
        <p:spPr bwMode="auto">
          <a:xfrm>
            <a:off x="250825" y="1916113"/>
            <a:ext cx="2124075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fr-FR" altLang="de-DE">
                <a:solidFill>
                  <a:schemeClr val="bg1"/>
                </a:solidFill>
              </a:rPr>
              <a:t>1. Kommen: </a:t>
            </a:r>
          </a:p>
          <a:p>
            <a:pPr eaLnBrk="1" hangingPunct="1"/>
            <a:r>
              <a:rPr lang="fr-FR" altLang="de-DE">
                <a:solidFill>
                  <a:schemeClr val="bg1"/>
                </a:solidFill>
              </a:rPr>
              <a:t>Der leidende </a:t>
            </a:r>
          </a:p>
          <a:p>
            <a:pPr eaLnBrk="1" hangingPunct="1"/>
            <a:r>
              <a:rPr lang="fr-FR" altLang="de-DE">
                <a:solidFill>
                  <a:schemeClr val="bg1"/>
                </a:solidFill>
              </a:rPr>
              <a:t>Messias</a:t>
            </a:r>
          </a:p>
        </p:txBody>
      </p:sp>
      <p:sp>
        <p:nvSpPr>
          <p:cNvPr id="15366" name="Text Box 6"/>
          <p:cNvSpPr txBox="1">
            <a:spLocks noChangeArrowheads="1"/>
          </p:cNvSpPr>
          <p:nvPr/>
        </p:nvSpPr>
        <p:spPr bwMode="auto">
          <a:xfrm>
            <a:off x="6300788" y="1844675"/>
            <a:ext cx="2843212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fr-FR" altLang="de-DE">
                <a:solidFill>
                  <a:schemeClr val="bg1"/>
                </a:solidFill>
              </a:rPr>
              <a:t>2. Kommen:</a:t>
            </a:r>
          </a:p>
          <a:p>
            <a:pPr eaLnBrk="1" hangingPunct="1"/>
            <a:r>
              <a:rPr lang="fr-FR" altLang="de-DE">
                <a:solidFill>
                  <a:schemeClr val="bg1"/>
                </a:solidFill>
              </a:rPr>
              <a:t>Der herrschende Messias</a:t>
            </a:r>
          </a:p>
        </p:txBody>
      </p:sp>
      <p:sp>
        <p:nvSpPr>
          <p:cNvPr id="17415" name="Rectangle 7"/>
          <p:cNvSpPr>
            <a:spLocks noGrp="1" noChangeArrowheads="1"/>
          </p:cNvSpPr>
          <p:nvPr>
            <p:ph type="title"/>
          </p:nvPr>
        </p:nvSpPr>
        <p:spPr>
          <a:xfrm>
            <a:off x="0" y="260350"/>
            <a:ext cx="9144000" cy="1143000"/>
          </a:xfrm>
        </p:spPr>
        <p:txBody>
          <a:bodyPr/>
          <a:lstStyle/>
          <a:p>
            <a:pPr>
              <a:defRPr/>
            </a:pPr>
            <a:r>
              <a:rPr lang="fr-FR" b="1" dirty="0" smtClean="0">
                <a:solidFill>
                  <a:srgbClr val="99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Die </a:t>
            </a:r>
            <a:r>
              <a:rPr lang="fr-FR" b="1" dirty="0" err="1" smtClean="0">
                <a:solidFill>
                  <a:srgbClr val="99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Endzeit</a:t>
            </a:r>
            <a:endParaRPr lang="fr-FR" b="1" dirty="0" smtClean="0">
              <a:solidFill>
                <a:srgbClr val="99FF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368" name="Oval 9"/>
          <p:cNvSpPr>
            <a:spLocks noChangeArrowheads="1"/>
          </p:cNvSpPr>
          <p:nvPr/>
        </p:nvSpPr>
        <p:spPr bwMode="auto">
          <a:xfrm rot="-4857145">
            <a:off x="6588125" y="4292600"/>
            <a:ext cx="2016125" cy="2016125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de-DE" altLang="de-DE"/>
          </a:p>
        </p:txBody>
      </p:sp>
      <p:sp>
        <p:nvSpPr>
          <p:cNvPr id="15369" name="Text Box 10"/>
          <p:cNvSpPr txBox="1">
            <a:spLocks noChangeArrowheads="1"/>
          </p:cNvSpPr>
          <p:nvPr/>
        </p:nvSpPr>
        <p:spPr bwMode="auto">
          <a:xfrm>
            <a:off x="303213" y="6111875"/>
            <a:ext cx="19113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de-CH" altLang="de-DE">
                <a:solidFill>
                  <a:schemeClr val="bg1"/>
                </a:solidFill>
              </a:rPr>
              <a:t>Anfangszeit</a:t>
            </a:r>
            <a:endParaRPr lang="de-DE" altLang="de-DE">
              <a:solidFill>
                <a:schemeClr val="bg1"/>
              </a:solidFill>
            </a:endParaRPr>
          </a:p>
        </p:txBody>
      </p:sp>
      <p:sp>
        <p:nvSpPr>
          <p:cNvPr id="15370" name="Text Box 11"/>
          <p:cNvSpPr txBox="1">
            <a:spLocks noChangeArrowheads="1"/>
          </p:cNvSpPr>
          <p:nvPr/>
        </p:nvSpPr>
        <p:spPr bwMode="auto">
          <a:xfrm>
            <a:off x="5867400" y="6092825"/>
            <a:ext cx="12668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de-CH" altLang="de-DE">
                <a:solidFill>
                  <a:schemeClr val="bg1"/>
                </a:solidFill>
              </a:rPr>
              <a:t>Endzeit</a:t>
            </a:r>
            <a:endParaRPr lang="de-DE" altLang="de-DE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02" name="Rectangle 2"/>
          <p:cNvSpPr>
            <a:spLocks noChangeArrowheads="1"/>
          </p:cNvSpPr>
          <p:nvPr/>
        </p:nvSpPr>
        <p:spPr bwMode="auto">
          <a:xfrm>
            <a:off x="180975" y="404813"/>
            <a:ext cx="896302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de-DE" sz="4800" b="1" dirty="0">
                <a:solidFill>
                  <a:srgbClr val="99FF33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Arial" charset="0"/>
                <a:cs typeface="Arial" charset="0"/>
              </a:rPr>
              <a:t>Die letzte Stunde</a:t>
            </a:r>
            <a:endParaRPr lang="de-DE" sz="4800" b="1" dirty="0">
              <a:solidFill>
                <a:srgbClr val="99FF33"/>
              </a:solidFill>
              <a:latin typeface="Arial" charset="0"/>
              <a:cs typeface="Arial" charset="0"/>
            </a:endParaRPr>
          </a:p>
        </p:txBody>
      </p:sp>
      <p:sp>
        <p:nvSpPr>
          <p:cNvPr id="16387" name="AutoShape 3"/>
          <p:cNvSpPr>
            <a:spLocks noChangeArrowheads="1"/>
          </p:cNvSpPr>
          <p:nvPr/>
        </p:nvSpPr>
        <p:spPr bwMode="auto">
          <a:xfrm>
            <a:off x="0" y="4987925"/>
            <a:ext cx="8839200" cy="990600"/>
          </a:xfrm>
          <a:prstGeom prst="leftRightArrow">
            <a:avLst>
              <a:gd name="adj1" fmla="val 60833"/>
              <a:gd name="adj2" fmla="val 57628"/>
            </a:avLst>
          </a:prstGeom>
          <a:gradFill rotWithShape="0">
            <a:gsLst>
              <a:gs pos="0">
                <a:srgbClr val="660066"/>
              </a:gs>
              <a:gs pos="100000">
                <a:srgbClr val="FFFF00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de-DE" altLang="de-DE"/>
          </a:p>
        </p:txBody>
      </p:sp>
      <p:sp>
        <p:nvSpPr>
          <p:cNvPr id="16388" name="Oval 4"/>
          <p:cNvSpPr>
            <a:spLocks noChangeArrowheads="1"/>
          </p:cNvSpPr>
          <p:nvPr/>
        </p:nvSpPr>
        <p:spPr bwMode="auto">
          <a:xfrm>
            <a:off x="4171950" y="3444875"/>
            <a:ext cx="3505200" cy="1676400"/>
          </a:xfrm>
          <a:prstGeom prst="ellipse">
            <a:avLst/>
          </a:prstGeom>
          <a:gradFill rotWithShape="0">
            <a:gsLst>
              <a:gs pos="0">
                <a:srgbClr val="FFFF00"/>
              </a:gs>
              <a:gs pos="100000">
                <a:srgbClr val="FF3300"/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fr-FR" altLang="de-DE">
                <a:solidFill>
                  <a:srgbClr val="00FF00"/>
                </a:solidFill>
              </a:rPr>
              <a:t>Die grosse Drangsal</a:t>
            </a:r>
          </a:p>
        </p:txBody>
      </p:sp>
      <p:sp>
        <p:nvSpPr>
          <p:cNvPr id="16389" name="Rectangle 5"/>
          <p:cNvSpPr>
            <a:spLocks noChangeArrowheads="1"/>
          </p:cNvSpPr>
          <p:nvPr/>
        </p:nvSpPr>
        <p:spPr bwMode="auto">
          <a:xfrm>
            <a:off x="4140200" y="3068638"/>
            <a:ext cx="71438" cy="2519362"/>
          </a:xfrm>
          <a:prstGeom prst="rect">
            <a:avLst/>
          </a:prstGeom>
          <a:solidFill>
            <a:srgbClr val="FF33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de-DE" altLang="de-DE"/>
          </a:p>
        </p:txBody>
      </p:sp>
      <p:sp>
        <p:nvSpPr>
          <p:cNvPr id="16390" name="AutoShape 6"/>
          <p:cNvSpPr>
            <a:spLocks noChangeArrowheads="1"/>
          </p:cNvSpPr>
          <p:nvPr/>
        </p:nvSpPr>
        <p:spPr bwMode="auto">
          <a:xfrm>
            <a:off x="2419350" y="2133600"/>
            <a:ext cx="533400" cy="2971800"/>
          </a:xfrm>
          <a:prstGeom prst="upArrow">
            <a:avLst>
              <a:gd name="adj1" fmla="val 50000"/>
              <a:gd name="adj2" fmla="val 139286"/>
            </a:avLst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de-DE" altLang="de-DE"/>
          </a:p>
        </p:txBody>
      </p:sp>
      <p:sp>
        <p:nvSpPr>
          <p:cNvPr id="358407" name="Text Box 7"/>
          <p:cNvSpPr txBox="1">
            <a:spLocks noChangeArrowheads="1"/>
          </p:cNvSpPr>
          <p:nvPr/>
        </p:nvSpPr>
        <p:spPr bwMode="auto">
          <a:xfrm rot="-5400000">
            <a:off x="1355726" y="3663950"/>
            <a:ext cx="2628900" cy="13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eaVert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de-DE" sz="1600">
                <a:solidFill>
                  <a:schemeClr val="bg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cs typeface="Arial" charset="0"/>
              </a:rPr>
              <a:t>Entrückung</a:t>
            </a:r>
            <a:endParaRPr lang="de-DE" sz="1600">
              <a:solidFill>
                <a:srgbClr val="000066"/>
              </a:solidFill>
              <a:latin typeface="Arial" charset="0"/>
              <a:cs typeface="Arial" charset="0"/>
            </a:endParaRPr>
          </a:p>
        </p:txBody>
      </p:sp>
      <p:sp>
        <p:nvSpPr>
          <p:cNvPr id="16392" name="Rectangle 8"/>
          <p:cNvSpPr>
            <a:spLocks noChangeArrowheads="1"/>
          </p:cNvSpPr>
          <p:nvPr/>
        </p:nvSpPr>
        <p:spPr bwMode="auto">
          <a:xfrm>
            <a:off x="2828925" y="3559175"/>
            <a:ext cx="152400" cy="1331913"/>
          </a:xfrm>
          <a:prstGeom prst="rect">
            <a:avLst/>
          </a:prstGeom>
          <a:gradFill rotWithShape="0">
            <a:gsLst>
              <a:gs pos="0">
                <a:srgbClr val="FFFF00"/>
              </a:gs>
              <a:gs pos="100000">
                <a:srgbClr val="FF3300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de-DE" altLang="de-DE"/>
          </a:p>
        </p:txBody>
      </p:sp>
      <p:sp>
        <p:nvSpPr>
          <p:cNvPr id="16393" name="AutoShape 9"/>
          <p:cNvSpPr>
            <a:spLocks noChangeArrowheads="1"/>
          </p:cNvSpPr>
          <p:nvPr/>
        </p:nvSpPr>
        <p:spPr bwMode="auto">
          <a:xfrm>
            <a:off x="3638550" y="3311525"/>
            <a:ext cx="457200" cy="1828800"/>
          </a:xfrm>
          <a:prstGeom prst="rightArrow">
            <a:avLst>
              <a:gd name="adj1" fmla="val 72731"/>
              <a:gd name="adj2" fmla="val 55000"/>
            </a:avLst>
          </a:prstGeom>
          <a:gradFill rotWithShape="0">
            <a:gsLst>
              <a:gs pos="0">
                <a:srgbClr val="FFFF00"/>
              </a:gs>
              <a:gs pos="100000">
                <a:srgbClr val="FF3300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de-DE" altLang="de-DE"/>
          </a:p>
        </p:txBody>
      </p:sp>
      <p:sp>
        <p:nvSpPr>
          <p:cNvPr id="16394" name="Rectangle 10"/>
          <p:cNvSpPr>
            <a:spLocks noChangeArrowheads="1"/>
          </p:cNvSpPr>
          <p:nvPr/>
        </p:nvSpPr>
        <p:spPr bwMode="auto">
          <a:xfrm>
            <a:off x="2990850" y="3559175"/>
            <a:ext cx="152400" cy="1331913"/>
          </a:xfrm>
          <a:prstGeom prst="rect">
            <a:avLst/>
          </a:prstGeom>
          <a:gradFill rotWithShape="0">
            <a:gsLst>
              <a:gs pos="0">
                <a:srgbClr val="FFFF00"/>
              </a:gs>
              <a:gs pos="100000">
                <a:srgbClr val="FF3300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de-DE" altLang="de-DE"/>
          </a:p>
        </p:txBody>
      </p:sp>
      <p:sp>
        <p:nvSpPr>
          <p:cNvPr id="16395" name="Rectangle 11"/>
          <p:cNvSpPr>
            <a:spLocks noChangeArrowheads="1"/>
          </p:cNvSpPr>
          <p:nvPr/>
        </p:nvSpPr>
        <p:spPr bwMode="auto">
          <a:xfrm>
            <a:off x="3314700" y="3560763"/>
            <a:ext cx="152400" cy="1331912"/>
          </a:xfrm>
          <a:prstGeom prst="rect">
            <a:avLst/>
          </a:prstGeom>
          <a:gradFill rotWithShape="0">
            <a:gsLst>
              <a:gs pos="0">
                <a:srgbClr val="FFFF00"/>
              </a:gs>
              <a:gs pos="100000">
                <a:srgbClr val="FF3300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de-DE" altLang="de-DE"/>
          </a:p>
        </p:txBody>
      </p:sp>
      <p:sp>
        <p:nvSpPr>
          <p:cNvPr id="16396" name="Rectangle 12"/>
          <p:cNvSpPr>
            <a:spLocks noChangeArrowheads="1"/>
          </p:cNvSpPr>
          <p:nvPr/>
        </p:nvSpPr>
        <p:spPr bwMode="auto">
          <a:xfrm>
            <a:off x="3152775" y="3560763"/>
            <a:ext cx="152400" cy="1331912"/>
          </a:xfrm>
          <a:prstGeom prst="rect">
            <a:avLst/>
          </a:prstGeom>
          <a:gradFill rotWithShape="0">
            <a:gsLst>
              <a:gs pos="0">
                <a:srgbClr val="FFFF00"/>
              </a:gs>
              <a:gs pos="100000">
                <a:srgbClr val="FF3300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de-DE" altLang="de-DE"/>
          </a:p>
        </p:txBody>
      </p:sp>
      <p:sp>
        <p:nvSpPr>
          <p:cNvPr id="16397" name="Rectangle 13"/>
          <p:cNvSpPr>
            <a:spLocks noChangeArrowheads="1"/>
          </p:cNvSpPr>
          <p:nvPr/>
        </p:nvSpPr>
        <p:spPr bwMode="auto">
          <a:xfrm>
            <a:off x="3476625" y="3559175"/>
            <a:ext cx="152400" cy="1331913"/>
          </a:xfrm>
          <a:prstGeom prst="rect">
            <a:avLst/>
          </a:prstGeom>
          <a:gradFill rotWithShape="0">
            <a:gsLst>
              <a:gs pos="0">
                <a:srgbClr val="FFFF00"/>
              </a:gs>
              <a:gs pos="100000">
                <a:srgbClr val="FF3300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de-DE" altLang="de-DE"/>
          </a:p>
        </p:txBody>
      </p:sp>
      <p:grpSp>
        <p:nvGrpSpPr>
          <p:cNvPr id="16398" name="Group 14"/>
          <p:cNvGrpSpPr>
            <a:grpSpLocks/>
          </p:cNvGrpSpPr>
          <p:nvPr/>
        </p:nvGrpSpPr>
        <p:grpSpPr bwMode="auto">
          <a:xfrm>
            <a:off x="6515100" y="1268413"/>
            <a:ext cx="2209800" cy="4314825"/>
            <a:chOff x="3768" y="825"/>
            <a:chExt cx="1392" cy="2718"/>
          </a:xfrm>
        </p:grpSpPr>
        <p:sp>
          <p:nvSpPr>
            <p:cNvPr id="16403" name="AutoShape 15"/>
            <p:cNvSpPr>
              <a:spLocks noChangeArrowheads="1"/>
            </p:cNvSpPr>
            <p:nvPr/>
          </p:nvSpPr>
          <p:spPr bwMode="auto">
            <a:xfrm>
              <a:off x="4236" y="2820"/>
              <a:ext cx="480" cy="432"/>
            </a:xfrm>
            <a:prstGeom prst="triangle">
              <a:avLst>
                <a:gd name="adj" fmla="val 50000"/>
              </a:avLst>
            </a:prstGeom>
            <a:solidFill>
              <a:srgbClr val="FF33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DE" altLang="de-DE"/>
            </a:p>
          </p:txBody>
        </p:sp>
        <p:sp>
          <p:nvSpPr>
            <p:cNvPr id="16404" name="AutoShape 16"/>
            <p:cNvSpPr>
              <a:spLocks noChangeArrowheads="1"/>
            </p:cNvSpPr>
            <p:nvPr/>
          </p:nvSpPr>
          <p:spPr bwMode="auto">
            <a:xfrm flipV="1">
              <a:off x="4308" y="1392"/>
              <a:ext cx="336" cy="1212"/>
            </a:xfrm>
            <a:prstGeom prst="upArrow">
              <a:avLst>
                <a:gd name="adj1" fmla="val 50000"/>
                <a:gd name="adj2" fmla="val 90179"/>
              </a:avLst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DE" altLang="de-DE"/>
            </a:p>
          </p:txBody>
        </p:sp>
        <p:sp>
          <p:nvSpPr>
            <p:cNvPr id="16405" name="Rectangle 17"/>
            <p:cNvSpPr>
              <a:spLocks noChangeArrowheads="1"/>
            </p:cNvSpPr>
            <p:nvPr/>
          </p:nvSpPr>
          <p:spPr bwMode="auto">
            <a:xfrm>
              <a:off x="4452" y="1956"/>
              <a:ext cx="45" cy="15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DE" altLang="de-DE"/>
            </a:p>
          </p:txBody>
        </p:sp>
        <p:sp>
          <p:nvSpPr>
            <p:cNvPr id="16406" name="Text Box 18"/>
            <p:cNvSpPr txBox="1">
              <a:spLocks noChangeArrowheads="1"/>
            </p:cNvSpPr>
            <p:nvPr/>
          </p:nvSpPr>
          <p:spPr bwMode="auto">
            <a:xfrm>
              <a:off x="3768" y="825"/>
              <a:ext cx="1392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de-DE" altLang="de-DE">
                  <a:solidFill>
                    <a:schemeClr val="bg1"/>
                  </a:solidFill>
                </a:rPr>
                <a:t>Ankunft Jesu</a:t>
              </a:r>
              <a:endParaRPr lang="de-DE" altLang="de-DE" sz="2000">
                <a:solidFill>
                  <a:schemeClr val="bg1"/>
                </a:solidFill>
                <a:latin typeface="Times New Roman" panose="02020603050405020304" pitchFamily="18" charset="0"/>
              </a:endParaRPr>
            </a:p>
          </p:txBody>
        </p:sp>
      </p:grpSp>
      <p:sp>
        <p:nvSpPr>
          <p:cNvPr id="16399" name="Text Box 19"/>
          <p:cNvSpPr txBox="1">
            <a:spLocks noChangeArrowheads="1"/>
          </p:cNvSpPr>
          <p:nvPr/>
        </p:nvSpPr>
        <p:spPr bwMode="auto">
          <a:xfrm>
            <a:off x="490538" y="1720850"/>
            <a:ext cx="184943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fr-FR" altLang="de-DE">
                <a:solidFill>
                  <a:srgbClr val="00FF00"/>
                </a:solidFill>
              </a:rPr>
              <a:t>Endzeit</a:t>
            </a:r>
          </a:p>
        </p:txBody>
      </p:sp>
      <p:sp>
        <p:nvSpPr>
          <p:cNvPr id="16400" name="Textfeld 19"/>
          <p:cNvSpPr txBox="1">
            <a:spLocks noChangeArrowheads="1"/>
          </p:cNvSpPr>
          <p:nvPr/>
        </p:nvSpPr>
        <p:spPr bwMode="auto">
          <a:xfrm>
            <a:off x="2987675" y="2133600"/>
            <a:ext cx="4392613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de-DE" altLang="de-DE" sz="3600">
                <a:solidFill>
                  <a:srgbClr val="FF0000"/>
                </a:solidFill>
              </a:rPr>
              <a:t>“Die letzte Stunde“</a:t>
            </a:r>
          </a:p>
        </p:txBody>
      </p:sp>
      <p:sp>
        <p:nvSpPr>
          <p:cNvPr id="16401" name="Textfeld 20"/>
          <p:cNvSpPr txBox="1">
            <a:spLocks noChangeArrowheads="1"/>
          </p:cNvSpPr>
          <p:nvPr/>
        </p:nvSpPr>
        <p:spPr bwMode="auto">
          <a:xfrm>
            <a:off x="2916238" y="5949950"/>
            <a:ext cx="1765300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de-DE" altLang="de-DE" sz="2800">
                <a:solidFill>
                  <a:schemeClr val="bg1"/>
                </a:solidFill>
              </a:rPr>
              <a:t>1Joh 2,18</a:t>
            </a:r>
          </a:p>
        </p:txBody>
      </p:sp>
      <p:sp>
        <p:nvSpPr>
          <p:cNvPr id="23" name="AutoShape 24"/>
          <p:cNvSpPr>
            <a:spLocks noChangeArrowheads="1"/>
          </p:cNvSpPr>
          <p:nvPr/>
        </p:nvSpPr>
        <p:spPr bwMode="auto">
          <a:xfrm>
            <a:off x="2843213" y="1412875"/>
            <a:ext cx="4608512" cy="720725"/>
          </a:xfrm>
          <a:prstGeom prst="rightArrow">
            <a:avLst>
              <a:gd name="adj1" fmla="val 50000"/>
              <a:gd name="adj2" fmla="val 183497"/>
            </a:avLst>
          </a:prstGeom>
          <a:solidFill>
            <a:srgbClr val="FF0000"/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r>
              <a:rPr lang="de-DE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Der Antichrist kommt!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AutoShape 2">
            <a:hlinkClick r:id="rId3" action="ppaction://hlinkpres?slideindex=1&amp;slidetitle="/>
          </p:cNvPr>
          <p:cNvSpPr>
            <a:spLocks noChangeArrowheads="1"/>
          </p:cNvSpPr>
          <p:nvPr/>
        </p:nvSpPr>
        <p:spPr bwMode="auto">
          <a:xfrm>
            <a:off x="539750" y="4724400"/>
            <a:ext cx="8064500" cy="1225550"/>
          </a:xfrm>
          <a:prstGeom prst="leftRightArrow">
            <a:avLst>
              <a:gd name="adj1" fmla="val 60833"/>
              <a:gd name="adj2" fmla="val 42498"/>
            </a:avLst>
          </a:prstGeom>
          <a:gradFill rotWithShape="0">
            <a:gsLst>
              <a:gs pos="0">
                <a:srgbClr val="660066"/>
              </a:gs>
              <a:gs pos="100000">
                <a:srgbClr val="FFFF00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fr-FR" altLang="de-DE" sz="3600">
              <a:solidFill>
                <a:schemeClr val="bg1"/>
              </a:solidFill>
            </a:endParaRPr>
          </a:p>
        </p:txBody>
      </p:sp>
      <p:sp>
        <p:nvSpPr>
          <p:cNvPr id="17411" name="Line 3"/>
          <p:cNvSpPr>
            <a:spLocks noChangeShapeType="1"/>
          </p:cNvSpPr>
          <p:nvPr/>
        </p:nvSpPr>
        <p:spPr bwMode="auto">
          <a:xfrm>
            <a:off x="539750" y="3068638"/>
            <a:ext cx="0" cy="2232025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CH"/>
          </a:p>
        </p:txBody>
      </p:sp>
      <p:sp>
        <p:nvSpPr>
          <p:cNvPr id="17412" name="Line 4"/>
          <p:cNvSpPr>
            <a:spLocks noChangeShapeType="1"/>
          </p:cNvSpPr>
          <p:nvPr/>
        </p:nvSpPr>
        <p:spPr bwMode="auto">
          <a:xfrm>
            <a:off x="8604250" y="2852738"/>
            <a:ext cx="0" cy="252095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CH"/>
          </a:p>
        </p:txBody>
      </p:sp>
      <p:sp>
        <p:nvSpPr>
          <p:cNvPr id="17413" name="Text Box 5"/>
          <p:cNvSpPr txBox="1">
            <a:spLocks noChangeArrowheads="1"/>
          </p:cNvSpPr>
          <p:nvPr/>
        </p:nvSpPr>
        <p:spPr bwMode="auto">
          <a:xfrm>
            <a:off x="250825" y="1412875"/>
            <a:ext cx="4067175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fr-FR" altLang="de-DE">
                <a:solidFill>
                  <a:schemeClr val="bg1"/>
                </a:solidFill>
              </a:rPr>
              <a:t>1. Kommen: </a:t>
            </a:r>
          </a:p>
          <a:p>
            <a:pPr eaLnBrk="1" hangingPunct="1"/>
            <a:r>
              <a:rPr lang="fr-FR" altLang="de-DE">
                <a:solidFill>
                  <a:schemeClr val="bg1"/>
                </a:solidFill>
              </a:rPr>
              <a:t>Der leidende </a:t>
            </a:r>
          </a:p>
          <a:p>
            <a:pPr eaLnBrk="1" hangingPunct="1"/>
            <a:r>
              <a:rPr lang="fr-FR" altLang="de-DE">
                <a:solidFill>
                  <a:schemeClr val="bg1"/>
                </a:solidFill>
              </a:rPr>
              <a:t>Messias</a:t>
            </a:r>
          </a:p>
        </p:txBody>
      </p:sp>
      <p:sp>
        <p:nvSpPr>
          <p:cNvPr id="17414" name="Text Box 6"/>
          <p:cNvSpPr txBox="1">
            <a:spLocks noChangeArrowheads="1"/>
          </p:cNvSpPr>
          <p:nvPr/>
        </p:nvSpPr>
        <p:spPr bwMode="auto">
          <a:xfrm>
            <a:off x="6804025" y="1412875"/>
            <a:ext cx="2843213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fr-FR" altLang="de-DE">
                <a:solidFill>
                  <a:schemeClr val="bg1"/>
                </a:solidFill>
              </a:rPr>
              <a:t>2. Kommen:</a:t>
            </a:r>
          </a:p>
          <a:p>
            <a:pPr eaLnBrk="1" hangingPunct="1"/>
            <a:r>
              <a:rPr lang="fr-FR" altLang="de-DE">
                <a:solidFill>
                  <a:schemeClr val="bg1"/>
                </a:solidFill>
              </a:rPr>
              <a:t>Der herrschende </a:t>
            </a:r>
          </a:p>
          <a:p>
            <a:pPr eaLnBrk="1" hangingPunct="1"/>
            <a:r>
              <a:rPr lang="fr-FR" altLang="de-DE">
                <a:solidFill>
                  <a:schemeClr val="bg1"/>
                </a:solidFill>
              </a:rPr>
              <a:t>Messias</a:t>
            </a:r>
          </a:p>
        </p:txBody>
      </p:sp>
      <p:sp>
        <p:nvSpPr>
          <p:cNvPr id="27655" name="Rectangle 7"/>
          <p:cNvSpPr>
            <a:spLocks noGrp="1" noChangeArrowheads="1"/>
          </p:cNvSpPr>
          <p:nvPr>
            <p:ph type="title"/>
          </p:nvPr>
        </p:nvSpPr>
        <p:spPr>
          <a:xfrm>
            <a:off x="0" y="260350"/>
            <a:ext cx="9144000" cy="1143000"/>
          </a:xfrm>
        </p:spPr>
        <p:txBody>
          <a:bodyPr/>
          <a:lstStyle/>
          <a:p>
            <a:pPr>
              <a:defRPr/>
            </a:pPr>
            <a:r>
              <a:rPr lang="fr-FR" sz="4000" b="1" dirty="0" err="1" smtClean="0">
                <a:solidFill>
                  <a:srgbClr val="99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Antichristen</a:t>
            </a:r>
            <a:r>
              <a:rPr lang="fr-FR" sz="4000" b="1" dirty="0" smtClean="0">
                <a:solidFill>
                  <a:srgbClr val="99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und der </a:t>
            </a:r>
            <a:r>
              <a:rPr lang="fr-FR" sz="4000" b="1" dirty="0" err="1" smtClean="0">
                <a:solidFill>
                  <a:srgbClr val="99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Antichrist</a:t>
            </a:r>
            <a:endParaRPr lang="fr-FR" sz="4000" b="1" dirty="0" smtClean="0">
              <a:solidFill>
                <a:srgbClr val="99FF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416" name="Textfeld 8"/>
          <p:cNvSpPr txBox="1">
            <a:spLocks noChangeArrowheads="1"/>
          </p:cNvSpPr>
          <p:nvPr/>
        </p:nvSpPr>
        <p:spPr bwMode="auto">
          <a:xfrm>
            <a:off x="611188" y="3789363"/>
            <a:ext cx="236537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de-DE" altLang="de-DE" i="1">
                <a:solidFill>
                  <a:schemeClr val="bg1"/>
                </a:solidFill>
              </a:rPr>
              <a:t>„letzte Stunde“</a:t>
            </a:r>
            <a:r>
              <a:rPr lang="de-DE" altLang="de-DE">
                <a:solidFill>
                  <a:schemeClr val="bg1"/>
                </a:solidFill>
              </a:rPr>
              <a:t> </a:t>
            </a:r>
          </a:p>
          <a:p>
            <a:pPr eaLnBrk="1" hangingPunct="1"/>
            <a:r>
              <a:rPr lang="de-DE" altLang="de-DE">
                <a:solidFill>
                  <a:schemeClr val="bg1"/>
                </a:solidFill>
              </a:rPr>
              <a:t>und viele Antichristen</a:t>
            </a:r>
          </a:p>
        </p:txBody>
      </p:sp>
      <p:sp>
        <p:nvSpPr>
          <p:cNvPr id="17417" name="Textfeld 9"/>
          <p:cNvSpPr txBox="1">
            <a:spLocks noChangeArrowheads="1"/>
          </p:cNvSpPr>
          <p:nvPr/>
        </p:nvSpPr>
        <p:spPr bwMode="auto">
          <a:xfrm>
            <a:off x="6300788" y="3716338"/>
            <a:ext cx="2055812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de-DE" altLang="de-DE" i="1">
                <a:solidFill>
                  <a:schemeClr val="bg1"/>
                </a:solidFill>
              </a:rPr>
              <a:t>„</a:t>
            </a:r>
            <a:r>
              <a:rPr lang="de-DE" altLang="de-DE" i="1">
                <a:solidFill>
                  <a:srgbClr val="FF0000"/>
                </a:solidFill>
              </a:rPr>
              <a:t>die</a:t>
            </a:r>
            <a:r>
              <a:rPr lang="de-DE" altLang="de-DE" i="1">
                <a:solidFill>
                  <a:schemeClr val="bg1"/>
                </a:solidFill>
              </a:rPr>
              <a:t> letzte Stunde“</a:t>
            </a:r>
          </a:p>
          <a:p>
            <a:pPr eaLnBrk="1" hangingPunct="1"/>
            <a:r>
              <a:rPr lang="de-DE" altLang="de-DE" i="1">
                <a:solidFill>
                  <a:schemeClr val="bg1"/>
                </a:solidFill>
              </a:rPr>
              <a:t>und </a:t>
            </a:r>
            <a:r>
              <a:rPr lang="de-DE" altLang="de-DE" i="1">
                <a:solidFill>
                  <a:srgbClr val="FF0000"/>
                </a:solidFill>
              </a:rPr>
              <a:t>der</a:t>
            </a:r>
            <a:r>
              <a:rPr lang="de-DE" altLang="de-DE" i="1">
                <a:solidFill>
                  <a:schemeClr val="bg1"/>
                </a:solidFill>
              </a:rPr>
              <a:t> Antichrist</a:t>
            </a:r>
            <a:endParaRPr lang="de-DE" altLang="de-DE">
              <a:solidFill>
                <a:schemeClr val="bg1"/>
              </a:solidFill>
            </a:endParaRPr>
          </a:p>
        </p:txBody>
      </p:sp>
      <p:sp>
        <p:nvSpPr>
          <p:cNvPr id="17418" name="Textfeld 10"/>
          <p:cNvSpPr txBox="1">
            <a:spLocks noChangeArrowheads="1"/>
          </p:cNvSpPr>
          <p:nvPr/>
        </p:nvSpPr>
        <p:spPr bwMode="auto">
          <a:xfrm>
            <a:off x="2916238" y="5949950"/>
            <a:ext cx="1765300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de-DE" altLang="de-DE" sz="2800">
                <a:solidFill>
                  <a:schemeClr val="bg1"/>
                </a:solidFill>
              </a:rPr>
              <a:t>1Joh 2,18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AutoShape 2">
            <a:hlinkClick r:id="rId3" action="ppaction://hlinkpres?slideindex=1&amp;slidetitle="/>
          </p:cNvPr>
          <p:cNvSpPr>
            <a:spLocks noChangeArrowheads="1"/>
          </p:cNvSpPr>
          <p:nvPr/>
        </p:nvSpPr>
        <p:spPr bwMode="auto">
          <a:xfrm>
            <a:off x="539750" y="4724400"/>
            <a:ext cx="8064500" cy="1225550"/>
          </a:xfrm>
          <a:prstGeom prst="leftRightArrow">
            <a:avLst>
              <a:gd name="adj1" fmla="val 60833"/>
              <a:gd name="adj2" fmla="val 42498"/>
            </a:avLst>
          </a:prstGeom>
          <a:gradFill rotWithShape="0">
            <a:gsLst>
              <a:gs pos="0">
                <a:srgbClr val="660066"/>
              </a:gs>
              <a:gs pos="100000">
                <a:srgbClr val="FFFF00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fr-FR" altLang="de-DE" sz="3600">
              <a:solidFill>
                <a:schemeClr val="bg1"/>
              </a:solidFill>
            </a:endParaRPr>
          </a:p>
        </p:txBody>
      </p:sp>
      <p:sp>
        <p:nvSpPr>
          <p:cNvPr id="18435" name="Line 3"/>
          <p:cNvSpPr>
            <a:spLocks noChangeShapeType="1"/>
          </p:cNvSpPr>
          <p:nvPr/>
        </p:nvSpPr>
        <p:spPr bwMode="auto">
          <a:xfrm>
            <a:off x="539750" y="3068638"/>
            <a:ext cx="0" cy="2232025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CH"/>
          </a:p>
        </p:txBody>
      </p:sp>
      <p:sp>
        <p:nvSpPr>
          <p:cNvPr id="18436" name="Line 4"/>
          <p:cNvSpPr>
            <a:spLocks noChangeShapeType="1"/>
          </p:cNvSpPr>
          <p:nvPr/>
        </p:nvSpPr>
        <p:spPr bwMode="auto">
          <a:xfrm>
            <a:off x="8604250" y="2852738"/>
            <a:ext cx="0" cy="252095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CH"/>
          </a:p>
        </p:txBody>
      </p:sp>
      <p:sp>
        <p:nvSpPr>
          <p:cNvPr id="18437" name="Text Box 5"/>
          <p:cNvSpPr txBox="1">
            <a:spLocks noChangeArrowheads="1"/>
          </p:cNvSpPr>
          <p:nvPr/>
        </p:nvSpPr>
        <p:spPr bwMode="auto">
          <a:xfrm>
            <a:off x="250825" y="1412875"/>
            <a:ext cx="4067175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fr-FR" altLang="de-DE">
                <a:solidFill>
                  <a:schemeClr val="bg1"/>
                </a:solidFill>
              </a:rPr>
              <a:t>1. Kommen: </a:t>
            </a:r>
          </a:p>
          <a:p>
            <a:pPr eaLnBrk="1" hangingPunct="1"/>
            <a:r>
              <a:rPr lang="fr-FR" altLang="de-DE">
                <a:solidFill>
                  <a:schemeClr val="bg1"/>
                </a:solidFill>
              </a:rPr>
              <a:t>Der leidende </a:t>
            </a:r>
          </a:p>
          <a:p>
            <a:pPr eaLnBrk="1" hangingPunct="1"/>
            <a:r>
              <a:rPr lang="fr-FR" altLang="de-DE">
                <a:solidFill>
                  <a:schemeClr val="bg1"/>
                </a:solidFill>
              </a:rPr>
              <a:t>Messias</a:t>
            </a:r>
          </a:p>
        </p:txBody>
      </p:sp>
      <p:sp>
        <p:nvSpPr>
          <p:cNvPr id="18438" name="Text Box 6"/>
          <p:cNvSpPr txBox="1">
            <a:spLocks noChangeArrowheads="1"/>
          </p:cNvSpPr>
          <p:nvPr/>
        </p:nvSpPr>
        <p:spPr bwMode="auto">
          <a:xfrm>
            <a:off x="6804025" y="1412875"/>
            <a:ext cx="2843213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fr-FR" altLang="de-DE">
                <a:solidFill>
                  <a:schemeClr val="bg1"/>
                </a:solidFill>
              </a:rPr>
              <a:t>2. Kommen:</a:t>
            </a:r>
          </a:p>
          <a:p>
            <a:pPr eaLnBrk="1" hangingPunct="1"/>
            <a:r>
              <a:rPr lang="fr-FR" altLang="de-DE">
                <a:solidFill>
                  <a:schemeClr val="bg1"/>
                </a:solidFill>
              </a:rPr>
              <a:t>Der herrschende </a:t>
            </a:r>
          </a:p>
          <a:p>
            <a:pPr eaLnBrk="1" hangingPunct="1"/>
            <a:r>
              <a:rPr lang="fr-FR" altLang="de-DE">
                <a:solidFill>
                  <a:schemeClr val="bg1"/>
                </a:solidFill>
              </a:rPr>
              <a:t>Messias</a:t>
            </a:r>
          </a:p>
        </p:txBody>
      </p:sp>
      <p:sp>
        <p:nvSpPr>
          <p:cNvPr id="27655" name="Rectangle 7"/>
          <p:cNvSpPr>
            <a:spLocks noGrp="1" noChangeArrowheads="1"/>
          </p:cNvSpPr>
          <p:nvPr>
            <p:ph type="title"/>
          </p:nvPr>
        </p:nvSpPr>
        <p:spPr>
          <a:xfrm>
            <a:off x="0" y="260350"/>
            <a:ext cx="9144000" cy="1143000"/>
          </a:xfrm>
        </p:spPr>
        <p:txBody>
          <a:bodyPr/>
          <a:lstStyle/>
          <a:p>
            <a:pPr>
              <a:defRPr/>
            </a:pPr>
            <a:r>
              <a:rPr lang="fr-FR" sz="4000" b="1" dirty="0" smtClean="0">
                <a:solidFill>
                  <a:srgbClr val="99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</a:t>
            </a:r>
            <a:r>
              <a:rPr lang="fr-FR" sz="4000" b="1" dirty="0" err="1" smtClean="0">
                <a:solidFill>
                  <a:srgbClr val="99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spätere</a:t>
            </a:r>
            <a:r>
              <a:rPr lang="fr-FR" sz="4000" b="1" dirty="0" smtClean="0">
                <a:solidFill>
                  <a:srgbClr val="99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r-FR" sz="4000" b="1" dirty="0" err="1" smtClean="0">
                <a:solidFill>
                  <a:srgbClr val="99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Zeiten</a:t>
            </a:r>
            <a:r>
              <a:rPr lang="fr-FR" sz="4000" b="1" dirty="0" smtClean="0">
                <a:solidFill>
                  <a:srgbClr val="99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 - «</a:t>
            </a:r>
            <a:r>
              <a:rPr lang="fr-FR" sz="4000" b="1" dirty="0" err="1" smtClean="0">
                <a:solidFill>
                  <a:srgbClr val="99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letzte</a:t>
            </a:r>
            <a:r>
              <a:rPr lang="fr-FR" sz="4000" b="1" dirty="0" smtClean="0">
                <a:solidFill>
                  <a:srgbClr val="99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Tage»</a:t>
            </a:r>
          </a:p>
        </p:txBody>
      </p:sp>
      <p:sp>
        <p:nvSpPr>
          <p:cNvPr id="18440" name="Textfeld 8"/>
          <p:cNvSpPr txBox="1">
            <a:spLocks noChangeArrowheads="1"/>
          </p:cNvSpPr>
          <p:nvPr/>
        </p:nvSpPr>
        <p:spPr bwMode="auto">
          <a:xfrm>
            <a:off x="1908175" y="3500438"/>
            <a:ext cx="2663825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de-DE" altLang="de-DE" i="1">
                <a:solidFill>
                  <a:schemeClr val="bg1"/>
                </a:solidFill>
              </a:rPr>
              <a:t>1Tim 4,1: </a:t>
            </a:r>
          </a:p>
          <a:p>
            <a:pPr eaLnBrk="1" hangingPunct="1"/>
            <a:r>
              <a:rPr lang="de-DE" altLang="de-DE" i="1">
                <a:solidFill>
                  <a:schemeClr val="bg1"/>
                </a:solidFill>
              </a:rPr>
              <a:t>„in späteren Zeiten“:</a:t>
            </a:r>
          </a:p>
          <a:p>
            <a:pPr eaLnBrk="1" hangingPunct="1"/>
            <a:r>
              <a:rPr lang="de-DE" altLang="de-DE" i="1">
                <a:solidFill>
                  <a:schemeClr val="bg1"/>
                </a:solidFill>
              </a:rPr>
              <a:t>Askese und Zölibat</a:t>
            </a:r>
            <a:endParaRPr lang="de-DE" altLang="de-DE">
              <a:solidFill>
                <a:schemeClr val="bg1"/>
              </a:solidFill>
            </a:endParaRPr>
          </a:p>
        </p:txBody>
      </p:sp>
      <p:sp>
        <p:nvSpPr>
          <p:cNvPr id="18441" name="Textfeld 9"/>
          <p:cNvSpPr txBox="1">
            <a:spLocks noChangeArrowheads="1"/>
          </p:cNvSpPr>
          <p:nvPr/>
        </p:nvSpPr>
        <p:spPr bwMode="auto">
          <a:xfrm>
            <a:off x="6011863" y="3500438"/>
            <a:ext cx="2903537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de-DE" altLang="de-DE" i="1">
                <a:solidFill>
                  <a:schemeClr val="bg1"/>
                </a:solidFill>
              </a:rPr>
              <a:t>2Tim 3,1: </a:t>
            </a:r>
          </a:p>
          <a:p>
            <a:pPr eaLnBrk="1" hangingPunct="1"/>
            <a:r>
              <a:rPr lang="de-DE" altLang="de-DE" i="1">
                <a:solidFill>
                  <a:schemeClr val="bg1"/>
                </a:solidFill>
              </a:rPr>
              <a:t>„in den letzten Tagen“:</a:t>
            </a:r>
          </a:p>
          <a:p>
            <a:pPr eaLnBrk="1" hangingPunct="1"/>
            <a:r>
              <a:rPr lang="de-DE" altLang="de-DE" i="1">
                <a:solidFill>
                  <a:schemeClr val="bg1"/>
                </a:solidFill>
              </a:rPr>
              <a:t>schwere Zeiten der </a:t>
            </a:r>
          </a:p>
          <a:p>
            <a:pPr eaLnBrk="1" hangingPunct="1"/>
            <a:r>
              <a:rPr lang="de-DE" altLang="de-DE" i="1">
                <a:solidFill>
                  <a:schemeClr val="bg1"/>
                </a:solidFill>
              </a:rPr>
              <a:t>totalen Verführung</a:t>
            </a:r>
          </a:p>
        </p:txBody>
      </p:sp>
      <p:sp>
        <p:nvSpPr>
          <p:cNvPr id="18442" name="Textfeld 10"/>
          <p:cNvSpPr txBox="1">
            <a:spLocks noChangeArrowheads="1"/>
          </p:cNvSpPr>
          <p:nvPr/>
        </p:nvSpPr>
        <p:spPr bwMode="auto">
          <a:xfrm>
            <a:off x="2916238" y="5949950"/>
            <a:ext cx="184150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de-DE" altLang="de-DE" sz="280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AutoShape 8">
            <a:hlinkClick r:id="rId3" action="ppaction://hlinkpres?slideindex=1&amp;slidetitle="/>
          </p:cNvPr>
          <p:cNvSpPr>
            <a:spLocks noChangeArrowheads="1"/>
          </p:cNvSpPr>
          <p:nvPr/>
        </p:nvSpPr>
        <p:spPr bwMode="auto">
          <a:xfrm>
            <a:off x="1763713" y="4437063"/>
            <a:ext cx="5241925" cy="457200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rgbClr val="660066"/>
              </a:gs>
              <a:gs pos="50000">
                <a:schemeClr val="bg1"/>
              </a:gs>
              <a:gs pos="100000">
                <a:srgbClr val="660066"/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de-DE">
              <a:latin typeface="Arial" charset="0"/>
              <a:cs typeface="Arial" charset="0"/>
            </a:endParaRPr>
          </a:p>
        </p:txBody>
      </p:sp>
      <p:sp>
        <p:nvSpPr>
          <p:cNvPr id="19459" name="AutoShape 2">
            <a:hlinkClick r:id="rId4" action="ppaction://hlinkpres?slideindex=1&amp;slidetitle="/>
          </p:cNvPr>
          <p:cNvSpPr>
            <a:spLocks noChangeArrowheads="1"/>
          </p:cNvSpPr>
          <p:nvPr/>
        </p:nvSpPr>
        <p:spPr bwMode="auto">
          <a:xfrm>
            <a:off x="539750" y="4724400"/>
            <a:ext cx="8064500" cy="1225550"/>
          </a:xfrm>
          <a:prstGeom prst="leftRightArrow">
            <a:avLst>
              <a:gd name="adj1" fmla="val 60833"/>
              <a:gd name="adj2" fmla="val 42498"/>
            </a:avLst>
          </a:prstGeom>
          <a:gradFill rotWithShape="0">
            <a:gsLst>
              <a:gs pos="0">
                <a:srgbClr val="660066"/>
              </a:gs>
              <a:gs pos="100000">
                <a:srgbClr val="FFFF00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fr-FR" altLang="de-DE" sz="3600">
              <a:solidFill>
                <a:schemeClr val="bg1"/>
              </a:solidFill>
            </a:endParaRPr>
          </a:p>
        </p:txBody>
      </p:sp>
      <p:sp>
        <p:nvSpPr>
          <p:cNvPr id="19460" name="Line 3"/>
          <p:cNvSpPr>
            <a:spLocks noChangeShapeType="1"/>
          </p:cNvSpPr>
          <p:nvPr/>
        </p:nvSpPr>
        <p:spPr bwMode="auto">
          <a:xfrm>
            <a:off x="539750" y="3068638"/>
            <a:ext cx="0" cy="2232025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CH"/>
          </a:p>
        </p:txBody>
      </p:sp>
      <p:sp>
        <p:nvSpPr>
          <p:cNvPr id="19461" name="Line 4"/>
          <p:cNvSpPr>
            <a:spLocks noChangeShapeType="1"/>
          </p:cNvSpPr>
          <p:nvPr/>
        </p:nvSpPr>
        <p:spPr bwMode="auto">
          <a:xfrm>
            <a:off x="8604250" y="2852738"/>
            <a:ext cx="0" cy="252095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CH"/>
          </a:p>
        </p:txBody>
      </p:sp>
      <p:sp>
        <p:nvSpPr>
          <p:cNvPr id="19462" name="Text Box 5"/>
          <p:cNvSpPr txBox="1">
            <a:spLocks noChangeArrowheads="1"/>
          </p:cNvSpPr>
          <p:nvPr/>
        </p:nvSpPr>
        <p:spPr bwMode="auto">
          <a:xfrm>
            <a:off x="250825" y="1412875"/>
            <a:ext cx="4067175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fr-FR" altLang="de-DE">
                <a:solidFill>
                  <a:schemeClr val="bg1"/>
                </a:solidFill>
              </a:rPr>
              <a:t>1. Kommen: </a:t>
            </a:r>
          </a:p>
          <a:p>
            <a:pPr eaLnBrk="1" hangingPunct="1"/>
            <a:r>
              <a:rPr lang="fr-FR" altLang="de-DE">
                <a:solidFill>
                  <a:schemeClr val="bg1"/>
                </a:solidFill>
              </a:rPr>
              <a:t>Der leidende </a:t>
            </a:r>
          </a:p>
          <a:p>
            <a:pPr eaLnBrk="1" hangingPunct="1"/>
            <a:r>
              <a:rPr lang="fr-FR" altLang="de-DE">
                <a:solidFill>
                  <a:schemeClr val="bg1"/>
                </a:solidFill>
              </a:rPr>
              <a:t>Messias</a:t>
            </a:r>
          </a:p>
        </p:txBody>
      </p:sp>
      <p:sp>
        <p:nvSpPr>
          <p:cNvPr id="19463" name="Text Box 6"/>
          <p:cNvSpPr txBox="1">
            <a:spLocks noChangeArrowheads="1"/>
          </p:cNvSpPr>
          <p:nvPr/>
        </p:nvSpPr>
        <p:spPr bwMode="auto">
          <a:xfrm>
            <a:off x="6804025" y="1412875"/>
            <a:ext cx="2843213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fr-FR" altLang="de-DE">
                <a:solidFill>
                  <a:schemeClr val="bg1"/>
                </a:solidFill>
              </a:rPr>
              <a:t>2. Kommen:</a:t>
            </a:r>
          </a:p>
          <a:p>
            <a:pPr eaLnBrk="1" hangingPunct="1"/>
            <a:r>
              <a:rPr lang="fr-FR" altLang="de-DE">
                <a:solidFill>
                  <a:schemeClr val="bg1"/>
                </a:solidFill>
              </a:rPr>
              <a:t>Der herrschende </a:t>
            </a:r>
          </a:p>
          <a:p>
            <a:pPr eaLnBrk="1" hangingPunct="1"/>
            <a:r>
              <a:rPr lang="fr-FR" altLang="de-DE">
                <a:solidFill>
                  <a:schemeClr val="bg1"/>
                </a:solidFill>
              </a:rPr>
              <a:t>Messias</a:t>
            </a:r>
          </a:p>
        </p:txBody>
      </p:sp>
      <p:sp>
        <p:nvSpPr>
          <p:cNvPr id="27655" name="Rectangle 7"/>
          <p:cNvSpPr>
            <a:spLocks noGrp="1" noChangeArrowheads="1"/>
          </p:cNvSpPr>
          <p:nvPr>
            <p:ph type="title"/>
          </p:nvPr>
        </p:nvSpPr>
        <p:spPr>
          <a:xfrm>
            <a:off x="0" y="260350"/>
            <a:ext cx="9144000" cy="1143000"/>
          </a:xfrm>
        </p:spPr>
        <p:txBody>
          <a:bodyPr/>
          <a:lstStyle/>
          <a:p>
            <a:pPr>
              <a:defRPr/>
            </a:pPr>
            <a:r>
              <a:rPr lang="fr-FR" sz="4000" b="1" dirty="0" smtClean="0">
                <a:solidFill>
                  <a:srgbClr val="99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Lange </a:t>
            </a:r>
            <a:r>
              <a:rPr lang="fr-FR" sz="4000" b="1" dirty="0" err="1" smtClean="0">
                <a:solidFill>
                  <a:srgbClr val="99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Zeit</a:t>
            </a:r>
            <a:endParaRPr lang="fr-FR" sz="4000" b="1" dirty="0" smtClean="0">
              <a:solidFill>
                <a:srgbClr val="99FF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465" name="Textfeld 9"/>
          <p:cNvSpPr txBox="1">
            <a:spLocks noChangeArrowheads="1"/>
          </p:cNvSpPr>
          <p:nvPr/>
        </p:nvSpPr>
        <p:spPr bwMode="auto">
          <a:xfrm>
            <a:off x="1908175" y="3068638"/>
            <a:ext cx="6264275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buFont typeface="Arial" panose="020B0604020202020204" pitchFamily="34" charset="0"/>
              <a:buChar char="•"/>
            </a:pPr>
            <a:r>
              <a:rPr lang="de-DE" altLang="de-DE" i="1">
                <a:solidFill>
                  <a:schemeClr val="bg1"/>
                </a:solidFill>
              </a:rPr>
              <a:t> Hos 3,4: „viele Tage“ ohne Staat</a:t>
            </a:r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de-DE" altLang="de-DE" i="1">
                <a:solidFill>
                  <a:schemeClr val="bg1"/>
                </a:solidFill>
              </a:rPr>
              <a:t> Mat 25,19: „nach langer Zeit“</a:t>
            </a:r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de-DE" altLang="de-DE" i="1">
                <a:solidFill>
                  <a:schemeClr val="bg1"/>
                </a:solidFill>
              </a:rPr>
              <a:t> 2Pet 3,3-4: in den „letzten Tagen“ Gespött über die lange ausbleibende Wiederkunft</a:t>
            </a:r>
          </a:p>
        </p:txBody>
      </p:sp>
      <p:sp>
        <p:nvSpPr>
          <p:cNvPr id="19466" name="Textfeld 10"/>
          <p:cNvSpPr txBox="1">
            <a:spLocks noChangeArrowheads="1"/>
          </p:cNvSpPr>
          <p:nvPr/>
        </p:nvSpPr>
        <p:spPr bwMode="auto">
          <a:xfrm>
            <a:off x="2916238" y="5949950"/>
            <a:ext cx="184150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de-DE" altLang="de-DE" sz="2800">
              <a:solidFill>
                <a:schemeClr val="bg1"/>
              </a:solidFill>
            </a:endParaRPr>
          </a:p>
        </p:txBody>
      </p:sp>
      <p:sp>
        <p:nvSpPr>
          <p:cNvPr id="19467" name="AutoShape 10"/>
          <p:cNvSpPr>
            <a:spLocks noChangeArrowheads="1"/>
          </p:cNvSpPr>
          <p:nvPr/>
        </p:nvSpPr>
        <p:spPr bwMode="auto">
          <a:xfrm rot="530953">
            <a:off x="660400" y="4335463"/>
            <a:ext cx="1106488" cy="2736850"/>
          </a:xfrm>
          <a:prstGeom prst="curvedRightArrow">
            <a:avLst>
              <a:gd name="adj1" fmla="val 75876"/>
              <a:gd name="adj2" fmla="val 151751"/>
              <a:gd name="adj3" fmla="val 3333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de-DE" altLang="de-DE"/>
          </a:p>
        </p:txBody>
      </p:sp>
      <p:sp>
        <p:nvSpPr>
          <p:cNvPr id="19468" name="AutoShape 12"/>
          <p:cNvSpPr>
            <a:spLocks noChangeArrowheads="1"/>
          </p:cNvSpPr>
          <p:nvPr/>
        </p:nvSpPr>
        <p:spPr bwMode="auto">
          <a:xfrm rot="21300862" flipV="1">
            <a:off x="6932613" y="3986213"/>
            <a:ext cx="1366837" cy="3024187"/>
          </a:xfrm>
          <a:prstGeom prst="curvedLeftArrow">
            <a:avLst>
              <a:gd name="adj1" fmla="val 44251"/>
              <a:gd name="adj2" fmla="val 88502"/>
              <a:gd name="adj3" fmla="val 3333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de-DE" altLang="de-DE"/>
          </a:p>
        </p:txBody>
      </p:sp>
      <p:sp>
        <p:nvSpPr>
          <p:cNvPr id="14" name="Text Box 9">
            <a:hlinkClick r:id="rId5" action="ppaction://hlinkpres?slideindex=1&amp;slidetitle="/>
          </p:cNvPr>
          <p:cNvSpPr txBox="1">
            <a:spLocks noChangeArrowheads="1"/>
          </p:cNvSpPr>
          <p:nvPr/>
        </p:nvSpPr>
        <p:spPr bwMode="auto">
          <a:xfrm>
            <a:off x="1476375" y="4437063"/>
            <a:ext cx="5761038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  <a:defRPr/>
            </a:pPr>
            <a:r>
              <a:rPr lang="de-DE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Israel in der Zerstreuung</a:t>
            </a:r>
            <a:endParaRPr lang="de-DE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Oval 4">
            <a:hlinkClick r:id="rId3" action="ppaction://hlinkpres?slideindex=1&amp;slidetitle="/>
          </p:cNvPr>
          <p:cNvSpPr>
            <a:spLocks noChangeArrowheads="1"/>
          </p:cNvSpPr>
          <p:nvPr/>
        </p:nvSpPr>
        <p:spPr bwMode="auto">
          <a:xfrm>
            <a:off x="3348038" y="1628775"/>
            <a:ext cx="1800225" cy="1595438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de-DE" altLang="de-DE"/>
          </a:p>
        </p:txBody>
      </p:sp>
      <p:sp>
        <p:nvSpPr>
          <p:cNvPr id="20483" name="AutoShape 2">
            <a:hlinkClick r:id="rId4" action="ppaction://hlinkpres?slideindex=1&amp;slidetitle="/>
          </p:cNvPr>
          <p:cNvSpPr>
            <a:spLocks noChangeArrowheads="1"/>
          </p:cNvSpPr>
          <p:nvPr/>
        </p:nvSpPr>
        <p:spPr bwMode="auto">
          <a:xfrm>
            <a:off x="539750" y="4724400"/>
            <a:ext cx="8064500" cy="1225550"/>
          </a:xfrm>
          <a:prstGeom prst="leftRightArrow">
            <a:avLst>
              <a:gd name="adj1" fmla="val 60833"/>
              <a:gd name="adj2" fmla="val 42498"/>
            </a:avLst>
          </a:prstGeom>
          <a:gradFill rotWithShape="0">
            <a:gsLst>
              <a:gs pos="0">
                <a:srgbClr val="660066"/>
              </a:gs>
              <a:gs pos="100000">
                <a:srgbClr val="FFFF00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fr-FR" altLang="de-DE" sz="3600">
              <a:solidFill>
                <a:schemeClr val="bg1"/>
              </a:solidFill>
            </a:endParaRPr>
          </a:p>
        </p:txBody>
      </p:sp>
      <p:sp>
        <p:nvSpPr>
          <p:cNvPr id="20484" name="Line 3"/>
          <p:cNvSpPr>
            <a:spLocks noChangeShapeType="1"/>
          </p:cNvSpPr>
          <p:nvPr/>
        </p:nvSpPr>
        <p:spPr bwMode="auto">
          <a:xfrm>
            <a:off x="539750" y="3068638"/>
            <a:ext cx="0" cy="2232025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CH"/>
          </a:p>
        </p:txBody>
      </p:sp>
      <p:sp>
        <p:nvSpPr>
          <p:cNvPr id="20485" name="Line 4"/>
          <p:cNvSpPr>
            <a:spLocks noChangeShapeType="1"/>
          </p:cNvSpPr>
          <p:nvPr/>
        </p:nvSpPr>
        <p:spPr bwMode="auto">
          <a:xfrm>
            <a:off x="8604250" y="2852738"/>
            <a:ext cx="0" cy="252095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CH"/>
          </a:p>
        </p:txBody>
      </p:sp>
      <p:sp>
        <p:nvSpPr>
          <p:cNvPr id="20486" name="Text Box 5"/>
          <p:cNvSpPr txBox="1">
            <a:spLocks noChangeArrowheads="1"/>
          </p:cNvSpPr>
          <p:nvPr/>
        </p:nvSpPr>
        <p:spPr bwMode="auto">
          <a:xfrm>
            <a:off x="250825" y="1412875"/>
            <a:ext cx="4067175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fr-FR" altLang="de-DE">
                <a:solidFill>
                  <a:schemeClr val="bg1"/>
                </a:solidFill>
              </a:rPr>
              <a:t>1. Kommen: </a:t>
            </a:r>
          </a:p>
          <a:p>
            <a:pPr eaLnBrk="1" hangingPunct="1"/>
            <a:r>
              <a:rPr lang="fr-FR" altLang="de-DE">
                <a:solidFill>
                  <a:schemeClr val="bg1"/>
                </a:solidFill>
              </a:rPr>
              <a:t>Der leidende </a:t>
            </a:r>
          </a:p>
          <a:p>
            <a:pPr eaLnBrk="1" hangingPunct="1"/>
            <a:r>
              <a:rPr lang="fr-FR" altLang="de-DE">
                <a:solidFill>
                  <a:schemeClr val="bg1"/>
                </a:solidFill>
              </a:rPr>
              <a:t>Messias</a:t>
            </a:r>
          </a:p>
        </p:txBody>
      </p:sp>
      <p:sp>
        <p:nvSpPr>
          <p:cNvPr id="20487" name="Text Box 6"/>
          <p:cNvSpPr txBox="1">
            <a:spLocks noChangeArrowheads="1"/>
          </p:cNvSpPr>
          <p:nvPr/>
        </p:nvSpPr>
        <p:spPr bwMode="auto">
          <a:xfrm>
            <a:off x="6804025" y="1412875"/>
            <a:ext cx="2843213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fr-FR" altLang="de-DE">
                <a:solidFill>
                  <a:schemeClr val="bg1"/>
                </a:solidFill>
              </a:rPr>
              <a:t>2. Kommen:</a:t>
            </a:r>
          </a:p>
          <a:p>
            <a:pPr eaLnBrk="1" hangingPunct="1"/>
            <a:r>
              <a:rPr lang="fr-FR" altLang="de-DE">
                <a:solidFill>
                  <a:schemeClr val="bg1"/>
                </a:solidFill>
              </a:rPr>
              <a:t>Der herrschende </a:t>
            </a:r>
          </a:p>
          <a:p>
            <a:pPr eaLnBrk="1" hangingPunct="1"/>
            <a:r>
              <a:rPr lang="fr-FR" altLang="de-DE">
                <a:solidFill>
                  <a:schemeClr val="bg1"/>
                </a:solidFill>
              </a:rPr>
              <a:t>Messias</a:t>
            </a:r>
          </a:p>
        </p:txBody>
      </p:sp>
      <p:sp>
        <p:nvSpPr>
          <p:cNvPr id="27655" name="Rectangle 7"/>
          <p:cNvSpPr>
            <a:spLocks noGrp="1" noChangeArrowheads="1"/>
          </p:cNvSpPr>
          <p:nvPr>
            <p:ph type="title"/>
          </p:nvPr>
        </p:nvSpPr>
        <p:spPr>
          <a:xfrm>
            <a:off x="0" y="260350"/>
            <a:ext cx="9144000" cy="1143000"/>
          </a:xfrm>
        </p:spPr>
        <p:txBody>
          <a:bodyPr/>
          <a:lstStyle/>
          <a:p>
            <a:pPr>
              <a:defRPr/>
            </a:pPr>
            <a:r>
              <a:rPr lang="fr-FR" sz="4000" b="1" dirty="0" err="1" smtClean="0">
                <a:solidFill>
                  <a:srgbClr val="99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Das</a:t>
            </a:r>
            <a:r>
              <a:rPr lang="fr-FR" sz="4000" b="1" dirty="0" smtClean="0">
                <a:solidFill>
                  <a:srgbClr val="99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r-FR" sz="4000" b="1" dirty="0" err="1" smtClean="0">
                <a:solidFill>
                  <a:srgbClr val="99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Evangelium</a:t>
            </a:r>
            <a:r>
              <a:rPr lang="fr-FR" sz="4000" b="1" dirty="0" smtClean="0">
                <a:solidFill>
                  <a:srgbClr val="99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r-FR" sz="4000" b="1" dirty="0" err="1" smtClean="0">
                <a:solidFill>
                  <a:srgbClr val="99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für</a:t>
            </a:r>
            <a:r>
              <a:rPr lang="fr-FR" sz="4000" b="1" dirty="0" smtClean="0">
                <a:solidFill>
                  <a:srgbClr val="99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r-FR" sz="4000" b="1" dirty="0" err="1" smtClean="0">
                <a:solidFill>
                  <a:srgbClr val="99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alle</a:t>
            </a:r>
            <a:r>
              <a:rPr lang="fr-FR" sz="4000" b="1" dirty="0" smtClean="0">
                <a:solidFill>
                  <a:srgbClr val="99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r-FR" sz="4000" b="1" dirty="0" err="1" smtClean="0">
                <a:solidFill>
                  <a:srgbClr val="99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Nationen</a:t>
            </a:r>
            <a:endParaRPr lang="fr-FR" sz="4000" b="1" dirty="0" smtClean="0">
              <a:solidFill>
                <a:srgbClr val="99FF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0489" name="Textfeld 9"/>
          <p:cNvSpPr txBox="1">
            <a:spLocks noChangeArrowheads="1"/>
          </p:cNvSpPr>
          <p:nvPr/>
        </p:nvSpPr>
        <p:spPr bwMode="auto">
          <a:xfrm>
            <a:off x="6300788" y="3716338"/>
            <a:ext cx="2249487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de-DE" altLang="de-DE" i="1">
                <a:solidFill>
                  <a:schemeClr val="bg1"/>
                </a:solidFill>
              </a:rPr>
              <a:t>„und dann wird </a:t>
            </a:r>
          </a:p>
          <a:p>
            <a:pPr eaLnBrk="1" hangingPunct="1"/>
            <a:r>
              <a:rPr lang="de-DE" altLang="de-DE" i="1">
                <a:solidFill>
                  <a:schemeClr val="bg1"/>
                </a:solidFill>
              </a:rPr>
              <a:t>das Ende kommen.“</a:t>
            </a:r>
          </a:p>
          <a:p>
            <a:pPr eaLnBrk="1" hangingPunct="1"/>
            <a:r>
              <a:rPr lang="de-DE" altLang="de-DE" i="1">
                <a:solidFill>
                  <a:schemeClr val="bg1"/>
                </a:solidFill>
              </a:rPr>
              <a:t>Mat 24,13</a:t>
            </a:r>
          </a:p>
        </p:txBody>
      </p:sp>
      <p:sp>
        <p:nvSpPr>
          <p:cNvPr id="20490" name="Text Box 6">
            <a:hlinkClick r:id="rId3" action="ppaction://hlinkpres?slideindex=1&amp;slidetitle="/>
          </p:cNvPr>
          <p:cNvSpPr txBox="1">
            <a:spLocks noChangeArrowheads="1"/>
          </p:cNvSpPr>
          <p:nvPr/>
        </p:nvSpPr>
        <p:spPr bwMode="auto">
          <a:xfrm>
            <a:off x="3348038" y="1773238"/>
            <a:ext cx="1800225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de-DE" altLang="de-DE" b="1"/>
              <a:t>Das Evangelium für alle Nationen</a:t>
            </a:r>
          </a:p>
        </p:txBody>
      </p:sp>
      <p:sp>
        <p:nvSpPr>
          <p:cNvPr id="14" name="Rectangle 3"/>
          <p:cNvSpPr txBox="1">
            <a:spLocks noChangeArrowheads="1"/>
          </p:cNvSpPr>
          <p:nvPr/>
        </p:nvSpPr>
        <p:spPr bwMode="auto">
          <a:xfrm>
            <a:off x="1331913" y="3429000"/>
            <a:ext cx="5076825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r>
              <a:rPr lang="fr-FR" kern="0" dirty="0">
                <a:solidFill>
                  <a:schemeClr val="bg1"/>
                </a:solidFill>
                <a:latin typeface="Arial" charset="0"/>
                <a:cs typeface="+mn-cs"/>
              </a:rPr>
              <a:t>1800: Die </a:t>
            </a:r>
            <a:r>
              <a:rPr lang="fr-FR" kern="0" dirty="0" err="1">
                <a:solidFill>
                  <a:schemeClr val="bg1"/>
                </a:solidFill>
                <a:latin typeface="Arial" charset="0"/>
                <a:cs typeface="+mn-cs"/>
              </a:rPr>
              <a:t>Bibel</a:t>
            </a:r>
            <a:r>
              <a:rPr lang="fr-FR" kern="0" dirty="0">
                <a:solidFill>
                  <a:schemeClr val="bg1"/>
                </a:solidFill>
                <a:latin typeface="Arial" charset="0"/>
                <a:cs typeface="+mn-cs"/>
              </a:rPr>
              <a:t> in 70 </a:t>
            </a:r>
            <a:r>
              <a:rPr lang="fr-FR" kern="0" dirty="0" err="1">
                <a:solidFill>
                  <a:schemeClr val="bg1"/>
                </a:solidFill>
                <a:latin typeface="Arial" charset="0"/>
                <a:cs typeface="+mn-cs"/>
              </a:rPr>
              <a:t>Sprachen</a:t>
            </a:r>
            <a:endParaRPr lang="fr-FR" kern="0" dirty="0">
              <a:solidFill>
                <a:schemeClr val="bg1"/>
              </a:solidFill>
              <a:latin typeface="Arial" charset="0"/>
              <a:cs typeface="+mn-cs"/>
            </a:endParaRPr>
          </a:p>
          <a:p>
            <a:pPr marL="342900" indent="-342900" eaLnBrk="0" hangingPunct="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r>
              <a:rPr lang="fr-FR" kern="0" dirty="0">
                <a:solidFill>
                  <a:schemeClr val="bg1"/>
                </a:solidFill>
                <a:latin typeface="Arial" charset="0"/>
                <a:cs typeface="+mn-cs"/>
              </a:rPr>
              <a:t>1830: Die </a:t>
            </a:r>
            <a:r>
              <a:rPr lang="fr-FR" kern="0" dirty="0" err="1">
                <a:solidFill>
                  <a:schemeClr val="bg1"/>
                </a:solidFill>
                <a:latin typeface="Arial" charset="0"/>
                <a:cs typeface="+mn-cs"/>
              </a:rPr>
              <a:t>Bibel</a:t>
            </a:r>
            <a:r>
              <a:rPr lang="fr-FR" kern="0" dirty="0">
                <a:solidFill>
                  <a:schemeClr val="bg1"/>
                </a:solidFill>
                <a:latin typeface="Arial" charset="0"/>
                <a:cs typeface="+mn-cs"/>
              </a:rPr>
              <a:t> in 157 </a:t>
            </a:r>
            <a:r>
              <a:rPr lang="fr-FR" kern="0" dirty="0" err="1">
                <a:solidFill>
                  <a:schemeClr val="bg1"/>
                </a:solidFill>
                <a:latin typeface="Arial" charset="0"/>
                <a:cs typeface="+mn-cs"/>
              </a:rPr>
              <a:t>Sprachen</a:t>
            </a:r>
            <a:endParaRPr lang="fr-FR" kern="0" dirty="0">
              <a:solidFill>
                <a:schemeClr val="bg1"/>
              </a:solidFill>
              <a:latin typeface="Arial" charset="0"/>
              <a:cs typeface="+mn-cs"/>
            </a:endParaRPr>
          </a:p>
          <a:p>
            <a:pPr marL="342900" indent="-342900" eaLnBrk="0" hangingPunct="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r>
              <a:rPr lang="fr-FR" kern="0" dirty="0">
                <a:solidFill>
                  <a:schemeClr val="bg1"/>
                </a:solidFill>
                <a:latin typeface="Arial" charset="0"/>
                <a:cs typeface="+mn-cs"/>
              </a:rPr>
              <a:t>2013: Die </a:t>
            </a:r>
            <a:r>
              <a:rPr lang="fr-FR" kern="0" dirty="0" err="1">
                <a:solidFill>
                  <a:schemeClr val="bg1"/>
                </a:solidFill>
                <a:latin typeface="Arial" charset="0"/>
                <a:cs typeface="+mn-cs"/>
              </a:rPr>
              <a:t>Bibel</a:t>
            </a:r>
            <a:r>
              <a:rPr lang="fr-FR" kern="0" dirty="0">
                <a:solidFill>
                  <a:schemeClr val="bg1"/>
                </a:solidFill>
                <a:latin typeface="Arial" charset="0"/>
                <a:cs typeface="+mn-cs"/>
              </a:rPr>
              <a:t> in </a:t>
            </a:r>
            <a:r>
              <a:rPr lang="fr-FR" kern="0" dirty="0" err="1">
                <a:solidFill>
                  <a:schemeClr val="bg1"/>
                </a:solidFill>
                <a:latin typeface="Arial" charset="0"/>
                <a:cs typeface="+mn-cs"/>
              </a:rPr>
              <a:t>mehr</a:t>
            </a:r>
            <a:r>
              <a:rPr lang="fr-FR" kern="0" dirty="0">
                <a:solidFill>
                  <a:schemeClr val="bg1"/>
                </a:solidFill>
                <a:latin typeface="Arial" charset="0"/>
                <a:cs typeface="+mn-cs"/>
              </a:rPr>
              <a:t> </a:t>
            </a:r>
            <a:r>
              <a:rPr lang="fr-FR" kern="0" dirty="0" err="1">
                <a:solidFill>
                  <a:schemeClr val="bg1"/>
                </a:solidFill>
                <a:latin typeface="Arial" charset="0"/>
                <a:cs typeface="+mn-cs"/>
              </a:rPr>
              <a:t>als</a:t>
            </a:r>
            <a:r>
              <a:rPr lang="fr-FR" kern="0" dirty="0">
                <a:solidFill>
                  <a:schemeClr val="bg1"/>
                </a:solidFill>
                <a:latin typeface="Arial" charset="0"/>
                <a:cs typeface="+mn-cs"/>
              </a:rPr>
              <a:t> 2800 </a:t>
            </a:r>
            <a:r>
              <a:rPr lang="fr-FR" kern="0" dirty="0" err="1">
                <a:solidFill>
                  <a:schemeClr val="bg1"/>
                </a:solidFill>
                <a:latin typeface="Arial" charset="0"/>
                <a:cs typeface="+mn-cs"/>
              </a:rPr>
              <a:t>Sprachen</a:t>
            </a:r>
            <a:endParaRPr lang="fr-FR" kern="0" dirty="0">
              <a:solidFill>
                <a:schemeClr val="bg1"/>
              </a:solidFill>
              <a:latin typeface="Arial" charset="0"/>
              <a:cs typeface="+mn-cs"/>
            </a:endParaRPr>
          </a:p>
          <a:p>
            <a:pPr marL="342900" indent="-342900" eaLnBrk="0" hangingPunct="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fr-FR" kern="0" dirty="0">
              <a:solidFill>
                <a:schemeClr val="bg1"/>
              </a:solidFill>
              <a:latin typeface="Arial" charset="0"/>
              <a:cs typeface="+mn-cs"/>
            </a:endParaRPr>
          </a:p>
          <a:p>
            <a:pPr marL="342900" indent="-342900" eaLnBrk="0" hangingPunct="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fr-FR" kern="0" dirty="0">
              <a:solidFill>
                <a:schemeClr val="bg1"/>
              </a:solidFill>
              <a:latin typeface="Arial" charset="0"/>
              <a:cs typeface="+mn-cs"/>
            </a:endParaRPr>
          </a:p>
          <a:p>
            <a:pPr marL="342900" indent="-342900" eaLnBrk="0" hangingPunct="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fr-FR" kern="0" dirty="0">
              <a:solidFill>
                <a:schemeClr val="bg1"/>
              </a:solidFill>
              <a:latin typeface="Arial" charset="0"/>
              <a:cs typeface="+mn-cs"/>
            </a:endParaRPr>
          </a:p>
          <a:p>
            <a:pPr marL="342900" indent="-342900" eaLnBrk="0" hangingPunct="0">
              <a:lnSpc>
                <a:spcPct val="90000"/>
              </a:lnSpc>
              <a:spcBef>
                <a:spcPct val="20000"/>
              </a:spcBef>
              <a:defRPr/>
            </a:pPr>
            <a:endParaRPr lang="fr-FR" kern="0" dirty="0">
              <a:solidFill>
                <a:schemeClr val="bg1"/>
              </a:solidFill>
              <a:latin typeface="Arial" charset="0"/>
              <a:cs typeface="+mn-cs"/>
            </a:endParaRPr>
          </a:p>
          <a:p>
            <a:pPr marL="342900" indent="-342900" eaLnBrk="0" hangingPunct="0">
              <a:lnSpc>
                <a:spcPct val="90000"/>
              </a:lnSpc>
              <a:spcBef>
                <a:spcPct val="20000"/>
              </a:spcBef>
              <a:defRPr/>
            </a:pPr>
            <a:endParaRPr lang="fr-FR" kern="0" dirty="0">
              <a:solidFill>
                <a:schemeClr val="bg1"/>
              </a:solidFill>
              <a:latin typeface="Arial" charset="0"/>
              <a:cs typeface="+mn-cs"/>
            </a:endParaRPr>
          </a:p>
          <a:p>
            <a:pPr marL="342900" indent="-342900" eaLnBrk="0" hangingPunct="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r>
              <a:rPr lang="fr-FR" kern="0" dirty="0">
                <a:solidFill>
                  <a:schemeClr val="bg1"/>
                </a:solidFill>
                <a:latin typeface="Arial" charset="0"/>
                <a:cs typeface="+mn-cs"/>
              </a:rPr>
              <a:t>2013: </a:t>
            </a:r>
            <a:r>
              <a:rPr lang="fr-FR" kern="0" dirty="0">
                <a:solidFill>
                  <a:schemeClr val="bg1"/>
                </a:solidFill>
                <a:latin typeface="Arial" charset="0"/>
                <a:cs typeface="+mn-cs"/>
              </a:rPr>
              <a:t>Global </a:t>
            </a:r>
            <a:r>
              <a:rPr lang="fr-FR" kern="0" dirty="0" err="1">
                <a:solidFill>
                  <a:schemeClr val="bg1"/>
                </a:solidFill>
                <a:latin typeface="Arial" charset="0"/>
                <a:cs typeface="+mn-cs"/>
              </a:rPr>
              <a:t>Recordings</a:t>
            </a:r>
            <a:r>
              <a:rPr lang="fr-FR" kern="0" dirty="0">
                <a:solidFill>
                  <a:schemeClr val="bg1"/>
                </a:solidFill>
                <a:latin typeface="Arial" charset="0"/>
                <a:cs typeface="+mn-cs"/>
              </a:rPr>
              <a:t> Network: </a:t>
            </a:r>
            <a:r>
              <a:rPr lang="fr-FR" kern="0" dirty="0" err="1">
                <a:solidFill>
                  <a:schemeClr val="bg1"/>
                </a:solidFill>
                <a:latin typeface="Arial" charset="0"/>
                <a:cs typeface="+mn-cs"/>
              </a:rPr>
              <a:t>Biblische</a:t>
            </a:r>
            <a:r>
              <a:rPr lang="fr-FR" kern="0" dirty="0">
                <a:solidFill>
                  <a:schemeClr val="bg1"/>
                </a:solidFill>
                <a:latin typeface="Arial" charset="0"/>
                <a:cs typeface="+mn-cs"/>
              </a:rPr>
              <a:t> </a:t>
            </a:r>
            <a:r>
              <a:rPr lang="fr-FR" kern="0" dirty="0" err="1">
                <a:solidFill>
                  <a:schemeClr val="bg1"/>
                </a:solidFill>
                <a:latin typeface="Arial" charset="0"/>
                <a:cs typeface="+mn-cs"/>
              </a:rPr>
              <a:t>Botschaften</a:t>
            </a:r>
            <a:r>
              <a:rPr lang="fr-FR" kern="0" dirty="0">
                <a:solidFill>
                  <a:schemeClr val="bg1"/>
                </a:solidFill>
                <a:latin typeface="Arial" charset="0"/>
                <a:cs typeface="+mn-cs"/>
              </a:rPr>
              <a:t> </a:t>
            </a:r>
            <a:r>
              <a:rPr lang="fr-FR" kern="0" dirty="0" err="1">
                <a:solidFill>
                  <a:schemeClr val="bg1"/>
                </a:solidFill>
                <a:latin typeface="Arial" charset="0"/>
                <a:cs typeface="+mn-cs"/>
              </a:rPr>
              <a:t>fast</a:t>
            </a:r>
            <a:r>
              <a:rPr lang="fr-FR" kern="0" dirty="0">
                <a:solidFill>
                  <a:schemeClr val="bg1"/>
                </a:solidFill>
                <a:latin typeface="Arial" charset="0"/>
                <a:cs typeface="+mn-cs"/>
              </a:rPr>
              <a:t> 6000 </a:t>
            </a:r>
            <a:r>
              <a:rPr lang="fr-FR" kern="0" dirty="0" err="1">
                <a:solidFill>
                  <a:schemeClr val="bg1"/>
                </a:solidFill>
                <a:latin typeface="Arial" charset="0"/>
                <a:cs typeface="+mn-cs"/>
              </a:rPr>
              <a:t>Sprachen</a:t>
            </a:r>
            <a:r>
              <a:rPr lang="fr-FR" kern="0" dirty="0">
                <a:solidFill>
                  <a:schemeClr val="bg1"/>
                </a:solidFill>
                <a:latin typeface="Arial" charset="0"/>
                <a:cs typeface="+mn-cs"/>
              </a:rPr>
              <a:t> und </a:t>
            </a:r>
            <a:r>
              <a:rPr lang="fr-FR" kern="0" dirty="0" err="1">
                <a:solidFill>
                  <a:schemeClr val="bg1"/>
                </a:solidFill>
                <a:latin typeface="Arial" charset="0"/>
                <a:cs typeface="+mn-cs"/>
              </a:rPr>
              <a:t>Dialekten</a:t>
            </a:r>
            <a:endParaRPr lang="fr-FR" kern="0" dirty="0">
              <a:solidFill>
                <a:schemeClr val="bg1"/>
              </a:solidFill>
              <a:latin typeface="Arial" charset="0"/>
              <a:cs typeface="+mn-cs"/>
            </a:endParaRPr>
          </a:p>
          <a:p>
            <a:pPr marL="342900" indent="-342900" eaLnBrk="0" hangingPunct="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fr-FR" kern="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AutoShape 2">
            <a:hlinkClick r:id="rId3" action="ppaction://hlinkpres?slideindex=1&amp;slidetitle="/>
          </p:cNvPr>
          <p:cNvSpPr>
            <a:spLocks noChangeArrowheads="1"/>
          </p:cNvSpPr>
          <p:nvPr/>
        </p:nvSpPr>
        <p:spPr bwMode="auto">
          <a:xfrm>
            <a:off x="0" y="5013325"/>
            <a:ext cx="9144000" cy="1319213"/>
          </a:xfrm>
          <a:prstGeom prst="leftRightArrow">
            <a:avLst>
              <a:gd name="adj1" fmla="val 60833"/>
              <a:gd name="adj2" fmla="val 56221"/>
            </a:avLst>
          </a:prstGeom>
          <a:gradFill rotWithShape="0">
            <a:gsLst>
              <a:gs pos="0">
                <a:srgbClr val="660066"/>
              </a:gs>
              <a:gs pos="100000">
                <a:srgbClr val="FFFF00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fr-FR" altLang="de-DE" sz="3600">
              <a:solidFill>
                <a:schemeClr val="bg1"/>
              </a:solidFill>
            </a:endParaRPr>
          </a:p>
        </p:txBody>
      </p:sp>
      <p:sp>
        <p:nvSpPr>
          <p:cNvPr id="21507" name="Text Box 3"/>
          <p:cNvSpPr txBox="1">
            <a:spLocks noChangeArrowheads="1"/>
          </p:cNvSpPr>
          <p:nvPr/>
        </p:nvSpPr>
        <p:spPr bwMode="auto">
          <a:xfrm>
            <a:off x="1619250" y="333375"/>
            <a:ext cx="58674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de-DE" altLang="de-DE" sz="3600" b="1">
                <a:solidFill>
                  <a:srgbClr val="00FF00"/>
                </a:solidFill>
              </a:rPr>
              <a:t>Joel 3,1: Ausgiessung</a:t>
            </a:r>
            <a:endParaRPr lang="fr-FR" altLang="de-DE" sz="3600" b="1">
              <a:solidFill>
                <a:srgbClr val="00FF00"/>
              </a:solidFill>
            </a:endParaRPr>
          </a:p>
        </p:txBody>
      </p:sp>
      <p:sp>
        <p:nvSpPr>
          <p:cNvPr id="21508" name="Oval 4">
            <a:hlinkClick r:id="rId4" action="ppaction://hlinkpres?slideindex=1&amp;slidetitle="/>
          </p:cNvPr>
          <p:cNvSpPr>
            <a:spLocks noChangeArrowheads="1"/>
          </p:cNvSpPr>
          <p:nvPr/>
        </p:nvSpPr>
        <p:spPr bwMode="auto">
          <a:xfrm>
            <a:off x="1331913" y="2492375"/>
            <a:ext cx="142875" cy="1595438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de-DE" altLang="de-DE"/>
          </a:p>
        </p:txBody>
      </p:sp>
      <p:sp>
        <p:nvSpPr>
          <p:cNvPr id="21509" name="Oval 5"/>
          <p:cNvSpPr>
            <a:spLocks noChangeArrowheads="1"/>
          </p:cNvSpPr>
          <p:nvPr/>
        </p:nvSpPr>
        <p:spPr bwMode="auto">
          <a:xfrm>
            <a:off x="7621588" y="3284538"/>
            <a:ext cx="1522412" cy="1522412"/>
          </a:xfrm>
          <a:prstGeom prst="ellipse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de-DE" altLang="de-DE">
              <a:solidFill>
                <a:srgbClr val="00FF00"/>
              </a:solidFill>
            </a:endParaRPr>
          </a:p>
        </p:txBody>
      </p:sp>
      <p:sp>
        <p:nvSpPr>
          <p:cNvPr id="21510" name="Text Box 7">
            <a:hlinkClick r:id="rId5" action="ppaction://hlinkpres?slideindex=1&amp;slidetitle="/>
          </p:cNvPr>
          <p:cNvSpPr txBox="1">
            <a:spLocks noChangeArrowheads="1"/>
          </p:cNvSpPr>
          <p:nvPr/>
        </p:nvSpPr>
        <p:spPr bwMode="auto">
          <a:xfrm>
            <a:off x="7704138" y="3429000"/>
            <a:ext cx="1439862" cy="1247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de-DE" altLang="de-DE" sz="1900" b="1">
                <a:solidFill>
                  <a:schemeClr val="bg2"/>
                </a:solidFill>
              </a:rPr>
              <a:t>Das Reich des Messias (1000 J.)</a:t>
            </a:r>
          </a:p>
        </p:txBody>
      </p:sp>
      <p:sp>
        <p:nvSpPr>
          <p:cNvPr id="21511" name="Line 11"/>
          <p:cNvSpPr>
            <a:spLocks noChangeShapeType="1"/>
          </p:cNvSpPr>
          <p:nvPr/>
        </p:nvSpPr>
        <p:spPr bwMode="auto">
          <a:xfrm>
            <a:off x="7164388" y="2420938"/>
            <a:ext cx="0" cy="2808287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CH"/>
          </a:p>
        </p:txBody>
      </p:sp>
      <p:sp>
        <p:nvSpPr>
          <p:cNvPr id="21512" name="Line 13"/>
          <p:cNvSpPr>
            <a:spLocks noChangeShapeType="1"/>
          </p:cNvSpPr>
          <p:nvPr/>
        </p:nvSpPr>
        <p:spPr bwMode="auto">
          <a:xfrm>
            <a:off x="1042988" y="2565400"/>
            <a:ext cx="0" cy="2663825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CH"/>
          </a:p>
        </p:txBody>
      </p:sp>
      <p:sp>
        <p:nvSpPr>
          <p:cNvPr id="21513" name="Text Box 14"/>
          <p:cNvSpPr txBox="1">
            <a:spLocks noChangeArrowheads="1"/>
          </p:cNvSpPr>
          <p:nvPr/>
        </p:nvSpPr>
        <p:spPr bwMode="auto">
          <a:xfrm>
            <a:off x="0" y="1916113"/>
            <a:ext cx="187166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de-DE" altLang="de-DE">
                <a:solidFill>
                  <a:schemeClr val="bg1"/>
                </a:solidFill>
              </a:rPr>
              <a:t>1. Kommen</a:t>
            </a:r>
          </a:p>
        </p:txBody>
      </p:sp>
      <p:sp>
        <p:nvSpPr>
          <p:cNvPr id="21514" name="Text Box 15"/>
          <p:cNvSpPr txBox="1">
            <a:spLocks noChangeArrowheads="1"/>
          </p:cNvSpPr>
          <p:nvPr/>
        </p:nvSpPr>
        <p:spPr bwMode="auto">
          <a:xfrm>
            <a:off x="6443663" y="1844675"/>
            <a:ext cx="22193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de-DE" altLang="de-DE">
                <a:solidFill>
                  <a:schemeClr val="bg1"/>
                </a:solidFill>
              </a:rPr>
              <a:t>2. Kommen</a:t>
            </a:r>
          </a:p>
        </p:txBody>
      </p:sp>
      <p:sp>
        <p:nvSpPr>
          <p:cNvPr id="21515" name="Oval 4">
            <a:hlinkClick r:id="rId4" action="ppaction://hlinkpres?slideindex=1&amp;slidetitle="/>
          </p:cNvPr>
          <p:cNvSpPr>
            <a:spLocks noChangeArrowheads="1"/>
          </p:cNvSpPr>
          <p:nvPr/>
        </p:nvSpPr>
        <p:spPr bwMode="auto">
          <a:xfrm>
            <a:off x="7308850" y="2349500"/>
            <a:ext cx="142875" cy="1595438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de-DE" altLang="de-DE"/>
          </a:p>
        </p:txBody>
      </p:sp>
      <p:sp>
        <p:nvSpPr>
          <p:cNvPr id="21516" name="Textfeld 16"/>
          <p:cNvSpPr txBox="1">
            <a:spLocks noChangeArrowheads="1"/>
          </p:cNvSpPr>
          <p:nvPr/>
        </p:nvSpPr>
        <p:spPr bwMode="auto">
          <a:xfrm>
            <a:off x="7596188" y="2420938"/>
            <a:ext cx="99218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de-DE" altLang="de-DE">
                <a:solidFill>
                  <a:schemeClr val="bg1"/>
                </a:solidFill>
              </a:rPr>
              <a:t>Joel 3,1</a:t>
            </a:r>
          </a:p>
        </p:txBody>
      </p:sp>
      <p:sp>
        <p:nvSpPr>
          <p:cNvPr id="21517" name="Textfeld 17"/>
          <p:cNvSpPr txBox="1">
            <a:spLocks noChangeArrowheads="1"/>
          </p:cNvSpPr>
          <p:nvPr/>
        </p:nvSpPr>
        <p:spPr bwMode="auto">
          <a:xfrm>
            <a:off x="1547813" y="2636838"/>
            <a:ext cx="1471612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de-DE" altLang="de-DE">
                <a:solidFill>
                  <a:schemeClr val="bg1"/>
                </a:solidFill>
              </a:rPr>
              <a:t>Apg 2,17: </a:t>
            </a:r>
          </a:p>
          <a:p>
            <a:pPr eaLnBrk="1" hangingPunct="1"/>
            <a:r>
              <a:rPr lang="de-DE" altLang="de-DE">
                <a:solidFill>
                  <a:schemeClr val="bg1"/>
                </a:solidFill>
              </a:rPr>
              <a:t>„Dies ist es!“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AutoShape 2">
            <a:hlinkClick r:id="rId3" action="ppaction://hlinkpres?slideindex=1&amp;slidetitle="/>
          </p:cNvPr>
          <p:cNvSpPr>
            <a:spLocks noChangeArrowheads="1"/>
          </p:cNvSpPr>
          <p:nvPr/>
        </p:nvSpPr>
        <p:spPr bwMode="auto">
          <a:xfrm>
            <a:off x="0" y="4868863"/>
            <a:ext cx="9144000" cy="1320800"/>
          </a:xfrm>
          <a:prstGeom prst="leftRightArrow">
            <a:avLst>
              <a:gd name="adj1" fmla="val 60833"/>
              <a:gd name="adj2" fmla="val 56154"/>
            </a:avLst>
          </a:prstGeom>
          <a:gradFill rotWithShape="0">
            <a:gsLst>
              <a:gs pos="0">
                <a:srgbClr val="660066"/>
              </a:gs>
              <a:gs pos="100000">
                <a:srgbClr val="FFFF00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fr-FR" altLang="de-DE" sz="3600">
              <a:solidFill>
                <a:schemeClr val="bg1"/>
              </a:solidFill>
            </a:endParaRPr>
          </a:p>
        </p:txBody>
      </p:sp>
      <p:sp>
        <p:nvSpPr>
          <p:cNvPr id="18435" name="Text Box 3"/>
          <p:cNvSpPr txBox="1">
            <a:spLocks noChangeArrowheads="1"/>
          </p:cNvSpPr>
          <p:nvPr/>
        </p:nvSpPr>
        <p:spPr bwMode="auto">
          <a:xfrm>
            <a:off x="1547813" y="908050"/>
            <a:ext cx="5867400" cy="1201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  <a:defRPr/>
            </a:pPr>
            <a:r>
              <a:rPr lang="de-DE" sz="3600" b="1" dirty="0">
                <a:solidFill>
                  <a:srgbClr val="00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Zeitsprünge der Prophetie</a:t>
            </a:r>
            <a:endParaRPr lang="fr-FR" sz="3600" b="1" dirty="0">
              <a:solidFill>
                <a:srgbClr val="00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cs typeface="Arial" charset="0"/>
            </a:endParaRPr>
          </a:p>
        </p:txBody>
      </p:sp>
      <p:sp>
        <p:nvSpPr>
          <p:cNvPr id="22532" name="Line 11"/>
          <p:cNvSpPr>
            <a:spLocks noChangeShapeType="1"/>
          </p:cNvSpPr>
          <p:nvPr/>
        </p:nvSpPr>
        <p:spPr bwMode="auto">
          <a:xfrm>
            <a:off x="7885113" y="4149725"/>
            <a:ext cx="0" cy="935038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CH"/>
          </a:p>
        </p:txBody>
      </p:sp>
      <p:sp>
        <p:nvSpPr>
          <p:cNvPr id="22533" name="Line 11"/>
          <p:cNvSpPr>
            <a:spLocks noChangeShapeType="1"/>
          </p:cNvSpPr>
          <p:nvPr/>
        </p:nvSpPr>
        <p:spPr bwMode="auto">
          <a:xfrm>
            <a:off x="2700338" y="4076700"/>
            <a:ext cx="0" cy="1081088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CH"/>
          </a:p>
        </p:txBody>
      </p:sp>
      <p:sp>
        <p:nvSpPr>
          <p:cNvPr id="22534" name="AutoShape 10"/>
          <p:cNvSpPr>
            <a:spLocks noChangeArrowheads="1"/>
          </p:cNvSpPr>
          <p:nvPr/>
        </p:nvSpPr>
        <p:spPr bwMode="auto">
          <a:xfrm rot="-3392370">
            <a:off x="6775450" y="2179638"/>
            <a:ext cx="720725" cy="2736850"/>
          </a:xfrm>
          <a:prstGeom prst="curvedRightArrow">
            <a:avLst>
              <a:gd name="adj1" fmla="val 75947"/>
              <a:gd name="adj2" fmla="val 151894"/>
              <a:gd name="adj3" fmla="val 3333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de-DE" altLang="de-DE"/>
          </a:p>
        </p:txBody>
      </p:sp>
      <p:sp>
        <p:nvSpPr>
          <p:cNvPr id="22535" name="Textfeld 18"/>
          <p:cNvSpPr txBox="1">
            <a:spLocks noChangeArrowheads="1"/>
          </p:cNvSpPr>
          <p:nvPr/>
        </p:nvSpPr>
        <p:spPr bwMode="auto">
          <a:xfrm>
            <a:off x="6732588" y="2349500"/>
            <a:ext cx="1936750" cy="922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de-DE" altLang="de-DE">
                <a:solidFill>
                  <a:schemeClr val="bg1"/>
                </a:solidFill>
              </a:rPr>
              <a:t>Joel 1,15: </a:t>
            </a:r>
          </a:p>
          <a:p>
            <a:pPr eaLnBrk="1" hangingPunct="1"/>
            <a:r>
              <a:rPr lang="de-DE" altLang="de-DE">
                <a:solidFill>
                  <a:schemeClr val="bg1"/>
                </a:solidFill>
              </a:rPr>
              <a:t>„Nahe ist der Tag</a:t>
            </a:r>
          </a:p>
          <a:p>
            <a:pPr eaLnBrk="1" hangingPunct="1"/>
            <a:r>
              <a:rPr lang="de-DE" altLang="de-DE">
                <a:solidFill>
                  <a:schemeClr val="bg1"/>
                </a:solidFill>
              </a:rPr>
              <a:t>des HERRN!“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68313" y="692150"/>
            <a:ext cx="8229600" cy="5462588"/>
          </a:xfrm>
        </p:spPr>
        <p:txBody>
          <a:bodyPr/>
          <a:lstStyle/>
          <a:p>
            <a:pPr algn="ctr">
              <a:buFontTx/>
              <a:buNone/>
              <a:defRPr/>
            </a:pPr>
            <a:r>
              <a:rPr lang="de-DE" sz="5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Die Endzeit war noch nicht vor 2000 Jahren!</a:t>
            </a:r>
            <a:endParaRPr lang="de-DE" sz="5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02" name="Rectangle 2"/>
          <p:cNvSpPr>
            <a:spLocks noChangeArrowheads="1"/>
          </p:cNvSpPr>
          <p:nvPr/>
        </p:nvSpPr>
        <p:spPr bwMode="auto">
          <a:xfrm>
            <a:off x="180975" y="404813"/>
            <a:ext cx="896302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de-DE" sz="4800" b="1" dirty="0">
                <a:solidFill>
                  <a:srgbClr val="99FF33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Arial" charset="0"/>
                <a:cs typeface="Arial" charset="0"/>
              </a:rPr>
              <a:t>Auferstehung</a:t>
            </a:r>
            <a:endParaRPr lang="de-DE" sz="4800" b="1" dirty="0">
              <a:solidFill>
                <a:srgbClr val="99FF33"/>
              </a:solidFill>
              <a:latin typeface="Arial" charset="0"/>
              <a:cs typeface="Arial" charset="0"/>
            </a:endParaRPr>
          </a:p>
        </p:txBody>
      </p:sp>
      <p:sp>
        <p:nvSpPr>
          <p:cNvPr id="24579" name="AutoShape 3"/>
          <p:cNvSpPr>
            <a:spLocks noChangeArrowheads="1"/>
          </p:cNvSpPr>
          <p:nvPr/>
        </p:nvSpPr>
        <p:spPr bwMode="auto">
          <a:xfrm>
            <a:off x="0" y="4987925"/>
            <a:ext cx="8839200" cy="990600"/>
          </a:xfrm>
          <a:prstGeom prst="leftRightArrow">
            <a:avLst>
              <a:gd name="adj1" fmla="val 60833"/>
              <a:gd name="adj2" fmla="val 57628"/>
            </a:avLst>
          </a:prstGeom>
          <a:gradFill rotWithShape="0">
            <a:gsLst>
              <a:gs pos="0">
                <a:srgbClr val="660066"/>
              </a:gs>
              <a:gs pos="100000">
                <a:srgbClr val="FFFF00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de-DE" altLang="de-DE"/>
          </a:p>
        </p:txBody>
      </p:sp>
      <p:sp>
        <p:nvSpPr>
          <p:cNvPr id="358404" name="Oval 4"/>
          <p:cNvSpPr>
            <a:spLocks noChangeArrowheads="1"/>
          </p:cNvSpPr>
          <p:nvPr/>
        </p:nvSpPr>
        <p:spPr bwMode="auto">
          <a:xfrm>
            <a:off x="4171950" y="3444875"/>
            <a:ext cx="3505200" cy="1676400"/>
          </a:xfrm>
          <a:prstGeom prst="ellipse">
            <a:avLst/>
          </a:prstGeom>
          <a:gradFill rotWithShape="0">
            <a:gsLst>
              <a:gs pos="0">
                <a:srgbClr val="FFFF00"/>
              </a:gs>
              <a:gs pos="100000">
                <a:srgbClr val="FF3300"/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fr-FR" altLang="de-DE">
                <a:solidFill>
                  <a:srgbClr val="00FF00"/>
                </a:solidFill>
              </a:rPr>
              <a:t>Die grosse Drangsal</a:t>
            </a:r>
          </a:p>
        </p:txBody>
      </p:sp>
      <p:sp>
        <p:nvSpPr>
          <p:cNvPr id="358405" name="Rectangle 5"/>
          <p:cNvSpPr>
            <a:spLocks noChangeArrowheads="1"/>
          </p:cNvSpPr>
          <p:nvPr/>
        </p:nvSpPr>
        <p:spPr bwMode="auto">
          <a:xfrm>
            <a:off x="4140200" y="3068638"/>
            <a:ext cx="71438" cy="2519362"/>
          </a:xfrm>
          <a:prstGeom prst="rect">
            <a:avLst/>
          </a:prstGeom>
          <a:solidFill>
            <a:srgbClr val="FF33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de-DE" altLang="de-DE"/>
          </a:p>
        </p:txBody>
      </p:sp>
      <p:sp>
        <p:nvSpPr>
          <p:cNvPr id="358406" name="AutoShape 6"/>
          <p:cNvSpPr>
            <a:spLocks noChangeArrowheads="1"/>
          </p:cNvSpPr>
          <p:nvPr/>
        </p:nvSpPr>
        <p:spPr bwMode="auto">
          <a:xfrm>
            <a:off x="2419350" y="2133600"/>
            <a:ext cx="533400" cy="2971800"/>
          </a:xfrm>
          <a:prstGeom prst="upArrow">
            <a:avLst>
              <a:gd name="adj1" fmla="val 50000"/>
              <a:gd name="adj2" fmla="val 139286"/>
            </a:avLst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de-DE" altLang="de-DE"/>
          </a:p>
        </p:txBody>
      </p:sp>
      <p:sp>
        <p:nvSpPr>
          <p:cNvPr id="358407" name="Text Box 7"/>
          <p:cNvSpPr txBox="1">
            <a:spLocks noChangeArrowheads="1"/>
          </p:cNvSpPr>
          <p:nvPr/>
        </p:nvSpPr>
        <p:spPr bwMode="auto">
          <a:xfrm rot="-5400000">
            <a:off x="1355726" y="3663950"/>
            <a:ext cx="2628900" cy="13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eaVert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de-DE" sz="1600">
                <a:solidFill>
                  <a:schemeClr val="bg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cs typeface="Arial" charset="0"/>
              </a:rPr>
              <a:t>Entrückung</a:t>
            </a:r>
            <a:endParaRPr lang="de-DE" sz="1600">
              <a:solidFill>
                <a:srgbClr val="000066"/>
              </a:solidFill>
              <a:latin typeface="Arial" charset="0"/>
              <a:cs typeface="Arial" charset="0"/>
            </a:endParaRPr>
          </a:p>
        </p:txBody>
      </p:sp>
      <p:sp>
        <p:nvSpPr>
          <p:cNvPr id="358408" name="Rectangle 8"/>
          <p:cNvSpPr>
            <a:spLocks noChangeArrowheads="1"/>
          </p:cNvSpPr>
          <p:nvPr/>
        </p:nvSpPr>
        <p:spPr bwMode="auto">
          <a:xfrm>
            <a:off x="2828925" y="3559175"/>
            <a:ext cx="152400" cy="1331913"/>
          </a:xfrm>
          <a:prstGeom prst="rect">
            <a:avLst/>
          </a:prstGeom>
          <a:gradFill rotWithShape="0">
            <a:gsLst>
              <a:gs pos="0">
                <a:srgbClr val="FFFF00"/>
              </a:gs>
              <a:gs pos="100000">
                <a:srgbClr val="FF3300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de-DE" altLang="de-DE"/>
          </a:p>
        </p:txBody>
      </p:sp>
      <p:sp>
        <p:nvSpPr>
          <p:cNvPr id="358409" name="AutoShape 9"/>
          <p:cNvSpPr>
            <a:spLocks noChangeArrowheads="1"/>
          </p:cNvSpPr>
          <p:nvPr/>
        </p:nvSpPr>
        <p:spPr bwMode="auto">
          <a:xfrm>
            <a:off x="3638550" y="3311525"/>
            <a:ext cx="457200" cy="1828800"/>
          </a:xfrm>
          <a:prstGeom prst="rightArrow">
            <a:avLst>
              <a:gd name="adj1" fmla="val 72731"/>
              <a:gd name="adj2" fmla="val 55000"/>
            </a:avLst>
          </a:prstGeom>
          <a:gradFill rotWithShape="0">
            <a:gsLst>
              <a:gs pos="0">
                <a:srgbClr val="FFFF00"/>
              </a:gs>
              <a:gs pos="100000">
                <a:srgbClr val="FF3300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de-DE" altLang="de-DE"/>
          </a:p>
        </p:txBody>
      </p:sp>
      <p:sp>
        <p:nvSpPr>
          <p:cNvPr id="358410" name="Rectangle 10"/>
          <p:cNvSpPr>
            <a:spLocks noChangeArrowheads="1"/>
          </p:cNvSpPr>
          <p:nvPr/>
        </p:nvSpPr>
        <p:spPr bwMode="auto">
          <a:xfrm>
            <a:off x="2990850" y="3559175"/>
            <a:ext cx="152400" cy="1331913"/>
          </a:xfrm>
          <a:prstGeom prst="rect">
            <a:avLst/>
          </a:prstGeom>
          <a:gradFill rotWithShape="0">
            <a:gsLst>
              <a:gs pos="0">
                <a:srgbClr val="FFFF00"/>
              </a:gs>
              <a:gs pos="100000">
                <a:srgbClr val="FF3300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de-DE" altLang="de-DE"/>
          </a:p>
        </p:txBody>
      </p:sp>
      <p:sp>
        <p:nvSpPr>
          <p:cNvPr id="358411" name="Rectangle 11"/>
          <p:cNvSpPr>
            <a:spLocks noChangeArrowheads="1"/>
          </p:cNvSpPr>
          <p:nvPr/>
        </p:nvSpPr>
        <p:spPr bwMode="auto">
          <a:xfrm>
            <a:off x="3314700" y="3560763"/>
            <a:ext cx="152400" cy="1331912"/>
          </a:xfrm>
          <a:prstGeom prst="rect">
            <a:avLst/>
          </a:prstGeom>
          <a:gradFill rotWithShape="0">
            <a:gsLst>
              <a:gs pos="0">
                <a:srgbClr val="FFFF00"/>
              </a:gs>
              <a:gs pos="100000">
                <a:srgbClr val="FF3300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de-DE" altLang="de-DE"/>
          </a:p>
        </p:txBody>
      </p:sp>
      <p:sp>
        <p:nvSpPr>
          <p:cNvPr id="358412" name="Rectangle 12"/>
          <p:cNvSpPr>
            <a:spLocks noChangeArrowheads="1"/>
          </p:cNvSpPr>
          <p:nvPr/>
        </p:nvSpPr>
        <p:spPr bwMode="auto">
          <a:xfrm>
            <a:off x="3152775" y="3560763"/>
            <a:ext cx="152400" cy="1331912"/>
          </a:xfrm>
          <a:prstGeom prst="rect">
            <a:avLst/>
          </a:prstGeom>
          <a:gradFill rotWithShape="0">
            <a:gsLst>
              <a:gs pos="0">
                <a:srgbClr val="FFFF00"/>
              </a:gs>
              <a:gs pos="100000">
                <a:srgbClr val="FF3300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de-DE" altLang="de-DE"/>
          </a:p>
        </p:txBody>
      </p:sp>
      <p:sp>
        <p:nvSpPr>
          <p:cNvPr id="358413" name="Rectangle 13"/>
          <p:cNvSpPr>
            <a:spLocks noChangeArrowheads="1"/>
          </p:cNvSpPr>
          <p:nvPr/>
        </p:nvSpPr>
        <p:spPr bwMode="auto">
          <a:xfrm>
            <a:off x="3476625" y="3559175"/>
            <a:ext cx="152400" cy="1331913"/>
          </a:xfrm>
          <a:prstGeom prst="rect">
            <a:avLst/>
          </a:prstGeom>
          <a:gradFill rotWithShape="0">
            <a:gsLst>
              <a:gs pos="0">
                <a:srgbClr val="FFFF00"/>
              </a:gs>
              <a:gs pos="100000">
                <a:srgbClr val="FF3300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de-DE" altLang="de-DE"/>
          </a:p>
        </p:txBody>
      </p:sp>
      <p:grpSp>
        <p:nvGrpSpPr>
          <p:cNvPr id="24590" name="Group 14"/>
          <p:cNvGrpSpPr>
            <a:grpSpLocks/>
          </p:cNvGrpSpPr>
          <p:nvPr/>
        </p:nvGrpSpPr>
        <p:grpSpPr bwMode="auto">
          <a:xfrm>
            <a:off x="6515100" y="1695450"/>
            <a:ext cx="2209800" cy="3887788"/>
            <a:chOff x="3768" y="1094"/>
            <a:chExt cx="1392" cy="2449"/>
          </a:xfrm>
        </p:grpSpPr>
        <p:sp>
          <p:nvSpPr>
            <p:cNvPr id="24592" name="AutoShape 15"/>
            <p:cNvSpPr>
              <a:spLocks noChangeArrowheads="1"/>
            </p:cNvSpPr>
            <p:nvPr/>
          </p:nvSpPr>
          <p:spPr bwMode="auto">
            <a:xfrm>
              <a:off x="4236" y="2820"/>
              <a:ext cx="480" cy="432"/>
            </a:xfrm>
            <a:prstGeom prst="triangle">
              <a:avLst>
                <a:gd name="adj" fmla="val 50000"/>
              </a:avLst>
            </a:prstGeom>
            <a:solidFill>
              <a:srgbClr val="FF33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DE" altLang="de-DE"/>
            </a:p>
          </p:txBody>
        </p:sp>
        <p:sp>
          <p:nvSpPr>
            <p:cNvPr id="24593" name="AutoShape 16"/>
            <p:cNvSpPr>
              <a:spLocks noChangeArrowheads="1"/>
            </p:cNvSpPr>
            <p:nvPr/>
          </p:nvSpPr>
          <p:spPr bwMode="auto">
            <a:xfrm flipV="1">
              <a:off x="4308" y="1392"/>
              <a:ext cx="336" cy="1212"/>
            </a:xfrm>
            <a:prstGeom prst="upArrow">
              <a:avLst>
                <a:gd name="adj1" fmla="val 50000"/>
                <a:gd name="adj2" fmla="val 90179"/>
              </a:avLst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DE" altLang="de-DE"/>
            </a:p>
          </p:txBody>
        </p:sp>
        <p:sp>
          <p:nvSpPr>
            <p:cNvPr id="24594" name="Rectangle 17"/>
            <p:cNvSpPr>
              <a:spLocks noChangeArrowheads="1"/>
            </p:cNvSpPr>
            <p:nvPr/>
          </p:nvSpPr>
          <p:spPr bwMode="auto">
            <a:xfrm>
              <a:off x="4452" y="1956"/>
              <a:ext cx="45" cy="15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DE" altLang="de-DE"/>
            </a:p>
          </p:txBody>
        </p:sp>
        <p:sp>
          <p:nvSpPr>
            <p:cNvPr id="24595" name="Text Box 18"/>
            <p:cNvSpPr txBox="1">
              <a:spLocks noChangeArrowheads="1"/>
            </p:cNvSpPr>
            <p:nvPr/>
          </p:nvSpPr>
          <p:spPr bwMode="auto">
            <a:xfrm>
              <a:off x="3768" y="1094"/>
              <a:ext cx="139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de-DE" altLang="de-DE">
                  <a:solidFill>
                    <a:schemeClr val="bg1"/>
                  </a:solidFill>
                </a:rPr>
                <a:t>Ankunft Jesu</a:t>
              </a:r>
              <a:endParaRPr lang="de-DE" altLang="de-DE" sz="2000">
                <a:solidFill>
                  <a:schemeClr val="bg1"/>
                </a:solidFill>
                <a:latin typeface="Times New Roman" panose="02020603050405020304" pitchFamily="18" charset="0"/>
              </a:endParaRPr>
            </a:p>
          </p:txBody>
        </p:sp>
      </p:grpSp>
      <p:sp>
        <p:nvSpPr>
          <p:cNvPr id="24591" name="Text Box 19"/>
          <p:cNvSpPr txBox="1">
            <a:spLocks noChangeArrowheads="1"/>
          </p:cNvSpPr>
          <p:nvPr/>
        </p:nvSpPr>
        <p:spPr bwMode="auto">
          <a:xfrm>
            <a:off x="490538" y="1720850"/>
            <a:ext cx="184943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fr-FR" altLang="de-DE">
                <a:solidFill>
                  <a:srgbClr val="00FF00"/>
                </a:solidFill>
              </a:rPr>
              <a:t>Endzeit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584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584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584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584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584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584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584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584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584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584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584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584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584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584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3584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584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584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584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584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04" grpId="0" animBg="1"/>
      <p:bldP spid="358405" grpId="0" animBg="1"/>
      <p:bldP spid="358406" grpId="0" animBg="1"/>
      <p:bldP spid="358407" grpId="0"/>
      <p:bldP spid="358408" grpId="0" animBg="1"/>
      <p:bldP spid="358409" grpId="0" animBg="1"/>
      <p:bldP spid="358410" grpId="0" animBg="1"/>
      <p:bldP spid="358411" grpId="0" animBg="1"/>
      <p:bldP spid="358412" grpId="0" animBg="1"/>
      <p:bldP spid="358413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68413"/>
            <a:ext cx="9150350" cy="4392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3" name="Textfeld 4"/>
          <p:cNvSpPr txBox="1">
            <a:spLocks noChangeArrowheads="1"/>
          </p:cNvSpPr>
          <p:nvPr/>
        </p:nvSpPr>
        <p:spPr bwMode="auto">
          <a:xfrm>
            <a:off x="6732588" y="5732463"/>
            <a:ext cx="1998662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de-DE" altLang="de-DE" sz="1000">
                <a:solidFill>
                  <a:schemeClr val="bg1"/>
                </a:solidFill>
              </a:rPr>
              <a:t>Captain Blood GNU 1.2 or later</a:t>
            </a:r>
          </a:p>
        </p:txBody>
      </p:sp>
      <p:sp>
        <p:nvSpPr>
          <p:cNvPr id="25604" name="Line 3"/>
          <p:cNvSpPr>
            <a:spLocks noChangeShapeType="1"/>
          </p:cNvSpPr>
          <p:nvPr/>
        </p:nvSpPr>
        <p:spPr bwMode="auto">
          <a:xfrm flipV="1">
            <a:off x="1619250" y="4724400"/>
            <a:ext cx="792163" cy="1152525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CH"/>
          </a:p>
        </p:txBody>
      </p:sp>
      <p:sp>
        <p:nvSpPr>
          <p:cNvPr id="25605" name="Line 3"/>
          <p:cNvSpPr>
            <a:spLocks noChangeShapeType="1"/>
          </p:cNvSpPr>
          <p:nvPr/>
        </p:nvSpPr>
        <p:spPr bwMode="auto">
          <a:xfrm flipH="1">
            <a:off x="4140200" y="836613"/>
            <a:ext cx="1368425" cy="2663825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CH"/>
          </a:p>
        </p:txBody>
      </p:sp>
      <p:sp>
        <p:nvSpPr>
          <p:cNvPr id="25606" name="Textfeld 7"/>
          <p:cNvSpPr txBox="1">
            <a:spLocks noChangeArrowheads="1"/>
          </p:cNvSpPr>
          <p:nvPr/>
        </p:nvSpPr>
        <p:spPr bwMode="auto">
          <a:xfrm>
            <a:off x="468313" y="6092825"/>
            <a:ext cx="330358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de-DE" altLang="de-DE" sz="2400">
                <a:solidFill>
                  <a:schemeClr val="bg1"/>
                </a:solidFill>
              </a:rPr>
              <a:t>Der König des Südens</a:t>
            </a:r>
          </a:p>
        </p:txBody>
      </p:sp>
      <p:sp>
        <p:nvSpPr>
          <p:cNvPr id="25607" name="Textfeld 8"/>
          <p:cNvSpPr txBox="1">
            <a:spLocks noChangeArrowheads="1"/>
          </p:cNvSpPr>
          <p:nvPr/>
        </p:nvSpPr>
        <p:spPr bwMode="auto">
          <a:xfrm>
            <a:off x="5148263" y="260350"/>
            <a:ext cx="348138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de-DE" altLang="de-DE" sz="2400">
                <a:solidFill>
                  <a:schemeClr val="bg1"/>
                </a:solidFill>
              </a:rPr>
              <a:t>Der König des Nordens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68413"/>
            <a:ext cx="9150350" cy="4392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27" name="Textfeld 4"/>
          <p:cNvSpPr txBox="1">
            <a:spLocks noChangeArrowheads="1"/>
          </p:cNvSpPr>
          <p:nvPr/>
        </p:nvSpPr>
        <p:spPr bwMode="auto">
          <a:xfrm>
            <a:off x="6732588" y="5732463"/>
            <a:ext cx="1998662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de-DE" altLang="de-DE" sz="1000">
                <a:solidFill>
                  <a:schemeClr val="bg1"/>
                </a:solidFill>
              </a:rPr>
              <a:t>Captain Blood GNU 1.2 or later</a:t>
            </a:r>
          </a:p>
        </p:txBody>
      </p:sp>
      <p:sp>
        <p:nvSpPr>
          <p:cNvPr id="26628" name="Line 3"/>
          <p:cNvSpPr>
            <a:spLocks noChangeShapeType="1"/>
          </p:cNvSpPr>
          <p:nvPr/>
        </p:nvSpPr>
        <p:spPr bwMode="auto">
          <a:xfrm flipV="1">
            <a:off x="1619250" y="4724400"/>
            <a:ext cx="792163" cy="1152525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CH"/>
          </a:p>
        </p:txBody>
      </p:sp>
      <p:sp>
        <p:nvSpPr>
          <p:cNvPr id="26629" name="Line 3"/>
          <p:cNvSpPr>
            <a:spLocks noChangeShapeType="1"/>
          </p:cNvSpPr>
          <p:nvPr/>
        </p:nvSpPr>
        <p:spPr bwMode="auto">
          <a:xfrm flipH="1">
            <a:off x="4140200" y="836613"/>
            <a:ext cx="1368425" cy="2663825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CH"/>
          </a:p>
        </p:txBody>
      </p:sp>
      <p:sp>
        <p:nvSpPr>
          <p:cNvPr id="26630" name="Textfeld 7"/>
          <p:cNvSpPr txBox="1">
            <a:spLocks noChangeArrowheads="1"/>
          </p:cNvSpPr>
          <p:nvPr/>
        </p:nvSpPr>
        <p:spPr bwMode="auto">
          <a:xfrm>
            <a:off x="468313" y="6092825"/>
            <a:ext cx="330358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de-DE" altLang="de-DE" sz="2400">
                <a:solidFill>
                  <a:schemeClr val="bg1"/>
                </a:solidFill>
              </a:rPr>
              <a:t>Der König des Südens</a:t>
            </a:r>
          </a:p>
        </p:txBody>
      </p:sp>
      <p:sp>
        <p:nvSpPr>
          <p:cNvPr id="26631" name="Textfeld 9"/>
          <p:cNvSpPr txBox="1">
            <a:spLocks noChangeArrowheads="1"/>
          </p:cNvSpPr>
          <p:nvPr/>
        </p:nvSpPr>
        <p:spPr bwMode="auto">
          <a:xfrm>
            <a:off x="179388" y="0"/>
            <a:ext cx="8677275" cy="1446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de-DE" altLang="de-DE" sz="2200">
                <a:solidFill>
                  <a:schemeClr val="bg1"/>
                </a:solidFill>
              </a:rPr>
              <a:t>Der König des Nordens: Turkmenistan, Usbekistan, </a:t>
            </a:r>
          </a:p>
          <a:p>
            <a:pPr eaLnBrk="1" hangingPunct="1"/>
            <a:r>
              <a:rPr lang="de-DE" altLang="de-DE" sz="2200">
                <a:solidFill>
                  <a:schemeClr val="bg1"/>
                </a:solidFill>
              </a:rPr>
              <a:t>Tadschikistan, Pakistan, Libanon, Syrien, Türkei </a:t>
            </a:r>
          </a:p>
          <a:p>
            <a:pPr eaLnBrk="1" hangingPunct="1"/>
            <a:r>
              <a:rPr lang="de-DE" altLang="de-DE" sz="2200">
                <a:solidFill>
                  <a:schemeClr val="bg1"/>
                </a:solidFill>
              </a:rPr>
              <a:t>Irak, Iran</a:t>
            </a:r>
          </a:p>
          <a:p>
            <a:pPr eaLnBrk="1" hangingPunct="1"/>
            <a:r>
              <a:rPr lang="de-DE" altLang="de-DE" sz="2200">
                <a:solidFill>
                  <a:schemeClr val="bg1"/>
                </a:solidFill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10" descr="MiddleEast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84213" y="1773238"/>
            <a:ext cx="3816350" cy="4856162"/>
          </a:xfrm>
        </p:spPr>
      </p:pic>
      <p:sp>
        <p:nvSpPr>
          <p:cNvPr id="18739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de-DE" sz="4000" b="1" dirty="0" smtClean="0">
                <a:solidFill>
                  <a:srgbClr val="99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Der katastrophale Angriff </a:t>
            </a:r>
            <a:br>
              <a:rPr lang="de-DE" sz="4000" b="1" dirty="0" smtClean="0">
                <a:solidFill>
                  <a:srgbClr val="99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de-DE" sz="4000" b="1" dirty="0" smtClean="0">
                <a:solidFill>
                  <a:srgbClr val="99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aus dem Norden</a:t>
            </a:r>
          </a:p>
        </p:txBody>
      </p:sp>
      <p:sp>
        <p:nvSpPr>
          <p:cNvPr id="187397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5003800" y="1700213"/>
            <a:ext cx="3683000" cy="4430712"/>
          </a:xfrm>
        </p:spPr>
        <p:txBody>
          <a:bodyPr/>
          <a:lstStyle/>
          <a:p>
            <a:pPr eaLnBrk="1" hangingPunct="1">
              <a:defRPr/>
            </a:pPr>
            <a:r>
              <a:rPr lang="de-DE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Dan 11,40-45</a:t>
            </a:r>
          </a:p>
          <a:p>
            <a:pPr eaLnBrk="1" hangingPunct="1">
              <a:defRPr/>
            </a:pPr>
            <a:r>
              <a:rPr lang="de-DE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Joel 1 und 2</a:t>
            </a:r>
          </a:p>
          <a:p>
            <a:pPr eaLnBrk="1" hangingPunct="1">
              <a:defRPr/>
            </a:pPr>
            <a:r>
              <a:rPr lang="de-DE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Micha 5,2ff.</a:t>
            </a:r>
          </a:p>
          <a:p>
            <a:pPr eaLnBrk="1" hangingPunct="1">
              <a:defRPr/>
            </a:pPr>
            <a:r>
              <a:rPr lang="de-DE" sz="36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Jes</a:t>
            </a:r>
            <a:r>
              <a:rPr lang="de-DE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28,18ff.</a:t>
            </a:r>
          </a:p>
          <a:p>
            <a:pPr eaLnBrk="1" hangingPunct="1">
              <a:defRPr/>
            </a:pPr>
            <a:r>
              <a:rPr lang="de-DE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Ps 83</a:t>
            </a:r>
          </a:p>
          <a:p>
            <a:pPr eaLnBrk="1" hangingPunct="1">
              <a:defRPr/>
            </a:pPr>
            <a:r>
              <a:rPr lang="de-DE" sz="36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Sach</a:t>
            </a:r>
            <a:r>
              <a:rPr lang="de-DE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12-14</a:t>
            </a:r>
          </a:p>
          <a:p>
            <a:pPr eaLnBrk="1" hangingPunct="1">
              <a:defRPr/>
            </a:pPr>
            <a:endParaRPr lang="de-DE" sz="36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eaLnBrk="1" hangingPunct="1">
              <a:defRPr/>
            </a:pPr>
            <a:endParaRPr lang="de-DE" sz="36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7653" name="Line 10"/>
          <p:cNvSpPr>
            <a:spLocks noChangeShapeType="1"/>
          </p:cNvSpPr>
          <p:nvPr/>
        </p:nvSpPr>
        <p:spPr bwMode="auto">
          <a:xfrm flipV="1">
            <a:off x="539750" y="5157788"/>
            <a:ext cx="863600" cy="71437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CH"/>
          </a:p>
        </p:txBody>
      </p:sp>
      <p:sp>
        <p:nvSpPr>
          <p:cNvPr id="27654" name="Textfeld 7"/>
          <p:cNvSpPr txBox="1">
            <a:spLocks noChangeArrowheads="1"/>
          </p:cNvSpPr>
          <p:nvPr/>
        </p:nvSpPr>
        <p:spPr bwMode="auto">
          <a:xfrm>
            <a:off x="3779838" y="6165850"/>
            <a:ext cx="52387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de-DE" altLang="de-DE" sz="1000"/>
              <a:t>NASA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10" descr="MiddleEast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00113" y="1196975"/>
            <a:ext cx="3816350" cy="4856163"/>
          </a:xfrm>
        </p:spPr>
      </p:pic>
      <p:sp>
        <p:nvSpPr>
          <p:cNvPr id="187394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29600" cy="11430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de-DE" sz="4000" b="1" dirty="0" smtClean="0">
                <a:solidFill>
                  <a:srgbClr val="99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Der katastrophale Angriff </a:t>
            </a:r>
            <a:br>
              <a:rPr lang="de-DE" sz="4000" b="1" dirty="0" smtClean="0">
                <a:solidFill>
                  <a:srgbClr val="99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de-DE" sz="4000" b="1" dirty="0" smtClean="0">
                <a:solidFill>
                  <a:srgbClr val="99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aus dem Norden</a:t>
            </a:r>
          </a:p>
        </p:txBody>
      </p:sp>
      <p:sp>
        <p:nvSpPr>
          <p:cNvPr id="187397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5003800" y="1700213"/>
            <a:ext cx="3683000" cy="4430712"/>
          </a:xfrm>
        </p:spPr>
        <p:txBody>
          <a:bodyPr/>
          <a:lstStyle/>
          <a:p>
            <a:pPr eaLnBrk="1" hangingPunct="1">
              <a:defRPr/>
            </a:pPr>
            <a:r>
              <a:rPr lang="de-DE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Dan 11,40-45</a:t>
            </a:r>
          </a:p>
          <a:p>
            <a:pPr eaLnBrk="1" hangingPunct="1">
              <a:defRPr/>
            </a:pPr>
            <a:r>
              <a:rPr lang="de-DE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Joel 1 und 2</a:t>
            </a:r>
          </a:p>
          <a:p>
            <a:pPr eaLnBrk="1" hangingPunct="1">
              <a:defRPr/>
            </a:pPr>
            <a:r>
              <a:rPr lang="de-DE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Micha 5,2ff.</a:t>
            </a:r>
          </a:p>
          <a:p>
            <a:pPr eaLnBrk="1" hangingPunct="1">
              <a:defRPr/>
            </a:pPr>
            <a:r>
              <a:rPr lang="de-DE" sz="36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Jes</a:t>
            </a:r>
            <a:r>
              <a:rPr lang="de-DE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28,18ff.</a:t>
            </a:r>
          </a:p>
          <a:p>
            <a:pPr eaLnBrk="1" hangingPunct="1">
              <a:defRPr/>
            </a:pPr>
            <a:r>
              <a:rPr lang="de-DE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Ps 83</a:t>
            </a:r>
          </a:p>
          <a:p>
            <a:pPr eaLnBrk="1" hangingPunct="1">
              <a:defRPr/>
            </a:pPr>
            <a:r>
              <a:rPr lang="de-DE" sz="36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Sach</a:t>
            </a:r>
            <a:r>
              <a:rPr lang="de-DE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12-14</a:t>
            </a:r>
          </a:p>
          <a:p>
            <a:pPr eaLnBrk="1" hangingPunct="1">
              <a:defRPr/>
            </a:pPr>
            <a:endParaRPr lang="de-DE" sz="36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8677" name="Line 6"/>
          <p:cNvSpPr>
            <a:spLocks noChangeShapeType="1"/>
          </p:cNvSpPr>
          <p:nvPr/>
        </p:nvSpPr>
        <p:spPr bwMode="auto">
          <a:xfrm flipH="1">
            <a:off x="1763713" y="2565400"/>
            <a:ext cx="288925" cy="1008063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CH"/>
          </a:p>
        </p:txBody>
      </p:sp>
      <p:sp>
        <p:nvSpPr>
          <p:cNvPr id="28678" name="Line 8"/>
          <p:cNvSpPr>
            <a:spLocks noChangeShapeType="1"/>
          </p:cNvSpPr>
          <p:nvPr/>
        </p:nvSpPr>
        <p:spPr bwMode="auto">
          <a:xfrm flipH="1">
            <a:off x="1908175" y="2492375"/>
            <a:ext cx="936625" cy="1223963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CH"/>
          </a:p>
        </p:txBody>
      </p:sp>
      <p:sp>
        <p:nvSpPr>
          <p:cNvPr id="28679" name="Line 9"/>
          <p:cNvSpPr>
            <a:spLocks noChangeShapeType="1"/>
          </p:cNvSpPr>
          <p:nvPr/>
        </p:nvSpPr>
        <p:spPr bwMode="auto">
          <a:xfrm flipH="1">
            <a:off x="1547813" y="2565400"/>
            <a:ext cx="215900" cy="936625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CH"/>
          </a:p>
        </p:txBody>
      </p:sp>
      <p:sp>
        <p:nvSpPr>
          <p:cNvPr id="28680" name="Textfeld 9"/>
          <p:cNvSpPr txBox="1">
            <a:spLocks noChangeArrowheads="1"/>
          </p:cNvSpPr>
          <p:nvPr/>
        </p:nvSpPr>
        <p:spPr bwMode="auto">
          <a:xfrm>
            <a:off x="4067175" y="5589588"/>
            <a:ext cx="525463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de-DE" altLang="de-DE" sz="1000"/>
              <a:t>NASA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ChangeArrowheads="1"/>
          </p:cNvSpPr>
          <p:nvPr/>
        </p:nvSpPr>
        <p:spPr bwMode="auto">
          <a:xfrm>
            <a:off x="180975" y="404813"/>
            <a:ext cx="896302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de-DE" sz="4800" b="1" dirty="0">
                <a:solidFill>
                  <a:srgbClr val="99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Die </a:t>
            </a:r>
            <a:r>
              <a:rPr lang="de-DE" sz="4800" b="1" dirty="0" err="1">
                <a:solidFill>
                  <a:srgbClr val="99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grosse</a:t>
            </a:r>
            <a:r>
              <a:rPr lang="de-DE" sz="4800" b="1" dirty="0">
                <a:solidFill>
                  <a:srgbClr val="99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 Drangsal</a:t>
            </a:r>
          </a:p>
        </p:txBody>
      </p:sp>
      <p:sp>
        <p:nvSpPr>
          <p:cNvPr id="29699" name="AutoShape 3"/>
          <p:cNvSpPr>
            <a:spLocks noChangeArrowheads="1"/>
          </p:cNvSpPr>
          <p:nvPr/>
        </p:nvSpPr>
        <p:spPr bwMode="auto">
          <a:xfrm>
            <a:off x="0" y="4987925"/>
            <a:ext cx="8839200" cy="990600"/>
          </a:xfrm>
          <a:prstGeom prst="leftRightArrow">
            <a:avLst>
              <a:gd name="adj1" fmla="val 60833"/>
              <a:gd name="adj2" fmla="val 57628"/>
            </a:avLst>
          </a:prstGeom>
          <a:gradFill rotWithShape="0">
            <a:gsLst>
              <a:gs pos="0">
                <a:srgbClr val="660066"/>
              </a:gs>
              <a:gs pos="100000">
                <a:srgbClr val="FFFF00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de-DE" altLang="de-DE"/>
          </a:p>
        </p:txBody>
      </p:sp>
      <p:sp>
        <p:nvSpPr>
          <p:cNvPr id="29700" name="Oval 4"/>
          <p:cNvSpPr>
            <a:spLocks noChangeArrowheads="1"/>
          </p:cNvSpPr>
          <p:nvPr/>
        </p:nvSpPr>
        <p:spPr bwMode="auto">
          <a:xfrm>
            <a:off x="4171950" y="3444875"/>
            <a:ext cx="3505200" cy="1676400"/>
          </a:xfrm>
          <a:prstGeom prst="ellipse">
            <a:avLst/>
          </a:prstGeom>
          <a:gradFill rotWithShape="0">
            <a:gsLst>
              <a:gs pos="0">
                <a:srgbClr val="FFFF00"/>
              </a:gs>
              <a:gs pos="100000">
                <a:srgbClr val="FF3300"/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fr-FR" altLang="de-DE">
                <a:solidFill>
                  <a:srgbClr val="00FF00"/>
                </a:solidFill>
              </a:rPr>
              <a:t>Die grosse Drangsal</a:t>
            </a:r>
          </a:p>
        </p:txBody>
      </p:sp>
      <p:sp>
        <p:nvSpPr>
          <p:cNvPr id="29701" name="Rectangle 5"/>
          <p:cNvSpPr>
            <a:spLocks noChangeArrowheads="1"/>
          </p:cNvSpPr>
          <p:nvPr/>
        </p:nvSpPr>
        <p:spPr bwMode="auto">
          <a:xfrm>
            <a:off x="4140200" y="3068638"/>
            <a:ext cx="71438" cy="2519362"/>
          </a:xfrm>
          <a:prstGeom prst="rect">
            <a:avLst/>
          </a:prstGeom>
          <a:solidFill>
            <a:srgbClr val="FF33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de-DE" altLang="de-DE"/>
          </a:p>
        </p:txBody>
      </p:sp>
      <p:sp>
        <p:nvSpPr>
          <p:cNvPr id="29702" name="AutoShape 6"/>
          <p:cNvSpPr>
            <a:spLocks noChangeArrowheads="1"/>
          </p:cNvSpPr>
          <p:nvPr/>
        </p:nvSpPr>
        <p:spPr bwMode="auto">
          <a:xfrm>
            <a:off x="2419350" y="2133600"/>
            <a:ext cx="533400" cy="2971800"/>
          </a:xfrm>
          <a:prstGeom prst="upArrow">
            <a:avLst>
              <a:gd name="adj1" fmla="val 50000"/>
              <a:gd name="adj2" fmla="val 139286"/>
            </a:avLst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de-DE" altLang="de-DE"/>
          </a:p>
        </p:txBody>
      </p:sp>
      <p:sp>
        <p:nvSpPr>
          <p:cNvPr id="358407" name="Text Box 7"/>
          <p:cNvSpPr txBox="1">
            <a:spLocks noChangeArrowheads="1"/>
          </p:cNvSpPr>
          <p:nvPr/>
        </p:nvSpPr>
        <p:spPr bwMode="auto">
          <a:xfrm rot="-5400000">
            <a:off x="1355726" y="3663950"/>
            <a:ext cx="2628900" cy="13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eaVert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de-DE" sz="1600">
                <a:solidFill>
                  <a:schemeClr val="bg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cs typeface="Arial" charset="0"/>
              </a:rPr>
              <a:t>Entrückung</a:t>
            </a:r>
            <a:endParaRPr lang="de-DE" sz="1600">
              <a:solidFill>
                <a:srgbClr val="000066"/>
              </a:solidFill>
              <a:latin typeface="Arial" charset="0"/>
              <a:cs typeface="Arial" charset="0"/>
            </a:endParaRPr>
          </a:p>
        </p:txBody>
      </p:sp>
      <p:sp>
        <p:nvSpPr>
          <p:cNvPr id="29704" name="Rectangle 8"/>
          <p:cNvSpPr>
            <a:spLocks noChangeArrowheads="1"/>
          </p:cNvSpPr>
          <p:nvPr/>
        </p:nvSpPr>
        <p:spPr bwMode="auto">
          <a:xfrm>
            <a:off x="2828925" y="3559175"/>
            <a:ext cx="152400" cy="1331913"/>
          </a:xfrm>
          <a:prstGeom prst="rect">
            <a:avLst/>
          </a:prstGeom>
          <a:gradFill rotWithShape="0">
            <a:gsLst>
              <a:gs pos="0">
                <a:srgbClr val="FFFF00"/>
              </a:gs>
              <a:gs pos="100000">
                <a:srgbClr val="FF3300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de-DE" altLang="de-DE"/>
          </a:p>
        </p:txBody>
      </p:sp>
      <p:sp>
        <p:nvSpPr>
          <p:cNvPr id="29705" name="AutoShape 9"/>
          <p:cNvSpPr>
            <a:spLocks noChangeArrowheads="1"/>
          </p:cNvSpPr>
          <p:nvPr/>
        </p:nvSpPr>
        <p:spPr bwMode="auto">
          <a:xfrm>
            <a:off x="3638550" y="3311525"/>
            <a:ext cx="457200" cy="1828800"/>
          </a:xfrm>
          <a:prstGeom prst="rightArrow">
            <a:avLst>
              <a:gd name="adj1" fmla="val 72731"/>
              <a:gd name="adj2" fmla="val 55000"/>
            </a:avLst>
          </a:prstGeom>
          <a:gradFill rotWithShape="0">
            <a:gsLst>
              <a:gs pos="0">
                <a:srgbClr val="FFFF00"/>
              </a:gs>
              <a:gs pos="100000">
                <a:srgbClr val="FF3300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de-DE" altLang="de-DE"/>
          </a:p>
        </p:txBody>
      </p:sp>
      <p:sp>
        <p:nvSpPr>
          <p:cNvPr id="29706" name="Rectangle 10"/>
          <p:cNvSpPr>
            <a:spLocks noChangeArrowheads="1"/>
          </p:cNvSpPr>
          <p:nvPr/>
        </p:nvSpPr>
        <p:spPr bwMode="auto">
          <a:xfrm>
            <a:off x="2990850" y="3559175"/>
            <a:ext cx="152400" cy="1331913"/>
          </a:xfrm>
          <a:prstGeom prst="rect">
            <a:avLst/>
          </a:prstGeom>
          <a:gradFill rotWithShape="0">
            <a:gsLst>
              <a:gs pos="0">
                <a:srgbClr val="FFFF00"/>
              </a:gs>
              <a:gs pos="100000">
                <a:srgbClr val="FF3300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de-DE" altLang="de-DE"/>
          </a:p>
        </p:txBody>
      </p:sp>
      <p:sp>
        <p:nvSpPr>
          <p:cNvPr id="29707" name="Rectangle 11"/>
          <p:cNvSpPr>
            <a:spLocks noChangeArrowheads="1"/>
          </p:cNvSpPr>
          <p:nvPr/>
        </p:nvSpPr>
        <p:spPr bwMode="auto">
          <a:xfrm>
            <a:off x="3314700" y="3560763"/>
            <a:ext cx="152400" cy="1331912"/>
          </a:xfrm>
          <a:prstGeom prst="rect">
            <a:avLst/>
          </a:prstGeom>
          <a:gradFill rotWithShape="0">
            <a:gsLst>
              <a:gs pos="0">
                <a:srgbClr val="FFFF00"/>
              </a:gs>
              <a:gs pos="100000">
                <a:srgbClr val="FF3300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de-DE" altLang="de-DE"/>
          </a:p>
        </p:txBody>
      </p:sp>
      <p:sp>
        <p:nvSpPr>
          <p:cNvPr id="29708" name="Rectangle 12"/>
          <p:cNvSpPr>
            <a:spLocks noChangeArrowheads="1"/>
          </p:cNvSpPr>
          <p:nvPr/>
        </p:nvSpPr>
        <p:spPr bwMode="auto">
          <a:xfrm>
            <a:off x="3152775" y="3560763"/>
            <a:ext cx="152400" cy="1331912"/>
          </a:xfrm>
          <a:prstGeom prst="rect">
            <a:avLst/>
          </a:prstGeom>
          <a:gradFill rotWithShape="0">
            <a:gsLst>
              <a:gs pos="0">
                <a:srgbClr val="FFFF00"/>
              </a:gs>
              <a:gs pos="100000">
                <a:srgbClr val="FF3300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de-DE" altLang="de-DE"/>
          </a:p>
        </p:txBody>
      </p:sp>
      <p:sp>
        <p:nvSpPr>
          <p:cNvPr id="29709" name="Rectangle 13"/>
          <p:cNvSpPr>
            <a:spLocks noChangeArrowheads="1"/>
          </p:cNvSpPr>
          <p:nvPr/>
        </p:nvSpPr>
        <p:spPr bwMode="auto">
          <a:xfrm>
            <a:off x="3476625" y="3559175"/>
            <a:ext cx="152400" cy="1331913"/>
          </a:xfrm>
          <a:prstGeom prst="rect">
            <a:avLst/>
          </a:prstGeom>
          <a:gradFill rotWithShape="0">
            <a:gsLst>
              <a:gs pos="0">
                <a:srgbClr val="FFFF00"/>
              </a:gs>
              <a:gs pos="100000">
                <a:srgbClr val="FF3300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de-DE" altLang="de-DE"/>
          </a:p>
        </p:txBody>
      </p:sp>
      <p:grpSp>
        <p:nvGrpSpPr>
          <p:cNvPr id="29710" name="Group 14"/>
          <p:cNvGrpSpPr>
            <a:grpSpLocks/>
          </p:cNvGrpSpPr>
          <p:nvPr/>
        </p:nvGrpSpPr>
        <p:grpSpPr bwMode="auto">
          <a:xfrm>
            <a:off x="6515100" y="1695450"/>
            <a:ext cx="2209800" cy="3887788"/>
            <a:chOff x="3768" y="1094"/>
            <a:chExt cx="1392" cy="2449"/>
          </a:xfrm>
        </p:grpSpPr>
        <p:sp>
          <p:nvSpPr>
            <p:cNvPr id="29712" name="AutoShape 15"/>
            <p:cNvSpPr>
              <a:spLocks noChangeArrowheads="1"/>
            </p:cNvSpPr>
            <p:nvPr/>
          </p:nvSpPr>
          <p:spPr bwMode="auto">
            <a:xfrm>
              <a:off x="4236" y="2820"/>
              <a:ext cx="480" cy="432"/>
            </a:xfrm>
            <a:prstGeom prst="triangle">
              <a:avLst>
                <a:gd name="adj" fmla="val 50000"/>
              </a:avLst>
            </a:prstGeom>
            <a:solidFill>
              <a:srgbClr val="FF33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DE" altLang="de-DE"/>
            </a:p>
          </p:txBody>
        </p:sp>
        <p:sp>
          <p:nvSpPr>
            <p:cNvPr id="29713" name="AutoShape 16"/>
            <p:cNvSpPr>
              <a:spLocks noChangeArrowheads="1"/>
            </p:cNvSpPr>
            <p:nvPr/>
          </p:nvSpPr>
          <p:spPr bwMode="auto">
            <a:xfrm flipV="1">
              <a:off x="4308" y="1392"/>
              <a:ext cx="336" cy="1212"/>
            </a:xfrm>
            <a:prstGeom prst="upArrow">
              <a:avLst>
                <a:gd name="adj1" fmla="val 50000"/>
                <a:gd name="adj2" fmla="val 90179"/>
              </a:avLst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DE" altLang="de-DE"/>
            </a:p>
          </p:txBody>
        </p:sp>
        <p:sp>
          <p:nvSpPr>
            <p:cNvPr id="29714" name="Rectangle 17"/>
            <p:cNvSpPr>
              <a:spLocks noChangeArrowheads="1"/>
            </p:cNvSpPr>
            <p:nvPr/>
          </p:nvSpPr>
          <p:spPr bwMode="auto">
            <a:xfrm>
              <a:off x="4452" y="1956"/>
              <a:ext cx="45" cy="15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DE" altLang="de-DE"/>
            </a:p>
          </p:txBody>
        </p:sp>
        <p:sp>
          <p:nvSpPr>
            <p:cNvPr id="29715" name="Text Box 18"/>
            <p:cNvSpPr txBox="1">
              <a:spLocks noChangeArrowheads="1"/>
            </p:cNvSpPr>
            <p:nvPr/>
          </p:nvSpPr>
          <p:spPr bwMode="auto">
            <a:xfrm>
              <a:off x="3768" y="1094"/>
              <a:ext cx="139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de-DE" altLang="de-DE">
                  <a:solidFill>
                    <a:schemeClr val="bg1"/>
                  </a:solidFill>
                </a:rPr>
                <a:t>Ankunft Jesu</a:t>
              </a:r>
              <a:endParaRPr lang="de-DE" altLang="de-DE" sz="2000">
                <a:solidFill>
                  <a:schemeClr val="bg1"/>
                </a:solidFill>
                <a:latin typeface="Times New Roman" panose="02020603050405020304" pitchFamily="18" charset="0"/>
              </a:endParaRPr>
            </a:p>
          </p:txBody>
        </p:sp>
      </p:grpSp>
      <p:sp>
        <p:nvSpPr>
          <p:cNvPr id="29711" name="Text Box 19"/>
          <p:cNvSpPr txBox="1">
            <a:spLocks noChangeArrowheads="1"/>
          </p:cNvSpPr>
          <p:nvPr/>
        </p:nvSpPr>
        <p:spPr bwMode="auto">
          <a:xfrm>
            <a:off x="490538" y="1720850"/>
            <a:ext cx="184943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fr-FR" altLang="de-DE">
                <a:solidFill>
                  <a:srgbClr val="00FF00"/>
                </a:solidFill>
              </a:rPr>
              <a:t>Endzeit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AutoShape 8">
            <a:hlinkClick r:id="rId3" action="ppaction://hlinkpres?slideindex=1&amp;slidetitle="/>
          </p:cNvPr>
          <p:cNvSpPr>
            <a:spLocks noChangeArrowheads="1"/>
          </p:cNvSpPr>
          <p:nvPr/>
        </p:nvSpPr>
        <p:spPr bwMode="auto">
          <a:xfrm>
            <a:off x="1763713" y="4437063"/>
            <a:ext cx="5241925" cy="457200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rgbClr val="660066"/>
              </a:gs>
              <a:gs pos="50000">
                <a:schemeClr val="bg1"/>
              </a:gs>
              <a:gs pos="100000">
                <a:srgbClr val="660066"/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de-DE">
              <a:latin typeface="Arial" charset="0"/>
              <a:cs typeface="Arial" charset="0"/>
            </a:endParaRPr>
          </a:p>
        </p:txBody>
      </p:sp>
      <p:sp>
        <p:nvSpPr>
          <p:cNvPr id="30723" name="AutoShape 2">
            <a:hlinkClick r:id="rId4" action="ppaction://hlinkpres?slideindex=1&amp;slidetitle="/>
          </p:cNvPr>
          <p:cNvSpPr>
            <a:spLocks noChangeArrowheads="1"/>
          </p:cNvSpPr>
          <p:nvPr/>
        </p:nvSpPr>
        <p:spPr bwMode="auto">
          <a:xfrm>
            <a:off x="539750" y="4724400"/>
            <a:ext cx="8064500" cy="1225550"/>
          </a:xfrm>
          <a:prstGeom prst="leftRightArrow">
            <a:avLst>
              <a:gd name="adj1" fmla="val 60833"/>
              <a:gd name="adj2" fmla="val 42498"/>
            </a:avLst>
          </a:prstGeom>
          <a:gradFill rotWithShape="0">
            <a:gsLst>
              <a:gs pos="0">
                <a:srgbClr val="660066"/>
              </a:gs>
              <a:gs pos="100000">
                <a:srgbClr val="FFFF00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fr-FR" altLang="de-DE" sz="3600">
              <a:solidFill>
                <a:schemeClr val="bg1"/>
              </a:solidFill>
            </a:endParaRPr>
          </a:p>
        </p:txBody>
      </p:sp>
      <p:sp>
        <p:nvSpPr>
          <p:cNvPr id="30724" name="Line 3"/>
          <p:cNvSpPr>
            <a:spLocks noChangeShapeType="1"/>
          </p:cNvSpPr>
          <p:nvPr/>
        </p:nvSpPr>
        <p:spPr bwMode="auto">
          <a:xfrm>
            <a:off x="539750" y="3068638"/>
            <a:ext cx="0" cy="2232025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CH"/>
          </a:p>
        </p:txBody>
      </p:sp>
      <p:sp>
        <p:nvSpPr>
          <p:cNvPr id="30725" name="Line 4"/>
          <p:cNvSpPr>
            <a:spLocks noChangeShapeType="1"/>
          </p:cNvSpPr>
          <p:nvPr/>
        </p:nvSpPr>
        <p:spPr bwMode="auto">
          <a:xfrm>
            <a:off x="8604250" y="2852738"/>
            <a:ext cx="0" cy="252095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CH"/>
          </a:p>
        </p:txBody>
      </p:sp>
      <p:sp>
        <p:nvSpPr>
          <p:cNvPr id="30726" name="Text Box 5"/>
          <p:cNvSpPr txBox="1">
            <a:spLocks noChangeArrowheads="1"/>
          </p:cNvSpPr>
          <p:nvPr/>
        </p:nvSpPr>
        <p:spPr bwMode="auto">
          <a:xfrm>
            <a:off x="250825" y="1412875"/>
            <a:ext cx="4067175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fr-FR" altLang="de-DE">
                <a:solidFill>
                  <a:schemeClr val="bg1"/>
                </a:solidFill>
              </a:rPr>
              <a:t>1. Kommen: </a:t>
            </a:r>
          </a:p>
          <a:p>
            <a:pPr eaLnBrk="1" hangingPunct="1"/>
            <a:r>
              <a:rPr lang="fr-FR" altLang="de-DE">
                <a:solidFill>
                  <a:schemeClr val="bg1"/>
                </a:solidFill>
              </a:rPr>
              <a:t>Der leidende </a:t>
            </a:r>
          </a:p>
          <a:p>
            <a:pPr eaLnBrk="1" hangingPunct="1"/>
            <a:r>
              <a:rPr lang="fr-FR" altLang="de-DE">
                <a:solidFill>
                  <a:schemeClr val="bg1"/>
                </a:solidFill>
              </a:rPr>
              <a:t>Messias</a:t>
            </a:r>
          </a:p>
        </p:txBody>
      </p:sp>
      <p:sp>
        <p:nvSpPr>
          <p:cNvPr id="30727" name="Text Box 6"/>
          <p:cNvSpPr txBox="1">
            <a:spLocks noChangeArrowheads="1"/>
          </p:cNvSpPr>
          <p:nvPr/>
        </p:nvSpPr>
        <p:spPr bwMode="auto">
          <a:xfrm>
            <a:off x="6804025" y="1412875"/>
            <a:ext cx="2843213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fr-FR" altLang="de-DE">
                <a:solidFill>
                  <a:schemeClr val="bg1"/>
                </a:solidFill>
              </a:rPr>
              <a:t>2. Kommen:</a:t>
            </a:r>
          </a:p>
          <a:p>
            <a:pPr eaLnBrk="1" hangingPunct="1"/>
            <a:r>
              <a:rPr lang="fr-FR" altLang="de-DE">
                <a:solidFill>
                  <a:schemeClr val="bg1"/>
                </a:solidFill>
              </a:rPr>
              <a:t>Der herrschende </a:t>
            </a:r>
          </a:p>
          <a:p>
            <a:pPr eaLnBrk="1" hangingPunct="1"/>
            <a:r>
              <a:rPr lang="fr-FR" altLang="de-DE">
                <a:solidFill>
                  <a:schemeClr val="bg1"/>
                </a:solidFill>
              </a:rPr>
              <a:t>Messias</a:t>
            </a:r>
          </a:p>
        </p:txBody>
      </p:sp>
      <p:sp>
        <p:nvSpPr>
          <p:cNvPr id="2" name="Rectangle 7"/>
          <p:cNvSpPr>
            <a:spLocks noGrp="1" noChangeArrowheads="1"/>
          </p:cNvSpPr>
          <p:nvPr>
            <p:ph type="title"/>
          </p:nvPr>
        </p:nvSpPr>
        <p:spPr>
          <a:xfrm>
            <a:off x="0" y="260350"/>
            <a:ext cx="9144000" cy="1143000"/>
          </a:xfrm>
        </p:spPr>
        <p:txBody>
          <a:bodyPr/>
          <a:lstStyle/>
          <a:p>
            <a:pPr>
              <a:defRPr/>
            </a:pPr>
            <a:r>
              <a:rPr lang="fr-FR" sz="4000" b="1" dirty="0" err="1" smtClean="0">
                <a:solidFill>
                  <a:srgbClr val="99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Israel</a:t>
            </a:r>
            <a:r>
              <a:rPr lang="fr-FR" sz="4000" b="1" dirty="0" smtClean="0">
                <a:solidFill>
                  <a:srgbClr val="99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r-FR" sz="4000" b="1" dirty="0" err="1" smtClean="0">
                <a:solidFill>
                  <a:srgbClr val="99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sucht</a:t>
            </a:r>
            <a:r>
              <a:rPr lang="fr-FR" sz="4000" b="1" dirty="0" smtClean="0">
                <a:solidFill>
                  <a:srgbClr val="99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den </a:t>
            </a:r>
            <a:r>
              <a:rPr lang="fr-FR" sz="4000" b="1" dirty="0" err="1" smtClean="0">
                <a:solidFill>
                  <a:srgbClr val="99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Messias</a:t>
            </a:r>
            <a:endParaRPr lang="fr-FR" sz="4000" b="1" dirty="0" smtClean="0">
              <a:solidFill>
                <a:srgbClr val="99FF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0729" name="Textfeld 9"/>
          <p:cNvSpPr txBox="1">
            <a:spLocks noChangeArrowheads="1"/>
          </p:cNvSpPr>
          <p:nvPr/>
        </p:nvSpPr>
        <p:spPr bwMode="auto">
          <a:xfrm>
            <a:off x="7235825" y="3644900"/>
            <a:ext cx="79216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de-DE" altLang="de-DE" i="1">
                <a:solidFill>
                  <a:schemeClr val="bg1"/>
                </a:solidFill>
              </a:rPr>
              <a:t>1948</a:t>
            </a:r>
          </a:p>
        </p:txBody>
      </p:sp>
      <p:sp>
        <p:nvSpPr>
          <p:cNvPr id="30730" name="Textfeld 10"/>
          <p:cNvSpPr txBox="1">
            <a:spLocks noChangeArrowheads="1"/>
          </p:cNvSpPr>
          <p:nvPr/>
        </p:nvSpPr>
        <p:spPr bwMode="auto">
          <a:xfrm>
            <a:off x="2916238" y="5949950"/>
            <a:ext cx="1744662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de-DE" altLang="de-DE" sz="2800">
                <a:solidFill>
                  <a:schemeClr val="bg1"/>
                </a:solidFill>
              </a:rPr>
              <a:t>Hos 3,4-5</a:t>
            </a:r>
          </a:p>
        </p:txBody>
      </p:sp>
      <p:sp>
        <p:nvSpPr>
          <p:cNvPr id="30731" name="AutoShape 10"/>
          <p:cNvSpPr>
            <a:spLocks noChangeArrowheads="1"/>
          </p:cNvSpPr>
          <p:nvPr/>
        </p:nvSpPr>
        <p:spPr bwMode="auto">
          <a:xfrm>
            <a:off x="1116013" y="4121150"/>
            <a:ext cx="720725" cy="2736850"/>
          </a:xfrm>
          <a:prstGeom prst="curvedRightArrow">
            <a:avLst>
              <a:gd name="adj1" fmla="val 75947"/>
              <a:gd name="adj2" fmla="val 151894"/>
              <a:gd name="adj3" fmla="val 3333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de-DE" altLang="de-DE"/>
          </a:p>
        </p:txBody>
      </p:sp>
      <p:sp>
        <p:nvSpPr>
          <p:cNvPr id="30732" name="AutoShape 12"/>
          <p:cNvSpPr>
            <a:spLocks noChangeArrowheads="1"/>
          </p:cNvSpPr>
          <p:nvPr/>
        </p:nvSpPr>
        <p:spPr bwMode="auto">
          <a:xfrm rot="21300862" flipV="1">
            <a:off x="6932613" y="3986213"/>
            <a:ext cx="1366837" cy="3024187"/>
          </a:xfrm>
          <a:prstGeom prst="curvedLeftArrow">
            <a:avLst>
              <a:gd name="adj1" fmla="val 44251"/>
              <a:gd name="adj2" fmla="val 88502"/>
              <a:gd name="adj3" fmla="val 3333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de-DE" altLang="de-DE"/>
          </a:p>
        </p:txBody>
      </p:sp>
      <p:sp>
        <p:nvSpPr>
          <p:cNvPr id="14" name="Text Box 9">
            <a:hlinkClick r:id="rId5" action="ppaction://hlinkpres?slideindex=1&amp;slidetitle="/>
          </p:cNvPr>
          <p:cNvSpPr txBox="1">
            <a:spLocks noChangeArrowheads="1"/>
          </p:cNvSpPr>
          <p:nvPr/>
        </p:nvSpPr>
        <p:spPr bwMode="auto">
          <a:xfrm>
            <a:off x="1476375" y="4437063"/>
            <a:ext cx="5761038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  <a:defRPr/>
            </a:pPr>
            <a:r>
              <a:rPr lang="de-DE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Israel in der Zerstreuung</a:t>
            </a:r>
            <a:endParaRPr lang="de-DE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cs typeface="Arial" charset="0"/>
            </a:endParaRPr>
          </a:p>
        </p:txBody>
      </p:sp>
      <p:sp>
        <p:nvSpPr>
          <p:cNvPr id="30734" name="Textfeld 15"/>
          <p:cNvSpPr txBox="1">
            <a:spLocks noChangeArrowheads="1"/>
          </p:cNvSpPr>
          <p:nvPr/>
        </p:nvSpPr>
        <p:spPr bwMode="auto">
          <a:xfrm>
            <a:off x="1619250" y="3716338"/>
            <a:ext cx="79216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de-DE" altLang="de-DE" i="1">
                <a:solidFill>
                  <a:schemeClr val="bg1"/>
                </a:solidFill>
              </a:rPr>
              <a:t>135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AutoShape 8">
            <a:hlinkClick r:id="rId3" action="ppaction://hlinkpres?slideindex=1&amp;slidetitle="/>
          </p:cNvPr>
          <p:cNvSpPr>
            <a:spLocks noChangeArrowheads="1"/>
          </p:cNvSpPr>
          <p:nvPr/>
        </p:nvSpPr>
        <p:spPr bwMode="auto">
          <a:xfrm>
            <a:off x="1763713" y="4437063"/>
            <a:ext cx="5241925" cy="457200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rgbClr val="660066"/>
              </a:gs>
              <a:gs pos="50000">
                <a:schemeClr val="bg1"/>
              </a:gs>
              <a:gs pos="100000">
                <a:srgbClr val="660066"/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de-DE">
              <a:latin typeface="Arial" charset="0"/>
              <a:cs typeface="Arial" charset="0"/>
            </a:endParaRPr>
          </a:p>
        </p:txBody>
      </p:sp>
      <p:sp>
        <p:nvSpPr>
          <p:cNvPr id="31747" name="AutoShape 2">
            <a:hlinkClick r:id="rId4" action="ppaction://hlinkpres?slideindex=1&amp;slidetitle="/>
          </p:cNvPr>
          <p:cNvSpPr>
            <a:spLocks noChangeArrowheads="1"/>
          </p:cNvSpPr>
          <p:nvPr/>
        </p:nvSpPr>
        <p:spPr bwMode="auto">
          <a:xfrm>
            <a:off x="539750" y="4724400"/>
            <a:ext cx="8064500" cy="1225550"/>
          </a:xfrm>
          <a:prstGeom prst="leftRightArrow">
            <a:avLst>
              <a:gd name="adj1" fmla="val 60833"/>
              <a:gd name="adj2" fmla="val 42498"/>
            </a:avLst>
          </a:prstGeom>
          <a:gradFill rotWithShape="0">
            <a:gsLst>
              <a:gs pos="0">
                <a:srgbClr val="660066"/>
              </a:gs>
              <a:gs pos="100000">
                <a:srgbClr val="FFFF00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fr-FR" altLang="de-DE" sz="3600">
              <a:solidFill>
                <a:schemeClr val="bg1"/>
              </a:solidFill>
            </a:endParaRPr>
          </a:p>
        </p:txBody>
      </p:sp>
      <p:sp>
        <p:nvSpPr>
          <p:cNvPr id="31748" name="Line 3"/>
          <p:cNvSpPr>
            <a:spLocks noChangeShapeType="1"/>
          </p:cNvSpPr>
          <p:nvPr/>
        </p:nvSpPr>
        <p:spPr bwMode="auto">
          <a:xfrm>
            <a:off x="539750" y="3068638"/>
            <a:ext cx="0" cy="2232025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CH"/>
          </a:p>
        </p:txBody>
      </p:sp>
      <p:sp>
        <p:nvSpPr>
          <p:cNvPr id="31749" name="Line 4"/>
          <p:cNvSpPr>
            <a:spLocks noChangeShapeType="1"/>
          </p:cNvSpPr>
          <p:nvPr/>
        </p:nvSpPr>
        <p:spPr bwMode="auto">
          <a:xfrm>
            <a:off x="8604250" y="2852738"/>
            <a:ext cx="0" cy="252095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CH"/>
          </a:p>
        </p:txBody>
      </p:sp>
      <p:sp>
        <p:nvSpPr>
          <p:cNvPr id="31750" name="Text Box 5"/>
          <p:cNvSpPr txBox="1">
            <a:spLocks noChangeArrowheads="1"/>
          </p:cNvSpPr>
          <p:nvPr/>
        </p:nvSpPr>
        <p:spPr bwMode="auto">
          <a:xfrm>
            <a:off x="250825" y="1412875"/>
            <a:ext cx="4067175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fr-FR" altLang="de-DE">
                <a:solidFill>
                  <a:schemeClr val="bg1"/>
                </a:solidFill>
              </a:rPr>
              <a:t>1. Kommen: </a:t>
            </a:r>
          </a:p>
          <a:p>
            <a:pPr eaLnBrk="1" hangingPunct="1"/>
            <a:r>
              <a:rPr lang="fr-FR" altLang="de-DE">
                <a:solidFill>
                  <a:schemeClr val="bg1"/>
                </a:solidFill>
              </a:rPr>
              <a:t>Der leidende </a:t>
            </a:r>
          </a:p>
          <a:p>
            <a:pPr eaLnBrk="1" hangingPunct="1"/>
            <a:r>
              <a:rPr lang="fr-FR" altLang="de-DE">
                <a:solidFill>
                  <a:schemeClr val="bg1"/>
                </a:solidFill>
              </a:rPr>
              <a:t>Messias</a:t>
            </a:r>
          </a:p>
        </p:txBody>
      </p:sp>
      <p:sp>
        <p:nvSpPr>
          <p:cNvPr id="31751" name="Text Box 6"/>
          <p:cNvSpPr txBox="1">
            <a:spLocks noChangeArrowheads="1"/>
          </p:cNvSpPr>
          <p:nvPr/>
        </p:nvSpPr>
        <p:spPr bwMode="auto">
          <a:xfrm>
            <a:off x="6804025" y="1412875"/>
            <a:ext cx="2843213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fr-FR" altLang="de-DE">
                <a:solidFill>
                  <a:schemeClr val="bg1"/>
                </a:solidFill>
              </a:rPr>
              <a:t>2. Kommen:</a:t>
            </a:r>
          </a:p>
          <a:p>
            <a:pPr eaLnBrk="1" hangingPunct="1"/>
            <a:r>
              <a:rPr lang="fr-FR" altLang="de-DE">
                <a:solidFill>
                  <a:schemeClr val="bg1"/>
                </a:solidFill>
              </a:rPr>
              <a:t>Der herrschende </a:t>
            </a:r>
          </a:p>
          <a:p>
            <a:pPr eaLnBrk="1" hangingPunct="1"/>
            <a:r>
              <a:rPr lang="fr-FR" altLang="de-DE">
                <a:solidFill>
                  <a:schemeClr val="bg1"/>
                </a:solidFill>
              </a:rPr>
              <a:t>Messias</a:t>
            </a:r>
          </a:p>
        </p:txBody>
      </p:sp>
      <p:sp>
        <p:nvSpPr>
          <p:cNvPr id="27655" name="Rectangle 7"/>
          <p:cNvSpPr>
            <a:spLocks noGrp="1" noChangeArrowheads="1"/>
          </p:cNvSpPr>
          <p:nvPr>
            <p:ph type="title"/>
          </p:nvPr>
        </p:nvSpPr>
        <p:spPr>
          <a:xfrm>
            <a:off x="0" y="260350"/>
            <a:ext cx="9144000" cy="1143000"/>
          </a:xfrm>
        </p:spPr>
        <p:txBody>
          <a:bodyPr/>
          <a:lstStyle/>
          <a:p>
            <a:pPr>
              <a:defRPr/>
            </a:pPr>
            <a:r>
              <a:rPr lang="fr-FR" sz="4000" b="1" dirty="0" err="1" smtClean="0">
                <a:solidFill>
                  <a:srgbClr val="99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Heimkehr</a:t>
            </a:r>
            <a:r>
              <a:rPr lang="fr-FR" sz="4000" b="1" dirty="0" smtClean="0">
                <a:solidFill>
                  <a:srgbClr val="99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fr-FR" sz="4000" b="1" dirty="0" err="1" smtClean="0">
                <a:solidFill>
                  <a:srgbClr val="99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wiederhergestelltes</a:t>
            </a:r>
            <a:r>
              <a:rPr lang="fr-FR" sz="4000" b="1" dirty="0" smtClean="0">
                <a:solidFill>
                  <a:srgbClr val="99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Land</a:t>
            </a:r>
          </a:p>
        </p:txBody>
      </p:sp>
      <p:sp>
        <p:nvSpPr>
          <p:cNvPr id="31753" name="Textfeld 9"/>
          <p:cNvSpPr txBox="1">
            <a:spLocks noChangeArrowheads="1"/>
          </p:cNvSpPr>
          <p:nvPr/>
        </p:nvSpPr>
        <p:spPr bwMode="auto">
          <a:xfrm>
            <a:off x="7235825" y="3644900"/>
            <a:ext cx="79216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de-DE" altLang="de-DE" i="1">
                <a:solidFill>
                  <a:schemeClr val="bg1"/>
                </a:solidFill>
              </a:rPr>
              <a:t>1948</a:t>
            </a:r>
          </a:p>
        </p:txBody>
      </p:sp>
      <p:sp>
        <p:nvSpPr>
          <p:cNvPr id="31754" name="Textfeld 10"/>
          <p:cNvSpPr txBox="1">
            <a:spLocks noChangeArrowheads="1"/>
          </p:cNvSpPr>
          <p:nvPr/>
        </p:nvSpPr>
        <p:spPr bwMode="auto">
          <a:xfrm>
            <a:off x="2916238" y="5949950"/>
            <a:ext cx="184150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de-DE" altLang="de-DE" sz="2800">
              <a:solidFill>
                <a:schemeClr val="bg1"/>
              </a:solidFill>
            </a:endParaRPr>
          </a:p>
        </p:txBody>
      </p:sp>
      <p:sp>
        <p:nvSpPr>
          <p:cNvPr id="31755" name="AutoShape 10"/>
          <p:cNvSpPr>
            <a:spLocks noChangeArrowheads="1"/>
          </p:cNvSpPr>
          <p:nvPr/>
        </p:nvSpPr>
        <p:spPr bwMode="auto">
          <a:xfrm>
            <a:off x="1116013" y="4121150"/>
            <a:ext cx="720725" cy="2736850"/>
          </a:xfrm>
          <a:prstGeom prst="curvedRightArrow">
            <a:avLst>
              <a:gd name="adj1" fmla="val 75947"/>
              <a:gd name="adj2" fmla="val 151894"/>
              <a:gd name="adj3" fmla="val 3333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de-DE" altLang="de-DE"/>
          </a:p>
        </p:txBody>
      </p:sp>
      <p:sp>
        <p:nvSpPr>
          <p:cNvPr id="31756" name="AutoShape 12"/>
          <p:cNvSpPr>
            <a:spLocks noChangeArrowheads="1"/>
          </p:cNvSpPr>
          <p:nvPr/>
        </p:nvSpPr>
        <p:spPr bwMode="auto">
          <a:xfrm rot="21300862" flipV="1">
            <a:off x="6932613" y="3986213"/>
            <a:ext cx="1366837" cy="3024187"/>
          </a:xfrm>
          <a:prstGeom prst="curvedLeftArrow">
            <a:avLst>
              <a:gd name="adj1" fmla="val 44251"/>
              <a:gd name="adj2" fmla="val 88502"/>
              <a:gd name="adj3" fmla="val 3333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de-DE" altLang="de-DE"/>
          </a:p>
        </p:txBody>
      </p:sp>
      <p:sp>
        <p:nvSpPr>
          <p:cNvPr id="14" name="Text Box 9">
            <a:hlinkClick r:id="rId5" action="ppaction://hlinkpres?slideindex=1&amp;slidetitle="/>
          </p:cNvPr>
          <p:cNvSpPr txBox="1">
            <a:spLocks noChangeArrowheads="1"/>
          </p:cNvSpPr>
          <p:nvPr/>
        </p:nvSpPr>
        <p:spPr bwMode="auto">
          <a:xfrm>
            <a:off x="1476375" y="4437063"/>
            <a:ext cx="5761038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  <a:defRPr/>
            </a:pPr>
            <a:r>
              <a:rPr lang="de-DE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Israel in der Zerstreuung</a:t>
            </a:r>
            <a:endParaRPr lang="de-DE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cs typeface="Arial" charset="0"/>
            </a:endParaRPr>
          </a:p>
        </p:txBody>
      </p:sp>
      <p:sp>
        <p:nvSpPr>
          <p:cNvPr id="31758" name="Textfeld 15"/>
          <p:cNvSpPr txBox="1">
            <a:spLocks noChangeArrowheads="1"/>
          </p:cNvSpPr>
          <p:nvPr/>
        </p:nvSpPr>
        <p:spPr bwMode="auto">
          <a:xfrm>
            <a:off x="1619250" y="3716338"/>
            <a:ext cx="79216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de-DE" altLang="de-DE" i="1">
                <a:solidFill>
                  <a:schemeClr val="bg1"/>
                </a:solidFill>
              </a:rPr>
              <a:t>135</a:t>
            </a:r>
          </a:p>
        </p:txBody>
      </p:sp>
      <p:sp>
        <p:nvSpPr>
          <p:cNvPr id="31759" name="Textfeld 16"/>
          <p:cNvSpPr txBox="1">
            <a:spLocks noChangeArrowheads="1"/>
          </p:cNvSpPr>
          <p:nvPr/>
        </p:nvSpPr>
        <p:spPr bwMode="auto">
          <a:xfrm>
            <a:off x="2916238" y="5949950"/>
            <a:ext cx="1624012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de-DE" altLang="de-DE" sz="2800">
                <a:solidFill>
                  <a:schemeClr val="bg1"/>
                </a:solidFill>
              </a:rPr>
              <a:t>Hes 38,8</a:t>
            </a:r>
          </a:p>
        </p:txBody>
      </p:sp>
      <p:sp>
        <p:nvSpPr>
          <p:cNvPr id="31760" name="Textfeld 17"/>
          <p:cNvSpPr txBox="1">
            <a:spLocks noChangeArrowheads="1"/>
          </p:cNvSpPr>
          <p:nvPr/>
        </p:nvSpPr>
        <p:spPr bwMode="auto">
          <a:xfrm>
            <a:off x="2771775" y="2924175"/>
            <a:ext cx="2879725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de-DE" altLang="de-DE" i="1">
                <a:solidFill>
                  <a:schemeClr val="bg1"/>
                </a:solidFill>
              </a:rPr>
              <a:t>Das Land Israel war während Jahrhunderten eine Wüste.</a:t>
            </a:r>
          </a:p>
        </p:txBody>
      </p:sp>
      <p:sp>
        <p:nvSpPr>
          <p:cNvPr id="31761" name="Textfeld 18"/>
          <p:cNvSpPr txBox="1">
            <a:spLocks noChangeArrowheads="1"/>
          </p:cNvSpPr>
          <p:nvPr/>
        </p:nvSpPr>
        <p:spPr bwMode="auto">
          <a:xfrm>
            <a:off x="6264275" y="2420938"/>
            <a:ext cx="2879725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de-DE" altLang="de-DE" i="1">
                <a:solidFill>
                  <a:schemeClr val="bg1"/>
                </a:solidFill>
              </a:rPr>
              <a:t>Seit 1882: Das Land Israel blüht wieder auf. 240 Millionen Bäume gepflanzt</a:t>
            </a:r>
          </a:p>
        </p:txBody>
      </p:sp>
      <p:sp>
        <p:nvSpPr>
          <p:cNvPr id="31762" name="Textfeld 19"/>
          <p:cNvSpPr txBox="1">
            <a:spLocks noChangeArrowheads="1"/>
          </p:cNvSpPr>
          <p:nvPr/>
        </p:nvSpPr>
        <p:spPr bwMode="auto">
          <a:xfrm>
            <a:off x="6011863" y="5732463"/>
            <a:ext cx="2881312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de-DE" altLang="de-DE" i="1">
                <a:solidFill>
                  <a:schemeClr val="bg1"/>
                </a:solidFill>
              </a:rPr>
              <a:t>Seit 1882: 3 Millionen Juden heimgekehrt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AutoShape 2">
            <a:hlinkClick r:id="rId3" action="ppaction://hlinkpres?slideindex=1&amp;slidetitle="/>
          </p:cNvPr>
          <p:cNvSpPr>
            <a:spLocks noChangeArrowheads="1"/>
          </p:cNvSpPr>
          <p:nvPr/>
        </p:nvSpPr>
        <p:spPr bwMode="auto">
          <a:xfrm>
            <a:off x="0" y="5013325"/>
            <a:ext cx="9144000" cy="1319213"/>
          </a:xfrm>
          <a:prstGeom prst="leftRightArrow">
            <a:avLst>
              <a:gd name="adj1" fmla="val 60833"/>
              <a:gd name="adj2" fmla="val 56221"/>
            </a:avLst>
          </a:prstGeom>
          <a:gradFill rotWithShape="0">
            <a:gsLst>
              <a:gs pos="0">
                <a:srgbClr val="660066"/>
              </a:gs>
              <a:gs pos="100000">
                <a:srgbClr val="FFFF00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fr-FR" altLang="de-DE" sz="3600">
              <a:solidFill>
                <a:schemeClr val="bg1"/>
              </a:solidFill>
            </a:endParaRPr>
          </a:p>
        </p:txBody>
      </p:sp>
      <p:sp>
        <p:nvSpPr>
          <p:cNvPr id="27651" name="Text Box 3"/>
          <p:cNvSpPr txBox="1">
            <a:spLocks noChangeArrowheads="1"/>
          </p:cNvSpPr>
          <p:nvPr/>
        </p:nvSpPr>
        <p:spPr bwMode="auto">
          <a:xfrm>
            <a:off x="1619250" y="333375"/>
            <a:ext cx="5867400" cy="76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  <a:defRPr/>
            </a:pPr>
            <a:r>
              <a:rPr lang="de-DE" sz="4400" b="1" dirty="0">
                <a:solidFill>
                  <a:srgbClr val="00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Das Friedensreich</a:t>
            </a:r>
            <a:endParaRPr lang="fr-FR" sz="4400" b="1" dirty="0">
              <a:solidFill>
                <a:srgbClr val="00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cs typeface="Arial" charset="0"/>
            </a:endParaRPr>
          </a:p>
        </p:txBody>
      </p:sp>
      <p:sp>
        <p:nvSpPr>
          <p:cNvPr id="32772" name="Oval 5"/>
          <p:cNvSpPr>
            <a:spLocks noChangeArrowheads="1"/>
          </p:cNvSpPr>
          <p:nvPr/>
        </p:nvSpPr>
        <p:spPr bwMode="auto">
          <a:xfrm>
            <a:off x="7380288" y="2924175"/>
            <a:ext cx="1522412" cy="1522413"/>
          </a:xfrm>
          <a:prstGeom prst="ellipse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de-DE" altLang="de-DE">
              <a:solidFill>
                <a:srgbClr val="00FF00"/>
              </a:solidFill>
            </a:endParaRPr>
          </a:p>
        </p:txBody>
      </p:sp>
      <p:sp>
        <p:nvSpPr>
          <p:cNvPr id="32773" name="Text Box 7">
            <a:hlinkClick r:id="rId4" action="ppaction://hlinkpres?slideindex=1&amp;slidetitle="/>
          </p:cNvPr>
          <p:cNvSpPr txBox="1">
            <a:spLocks noChangeArrowheads="1"/>
          </p:cNvSpPr>
          <p:nvPr/>
        </p:nvSpPr>
        <p:spPr bwMode="auto">
          <a:xfrm>
            <a:off x="7451725" y="3068638"/>
            <a:ext cx="1439863" cy="1247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de-DE" altLang="de-DE" sz="1900" b="1">
                <a:solidFill>
                  <a:schemeClr val="bg2"/>
                </a:solidFill>
              </a:rPr>
              <a:t>Das Reich des Messias (1000 J.)</a:t>
            </a:r>
          </a:p>
        </p:txBody>
      </p:sp>
      <p:sp>
        <p:nvSpPr>
          <p:cNvPr id="32774" name="Line 11"/>
          <p:cNvSpPr>
            <a:spLocks noChangeShapeType="1"/>
          </p:cNvSpPr>
          <p:nvPr/>
        </p:nvSpPr>
        <p:spPr bwMode="auto">
          <a:xfrm>
            <a:off x="7164388" y="2420938"/>
            <a:ext cx="0" cy="2808287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CH"/>
          </a:p>
        </p:txBody>
      </p:sp>
      <p:sp>
        <p:nvSpPr>
          <p:cNvPr id="32775" name="Line 13"/>
          <p:cNvSpPr>
            <a:spLocks noChangeShapeType="1"/>
          </p:cNvSpPr>
          <p:nvPr/>
        </p:nvSpPr>
        <p:spPr bwMode="auto">
          <a:xfrm>
            <a:off x="1042988" y="2565400"/>
            <a:ext cx="0" cy="2663825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CH"/>
          </a:p>
        </p:txBody>
      </p:sp>
      <p:sp>
        <p:nvSpPr>
          <p:cNvPr id="32776" name="Text Box 14"/>
          <p:cNvSpPr txBox="1">
            <a:spLocks noChangeArrowheads="1"/>
          </p:cNvSpPr>
          <p:nvPr/>
        </p:nvSpPr>
        <p:spPr bwMode="auto">
          <a:xfrm>
            <a:off x="0" y="1916113"/>
            <a:ext cx="187166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de-DE" altLang="de-DE">
                <a:solidFill>
                  <a:schemeClr val="bg1"/>
                </a:solidFill>
              </a:rPr>
              <a:t>1. Kommen</a:t>
            </a:r>
          </a:p>
        </p:txBody>
      </p:sp>
      <p:sp>
        <p:nvSpPr>
          <p:cNvPr id="32777" name="Text Box 15"/>
          <p:cNvSpPr txBox="1">
            <a:spLocks noChangeArrowheads="1"/>
          </p:cNvSpPr>
          <p:nvPr/>
        </p:nvSpPr>
        <p:spPr bwMode="auto">
          <a:xfrm>
            <a:off x="6372225" y="2060575"/>
            <a:ext cx="22193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de-DE" altLang="de-DE">
                <a:solidFill>
                  <a:schemeClr val="bg1"/>
                </a:solidFill>
              </a:rPr>
              <a:t>2. Kommen</a:t>
            </a:r>
          </a:p>
        </p:txBody>
      </p:sp>
      <p:sp>
        <p:nvSpPr>
          <p:cNvPr id="32778" name="Textfeld 13"/>
          <p:cNvSpPr txBox="1">
            <a:spLocks noChangeArrowheads="1"/>
          </p:cNvSpPr>
          <p:nvPr/>
        </p:nvSpPr>
        <p:spPr bwMode="auto">
          <a:xfrm>
            <a:off x="7092950" y="836613"/>
            <a:ext cx="205105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de-DE" altLang="de-DE" i="1">
                <a:solidFill>
                  <a:schemeClr val="bg1"/>
                </a:solidFill>
              </a:rPr>
              <a:t>Weltweiter Friede: Alle Völker besuchen Jerusalem</a:t>
            </a:r>
          </a:p>
        </p:txBody>
      </p:sp>
      <p:sp>
        <p:nvSpPr>
          <p:cNvPr id="32779" name="Textfeld 14"/>
          <p:cNvSpPr txBox="1">
            <a:spLocks noChangeArrowheads="1"/>
          </p:cNvSpPr>
          <p:nvPr/>
        </p:nvSpPr>
        <p:spPr bwMode="auto">
          <a:xfrm>
            <a:off x="2555875" y="4076700"/>
            <a:ext cx="35433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de-DE" altLang="de-DE" sz="2800">
                <a:solidFill>
                  <a:schemeClr val="bg1"/>
                </a:solidFill>
              </a:rPr>
              <a:t>Jes 2,2-4; Mich 4,1-3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02" name="Rectangle 2"/>
          <p:cNvSpPr>
            <a:spLocks noChangeArrowheads="1"/>
          </p:cNvSpPr>
          <p:nvPr/>
        </p:nvSpPr>
        <p:spPr bwMode="auto">
          <a:xfrm>
            <a:off x="180975" y="404813"/>
            <a:ext cx="896302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de-DE" sz="4800" b="1" dirty="0">
                <a:solidFill>
                  <a:srgbClr val="99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Der Angriff von </a:t>
            </a:r>
            <a:r>
              <a:rPr lang="de-DE" sz="4800" b="1" dirty="0" err="1">
                <a:solidFill>
                  <a:srgbClr val="99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Gog</a:t>
            </a:r>
            <a:endParaRPr lang="de-DE" sz="4800" b="1" dirty="0">
              <a:solidFill>
                <a:srgbClr val="99FF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cs typeface="Arial" charset="0"/>
            </a:endParaRPr>
          </a:p>
        </p:txBody>
      </p:sp>
      <p:sp>
        <p:nvSpPr>
          <p:cNvPr id="33795" name="AutoShape 3"/>
          <p:cNvSpPr>
            <a:spLocks noChangeArrowheads="1"/>
          </p:cNvSpPr>
          <p:nvPr/>
        </p:nvSpPr>
        <p:spPr bwMode="auto">
          <a:xfrm>
            <a:off x="0" y="4987925"/>
            <a:ext cx="8839200" cy="990600"/>
          </a:xfrm>
          <a:prstGeom prst="leftRightArrow">
            <a:avLst>
              <a:gd name="adj1" fmla="val 60833"/>
              <a:gd name="adj2" fmla="val 57628"/>
            </a:avLst>
          </a:prstGeom>
          <a:gradFill rotWithShape="0">
            <a:gsLst>
              <a:gs pos="0">
                <a:srgbClr val="660066"/>
              </a:gs>
              <a:gs pos="100000">
                <a:srgbClr val="FFFF00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de-DE" altLang="de-DE"/>
          </a:p>
        </p:txBody>
      </p:sp>
      <p:sp>
        <p:nvSpPr>
          <p:cNvPr id="33796" name="Oval 4"/>
          <p:cNvSpPr>
            <a:spLocks noChangeArrowheads="1"/>
          </p:cNvSpPr>
          <p:nvPr/>
        </p:nvSpPr>
        <p:spPr bwMode="auto">
          <a:xfrm>
            <a:off x="4171950" y="3444875"/>
            <a:ext cx="3505200" cy="1676400"/>
          </a:xfrm>
          <a:prstGeom prst="ellipse">
            <a:avLst/>
          </a:prstGeom>
          <a:gradFill rotWithShape="0">
            <a:gsLst>
              <a:gs pos="0">
                <a:srgbClr val="FFFF00"/>
              </a:gs>
              <a:gs pos="100000">
                <a:srgbClr val="FF3300"/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fr-FR" altLang="de-DE">
                <a:solidFill>
                  <a:srgbClr val="00FF00"/>
                </a:solidFill>
              </a:rPr>
              <a:t>Die grosse Drangsal</a:t>
            </a:r>
          </a:p>
        </p:txBody>
      </p:sp>
      <p:sp>
        <p:nvSpPr>
          <p:cNvPr id="33797" name="Rectangle 5"/>
          <p:cNvSpPr>
            <a:spLocks noChangeArrowheads="1"/>
          </p:cNvSpPr>
          <p:nvPr/>
        </p:nvSpPr>
        <p:spPr bwMode="auto">
          <a:xfrm>
            <a:off x="4140200" y="3068638"/>
            <a:ext cx="71438" cy="2519362"/>
          </a:xfrm>
          <a:prstGeom prst="rect">
            <a:avLst/>
          </a:prstGeom>
          <a:solidFill>
            <a:srgbClr val="FF33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de-DE" altLang="de-DE"/>
          </a:p>
        </p:txBody>
      </p:sp>
      <p:sp>
        <p:nvSpPr>
          <p:cNvPr id="33798" name="AutoShape 6"/>
          <p:cNvSpPr>
            <a:spLocks noChangeArrowheads="1"/>
          </p:cNvSpPr>
          <p:nvPr/>
        </p:nvSpPr>
        <p:spPr bwMode="auto">
          <a:xfrm>
            <a:off x="2419350" y="2133600"/>
            <a:ext cx="533400" cy="2971800"/>
          </a:xfrm>
          <a:prstGeom prst="upArrow">
            <a:avLst>
              <a:gd name="adj1" fmla="val 50000"/>
              <a:gd name="adj2" fmla="val 139286"/>
            </a:avLst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de-DE" altLang="de-DE"/>
          </a:p>
        </p:txBody>
      </p:sp>
      <p:sp>
        <p:nvSpPr>
          <p:cNvPr id="358407" name="Text Box 7"/>
          <p:cNvSpPr txBox="1">
            <a:spLocks noChangeArrowheads="1"/>
          </p:cNvSpPr>
          <p:nvPr/>
        </p:nvSpPr>
        <p:spPr bwMode="auto">
          <a:xfrm rot="-5400000">
            <a:off x="1355726" y="3663950"/>
            <a:ext cx="2628900" cy="13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eaVert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de-DE" sz="1600">
                <a:solidFill>
                  <a:schemeClr val="bg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cs typeface="Arial" charset="0"/>
              </a:rPr>
              <a:t>Entrückung</a:t>
            </a:r>
            <a:endParaRPr lang="de-DE" sz="1600">
              <a:solidFill>
                <a:srgbClr val="000066"/>
              </a:solidFill>
              <a:latin typeface="Arial" charset="0"/>
              <a:cs typeface="Arial" charset="0"/>
            </a:endParaRPr>
          </a:p>
        </p:txBody>
      </p:sp>
      <p:sp>
        <p:nvSpPr>
          <p:cNvPr id="33800" name="Rectangle 8"/>
          <p:cNvSpPr>
            <a:spLocks noChangeArrowheads="1"/>
          </p:cNvSpPr>
          <p:nvPr/>
        </p:nvSpPr>
        <p:spPr bwMode="auto">
          <a:xfrm>
            <a:off x="2828925" y="3559175"/>
            <a:ext cx="152400" cy="1331913"/>
          </a:xfrm>
          <a:prstGeom prst="rect">
            <a:avLst/>
          </a:prstGeom>
          <a:gradFill rotWithShape="0">
            <a:gsLst>
              <a:gs pos="0">
                <a:srgbClr val="FFFF00"/>
              </a:gs>
              <a:gs pos="100000">
                <a:srgbClr val="FF3300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de-DE" altLang="de-DE"/>
          </a:p>
        </p:txBody>
      </p:sp>
      <p:sp>
        <p:nvSpPr>
          <p:cNvPr id="33801" name="AutoShape 9"/>
          <p:cNvSpPr>
            <a:spLocks noChangeArrowheads="1"/>
          </p:cNvSpPr>
          <p:nvPr/>
        </p:nvSpPr>
        <p:spPr bwMode="auto">
          <a:xfrm>
            <a:off x="3638550" y="3311525"/>
            <a:ext cx="457200" cy="1828800"/>
          </a:xfrm>
          <a:prstGeom prst="rightArrow">
            <a:avLst>
              <a:gd name="adj1" fmla="val 72731"/>
              <a:gd name="adj2" fmla="val 55000"/>
            </a:avLst>
          </a:prstGeom>
          <a:gradFill rotWithShape="0">
            <a:gsLst>
              <a:gs pos="0">
                <a:srgbClr val="FFFF00"/>
              </a:gs>
              <a:gs pos="100000">
                <a:srgbClr val="FF3300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de-DE" altLang="de-DE"/>
          </a:p>
        </p:txBody>
      </p:sp>
      <p:sp>
        <p:nvSpPr>
          <p:cNvPr id="33802" name="Rectangle 10"/>
          <p:cNvSpPr>
            <a:spLocks noChangeArrowheads="1"/>
          </p:cNvSpPr>
          <p:nvPr/>
        </p:nvSpPr>
        <p:spPr bwMode="auto">
          <a:xfrm>
            <a:off x="2990850" y="3559175"/>
            <a:ext cx="152400" cy="1331913"/>
          </a:xfrm>
          <a:prstGeom prst="rect">
            <a:avLst/>
          </a:prstGeom>
          <a:gradFill rotWithShape="0">
            <a:gsLst>
              <a:gs pos="0">
                <a:srgbClr val="FFFF00"/>
              </a:gs>
              <a:gs pos="100000">
                <a:srgbClr val="FF3300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de-DE" altLang="de-DE"/>
          </a:p>
        </p:txBody>
      </p:sp>
      <p:sp>
        <p:nvSpPr>
          <p:cNvPr id="33803" name="Rectangle 11"/>
          <p:cNvSpPr>
            <a:spLocks noChangeArrowheads="1"/>
          </p:cNvSpPr>
          <p:nvPr/>
        </p:nvSpPr>
        <p:spPr bwMode="auto">
          <a:xfrm>
            <a:off x="3314700" y="3560763"/>
            <a:ext cx="152400" cy="1331912"/>
          </a:xfrm>
          <a:prstGeom prst="rect">
            <a:avLst/>
          </a:prstGeom>
          <a:gradFill rotWithShape="0">
            <a:gsLst>
              <a:gs pos="0">
                <a:srgbClr val="FFFF00"/>
              </a:gs>
              <a:gs pos="100000">
                <a:srgbClr val="FF3300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de-DE" altLang="de-DE"/>
          </a:p>
        </p:txBody>
      </p:sp>
      <p:sp>
        <p:nvSpPr>
          <p:cNvPr id="33804" name="Rectangle 12"/>
          <p:cNvSpPr>
            <a:spLocks noChangeArrowheads="1"/>
          </p:cNvSpPr>
          <p:nvPr/>
        </p:nvSpPr>
        <p:spPr bwMode="auto">
          <a:xfrm>
            <a:off x="3152775" y="3560763"/>
            <a:ext cx="152400" cy="1331912"/>
          </a:xfrm>
          <a:prstGeom prst="rect">
            <a:avLst/>
          </a:prstGeom>
          <a:gradFill rotWithShape="0">
            <a:gsLst>
              <a:gs pos="0">
                <a:srgbClr val="FFFF00"/>
              </a:gs>
              <a:gs pos="100000">
                <a:srgbClr val="FF3300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de-DE" altLang="de-DE"/>
          </a:p>
        </p:txBody>
      </p:sp>
      <p:sp>
        <p:nvSpPr>
          <p:cNvPr id="33805" name="Rectangle 13"/>
          <p:cNvSpPr>
            <a:spLocks noChangeArrowheads="1"/>
          </p:cNvSpPr>
          <p:nvPr/>
        </p:nvSpPr>
        <p:spPr bwMode="auto">
          <a:xfrm>
            <a:off x="3476625" y="3559175"/>
            <a:ext cx="152400" cy="1331913"/>
          </a:xfrm>
          <a:prstGeom prst="rect">
            <a:avLst/>
          </a:prstGeom>
          <a:gradFill rotWithShape="0">
            <a:gsLst>
              <a:gs pos="0">
                <a:srgbClr val="FFFF00"/>
              </a:gs>
              <a:gs pos="100000">
                <a:srgbClr val="FF3300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de-DE" altLang="de-DE"/>
          </a:p>
        </p:txBody>
      </p:sp>
      <p:grpSp>
        <p:nvGrpSpPr>
          <p:cNvPr id="33806" name="Group 14"/>
          <p:cNvGrpSpPr>
            <a:grpSpLocks/>
          </p:cNvGrpSpPr>
          <p:nvPr/>
        </p:nvGrpSpPr>
        <p:grpSpPr bwMode="auto">
          <a:xfrm>
            <a:off x="6515100" y="1695450"/>
            <a:ext cx="2209800" cy="3887788"/>
            <a:chOff x="3768" y="1094"/>
            <a:chExt cx="1392" cy="2449"/>
          </a:xfrm>
        </p:grpSpPr>
        <p:sp>
          <p:nvSpPr>
            <p:cNvPr id="33810" name="AutoShape 15"/>
            <p:cNvSpPr>
              <a:spLocks noChangeArrowheads="1"/>
            </p:cNvSpPr>
            <p:nvPr/>
          </p:nvSpPr>
          <p:spPr bwMode="auto">
            <a:xfrm>
              <a:off x="4236" y="2820"/>
              <a:ext cx="480" cy="432"/>
            </a:xfrm>
            <a:prstGeom prst="triangle">
              <a:avLst>
                <a:gd name="adj" fmla="val 50000"/>
              </a:avLst>
            </a:prstGeom>
            <a:solidFill>
              <a:srgbClr val="FF33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DE" altLang="de-DE"/>
            </a:p>
          </p:txBody>
        </p:sp>
        <p:sp>
          <p:nvSpPr>
            <p:cNvPr id="33811" name="AutoShape 16"/>
            <p:cNvSpPr>
              <a:spLocks noChangeArrowheads="1"/>
            </p:cNvSpPr>
            <p:nvPr/>
          </p:nvSpPr>
          <p:spPr bwMode="auto">
            <a:xfrm flipV="1">
              <a:off x="4308" y="1392"/>
              <a:ext cx="336" cy="1212"/>
            </a:xfrm>
            <a:prstGeom prst="upArrow">
              <a:avLst>
                <a:gd name="adj1" fmla="val 50000"/>
                <a:gd name="adj2" fmla="val 90179"/>
              </a:avLst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DE" altLang="de-DE"/>
            </a:p>
          </p:txBody>
        </p:sp>
        <p:sp>
          <p:nvSpPr>
            <p:cNvPr id="33812" name="Rectangle 17"/>
            <p:cNvSpPr>
              <a:spLocks noChangeArrowheads="1"/>
            </p:cNvSpPr>
            <p:nvPr/>
          </p:nvSpPr>
          <p:spPr bwMode="auto">
            <a:xfrm>
              <a:off x="4452" y="1956"/>
              <a:ext cx="45" cy="15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DE" altLang="de-DE"/>
            </a:p>
          </p:txBody>
        </p:sp>
        <p:sp>
          <p:nvSpPr>
            <p:cNvPr id="33813" name="Text Box 18"/>
            <p:cNvSpPr txBox="1">
              <a:spLocks noChangeArrowheads="1"/>
            </p:cNvSpPr>
            <p:nvPr/>
          </p:nvSpPr>
          <p:spPr bwMode="auto">
            <a:xfrm>
              <a:off x="3768" y="1094"/>
              <a:ext cx="139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de-DE" altLang="de-DE">
                  <a:solidFill>
                    <a:schemeClr val="bg1"/>
                  </a:solidFill>
                </a:rPr>
                <a:t>Ankunft Jesu</a:t>
              </a:r>
              <a:endParaRPr lang="de-DE" altLang="de-DE" sz="2000">
                <a:solidFill>
                  <a:schemeClr val="bg1"/>
                </a:solidFill>
                <a:latin typeface="Times New Roman" panose="02020603050405020304" pitchFamily="18" charset="0"/>
              </a:endParaRPr>
            </a:p>
          </p:txBody>
        </p:sp>
      </p:grpSp>
      <p:sp>
        <p:nvSpPr>
          <p:cNvPr id="33807" name="Text Box 19"/>
          <p:cNvSpPr txBox="1">
            <a:spLocks noChangeArrowheads="1"/>
          </p:cNvSpPr>
          <p:nvPr/>
        </p:nvSpPr>
        <p:spPr bwMode="auto">
          <a:xfrm>
            <a:off x="490538" y="1720850"/>
            <a:ext cx="184943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fr-FR" altLang="de-DE">
                <a:solidFill>
                  <a:srgbClr val="00FF00"/>
                </a:solidFill>
              </a:rPr>
              <a:t>Endzeit</a:t>
            </a:r>
          </a:p>
        </p:txBody>
      </p:sp>
      <p:sp>
        <p:nvSpPr>
          <p:cNvPr id="28688" name="AutoShape 8"/>
          <p:cNvSpPr>
            <a:spLocks noChangeArrowheads="1"/>
          </p:cNvSpPr>
          <p:nvPr/>
        </p:nvSpPr>
        <p:spPr bwMode="auto">
          <a:xfrm flipH="1">
            <a:off x="7885113" y="2492375"/>
            <a:ext cx="576262" cy="1533525"/>
          </a:xfrm>
          <a:prstGeom prst="lightningBolt">
            <a:avLst/>
          </a:prstGeom>
          <a:gradFill rotWithShape="0">
            <a:gsLst>
              <a:gs pos="0">
                <a:srgbClr val="FF0000"/>
              </a:gs>
              <a:gs pos="100000">
                <a:srgbClr val="FFFF00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de-DE" altLang="de-DE"/>
          </a:p>
        </p:txBody>
      </p:sp>
      <p:sp>
        <p:nvSpPr>
          <p:cNvPr id="33809" name="Textfeld 20"/>
          <p:cNvSpPr txBox="1">
            <a:spLocks noChangeArrowheads="1"/>
          </p:cNvSpPr>
          <p:nvPr/>
        </p:nvSpPr>
        <p:spPr bwMode="auto">
          <a:xfrm>
            <a:off x="3132138" y="5949950"/>
            <a:ext cx="2312987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de-DE" altLang="de-DE" sz="3600">
                <a:solidFill>
                  <a:schemeClr val="bg1"/>
                </a:solidFill>
              </a:rPr>
              <a:t>Hes 38-39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286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286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88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77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68313" y="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de-CH" b="1" dirty="0" smtClean="0">
                <a:solidFill>
                  <a:srgbClr val="99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Die 4 Weltreiche</a:t>
            </a:r>
            <a:endParaRPr lang="de-DE" b="1" dirty="0" smtClean="0">
              <a:solidFill>
                <a:srgbClr val="99FF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31779" name="AutoShape 3">
            <a:hlinkClick r:id="rId2" action="ppaction://hlinkpres?slideindex=1&amp;slidetitle="/>
          </p:cNvPr>
          <p:cNvSpPr>
            <a:spLocks noChangeArrowheads="1"/>
          </p:cNvSpPr>
          <p:nvPr/>
        </p:nvSpPr>
        <p:spPr bwMode="auto">
          <a:xfrm>
            <a:off x="1403350" y="5445125"/>
            <a:ext cx="5400675" cy="1219200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rgbClr val="660066"/>
              </a:gs>
              <a:gs pos="50000">
                <a:schemeClr val="bg1"/>
              </a:gs>
              <a:gs pos="100000">
                <a:srgbClr val="660066"/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de-CH" sz="2400" dirty="0">
                <a:latin typeface="Arial" charset="0"/>
                <a:cs typeface="Arial" charset="0"/>
              </a:rPr>
              <a:t>„</a:t>
            </a:r>
            <a:r>
              <a:rPr lang="de-CH" sz="2400" b="1" dirty="0">
                <a:latin typeface="Arial" charset="0"/>
                <a:cs typeface="Arial" charset="0"/>
              </a:rPr>
              <a:t>Die Zeiten der Nationen“</a:t>
            </a:r>
            <a:endParaRPr lang="de-DE" sz="2400" b="1" dirty="0">
              <a:latin typeface="Arial" charset="0"/>
              <a:cs typeface="Arial" charset="0"/>
            </a:endParaRPr>
          </a:p>
        </p:txBody>
      </p:sp>
      <p:sp>
        <p:nvSpPr>
          <p:cNvPr id="331780" name="Text Box 4"/>
          <p:cNvSpPr txBox="1">
            <a:spLocks noChangeArrowheads="1"/>
          </p:cNvSpPr>
          <p:nvPr/>
        </p:nvSpPr>
        <p:spPr bwMode="auto">
          <a:xfrm rot="-5400000">
            <a:off x="95250" y="3008313"/>
            <a:ext cx="3810000" cy="762000"/>
          </a:xfrm>
          <a:prstGeom prst="rect">
            <a:avLst/>
          </a:prstGeom>
          <a:solidFill>
            <a:srgbClr val="FFFF00"/>
          </a:solidFill>
          <a:ln w="38100" cap="sq"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FFFF00"/>
            </a:extrusionClr>
          </a:sp3d>
        </p:spPr>
        <p:txBody>
          <a:bodyPr lIns="90000" tIns="46800" rIns="90000" bIns="46800">
            <a:flatTx/>
          </a:bodyPr>
          <a:lstStyle/>
          <a:p>
            <a:pPr eaLnBrk="0" hangingPunct="0">
              <a:spcBef>
                <a:spcPct val="50000"/>
              </a:spcBef>
              <a:defRPr/>
            </a:pPr>
            <a:r>
              <a:rPr kumimoji="1" lang="fr-FR" sz="320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  <a:cs typeface="Arial" charset="0"/>
              </a:rPr>
              <a:t>1</a:t>
            </a:r>
            <a:r>
              <a:rPr kumimoji="1" lang="fr-FR" sz="32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  <a:cs typeface="Arial" charset="0"/>
              </a:rPr>
              <a:t> Babylon</a:t>
            </a:r>
            <a:endParaRPr kumimoji="1" lang="fr-FR" sz="3200">
              <a:solidFill>
                <a:schemeClr val="tx2"/>
              </a:solidFill>
              <a:latin typeface="Arial" charset="0"/>
              <a:cs typeface="Arial" charset="0"/>
            </a:endParaRPr>
          </a:p>
        </p:txBody>
      </p:sp>
      <p:sp>
        <p:nvSpPr>
          <p:cNvPr id="331781" name="Text Box 5"/>
          <p:cNvSpPr txBox="1">
            <a:spLocks noChangeArrowheads="1"/>
          </p:cNvSpPr>
          <p:nvPr/>
        </p:nvSpPr>
        <p:spPr bwMode="auto">
          <a:xfrm rot="-5400000">
            <a:off x="1319213" y="3008313"/>
            <a:ext cx="3810000" cy="762000"/>
          </a:xfrm>
          <a:prstGeom prst="rect">
            <a:avLst/>
          </a:prstGeom>
          <a:solidFill>
            <a:srgbClr val="C0C0C0"/>
          </a:solidFill>
          <a:ln w="38100" cap="sq"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C0C0C0"/>
            </a:extrusionClr>
          </a:sp3d>
        </p:spPr>
        <p:txBody>
          <a:bodyPr lIns="90000" tIns="46800" rIns="90000" bIns="46800">
            <a:flatTx/>
          </a:bodyPr>
          <a:lstStyle/>
          <a:p>
            <a:pPr eaLnBrk="0" hangingPunct="0">
              <a:spcBef>
                <a:spcPct val="50000"/>
              </a:spcBef>
              <a:defRPr/>
            </a:pPr>
            <a:r>
              <a:rPr kumimoji="1" lang="fr-FR" sz="320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  <a:cs typeface="Arial" charset="0"/>
              </a:rPr>
              <a:t>2</a:t>
            </a:r>
            <a:r>
              <a:rPr kumimoji="1" lang="fr-FR" sz="32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  <a:cs typeface="Arial" charset="0"/>
              </a:rPr>
              <a:t> Medopersien</a:t>
            </a:r>
            <a:endParaRPr kumimoji="1" lang="fr-FR" sz="3200">
              <a:solidFill>
                <a:schemeClr val="tx2"/>
              </a:solidFill>
              <a:latin typeface="Arial" charset="0"/>
              <a:cs typeface="Arial" charset="0"/>
            </a:endParaRPr>
          </a:p>
        </p:txBody>
      </p:sp>
      <p:sp>
        <p:nvSpPr>
          <p:cNvPr id="331782" name="Text Box 6"/>
          <p:cNvSpPr txBox="1">
            <a:spLocks noChangeArrowheads="1"/>
          </p:cNvSpPr>
          <p:nvPr/>
        </p:nvSpPr>
        <p:spPr bwMode="auto">
          <a:xfrm rot="-5400000">
            <a:off x="2687638" y="3008313"/>
            <a:ext cx="3810000" cy="762000"/>
          </a:xfrm>
          <a:prstGeom prst="rect">
            <a:avLst/>
          </a:prstGeom>
          <a:solidFill>
            <a:srgbClr val="FFCC99"/>
          </a:solidFill>
          <a:ln w="38100" cap="sq"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FFCC99"/>
            </a:extrusionClr>
          </a:sp3d>
        </p:spPr>
        <p:txBody>
          <a:bodyPr lIns="90000" tIns="46800" rIns="90000" bIns="46800">
            <a:flatTx/>
          </a:bodyPr>
          <a:lstStyle/>
          <a:p>
            <a:pPr eaLnBrk="0" hangingPunct="0">
              <a:spcBef>
                <a:spcPct val="50000"/>
              </a:spcBef>
              <a:defRPr/>
            </a:pPr>
            <a:r>
              <a:rPr kumimoji="1" lang="fr-FR" sz="320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  <a:cs typeface="Arial" charset="0"/>
              </a:rPr>
              <a:t>3</a:t>
            </a:r>
            <a:r>
              <a:rPr kumimoji="1" lang="fr-FR" sz="32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  <a:cs typeface="Arial" charset="0"/>
              </a:rPr>
              <a:t> Griechenland</a:t>
            </a:r>
            <a:endParaRPr kumimoji="1" lang="fr-FR" sz="3200">
              <a:solidFill>
                <a:schemeClr val="tx2"/>
              </a:solidFill>
              <a:latin typeface="Arial" charset="0"/>
              <a:cs typeface="Arial" charset="0"/>
            </a:endParaRPr>
          </a:p>
        </p:txBody>
      </p:sp>
      <p:sp>
        <p:nvSpPr>
          <p:cNvPr id="331783" name="Text Box 7"/>
          <p:cNvSpPr txBox="1">
            <a:spLocks noChangeArrowheads="1"/>
          </p:cNvSpPr>
          <p:nvPr/>
        </p:nvSpPr>
        <p:spPr bwMode="auto">
          <a:xfrm rot="-5400000">
            <a:off x="3984625" y="3008313"/>
            <a:ext cx="3810000" cy="762000"/>
          </a:xfrm>
          <a:prstGeom prst="rect">
            <a:avLst/>
          </a:prstGeom>
          <a:solidFill>
            <a:srgbClr val="00FF00"/>
          </a:solidFill>
          <a:ln w="38100" cap="sq"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00FF00"/>
            </a:extrusionClr>
          </a:sp3d>
        </p:spPr>
        <p:txBody>
          <a:bodyPr lIns="90000" tIns="46800" rIns="90000" bIns="46800">
            <a:flatTx/>
          </a:bodyPr>
          <a:lstStyle/>
          <a:p>
            <a:pPr eaLnBrk="0" hangingPunct="0">
              <a:spcBef>
                <a:spcPct val="50000"/>
              </a:spcBef>
              <a:defRPr/>
            </a:pPr>
            <a:r>
              <a:rPr kumimoji="1" lang="fr-FR" sz="320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  <a:cs typeface="Arial" charset="0"/>
              </a:rPr>
              <a:t>4</a:t>
            </a:r>
            <a:r>
              <a:rPr kumimoji="1" lang="fr-FR" sz="32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  <a:cs typeface="Arial" charset="0"/>
              </a:rPr>
              <a:t> Rom</a:t>
            </a:r>
            <a:endParaRPr kumimoji="1" lang="fr-FR" sz="3200">
              <a:solidFill>
                <a:schemeClr val="tx2"/>
              </a:solidFill>
              <a:latin typeface="Arial" charset="0"/>
              <a:cs typeface="Arial" charset="0"/>
            </a:endParaRPr>
          </a:p>
        </p:txBody>
      </p:sp>
      <p:sp>
        <p:nvSpPr>
          <p:cNvPr id="331784" name="Text Box 8"/>
          <p:cNvSpPr txBox="1">
            <a:spLocks noChangeArrowheads="1"/>
          </p:cNvSpPr>
          <p:nvPr/>
        </p:nvSpPr>
        <p:spPr bwMode="auto">
          <a:xfrm rot="-5400000">
            <a:off x="5784850" y="2936875"/>
            <a:ext cx="3810000" cy="762000"/>
          </a:xfrm>
          <a:prstGeom prst="rect">
            <a:avLst/>
          </a:prstGeom>
          <a:solidFill>
            <a:srgbClr val="FFFFFF"/>
          </a:solidFill>
          <a:ln w="38100" cap="sq"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FFFFFF"/>
            </a:extrusionClr>
          </a:sp3d>
        </p:spPr>
        <p:txBody>
          <a:bodyPr lIns="90000" tIns="46800" rIns="90000" bIns="46800">
            <a:flatTx/>
          </a:bodyPr>
          <a:lstStyle/>
          <a:p>
            <a:pPr eaLnBrk="0" hangingPunct="0">
              <a:spcBef>
                <a:spcPct val="50000"/>
              </a:spcBef>
              <a:defRPr/>
            </a:pPr>
            <a:r>
              <a:rPr kumimoji="1" lang="fr-FR" sz="320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  <a:cs typeface="Arial" charset="0"/>
              </a:rPr>
              <a:t>5</a:t>
            </a:r>
            <a:r>
              <a:rPr kumimoji="1" lang="fr-FR" sz="320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  <a:cs typeface="Arial" charset="0"/>
              </a:rPr>
              <a:t> Reich Gottes</a:t>
            </a:r>
            <a:endParaRPr kumimoji="1" lang="fr-FR" sz="3200">
              <a:solidFill>
                <a:schemeClr val="tx2"/>
              </a:solidFill>
              <a:latin typeface="Arial" charset="0"/>
              <a:cs typeface="Arial" charset="0"/>
            </a:endParaRPr>
          </a:p>
        </p:txBody>
      </p:sp>
      <p:sp>
        <p:nvSpPr>
          <p:cNvPr id="34825" name="Textfeld 8"/>
          <p:cNvSpPr txBox="1">
            <a:spLocks noChangeArrowheads="1"/>
          </p:cNvSpPr>
          <p:nvPr/>
        </p:nvSpPr>
        <p:spPr bwMode="auto">
          <a:xfrm>
            <a:off x="7451725" y="5805488"/>
            <a:ext cx="141605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de-DE" altLang="de-DE" sz="3600">
                <a:solidFill>
                  <a:schemeClr val="bg1"/>
                </a:solidFill>
              </a:rPr>
              <a:t>Dan 2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317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317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317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317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317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317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317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317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317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317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317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317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317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317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317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317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7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3317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3317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3317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3317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6" dur="5000"/>
                                        <p:tgtEl>
                                          <p:spTgt spid="3317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0"/>
                                        <p:tgtEl>
                                          <p:spTgt spid="3317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3317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7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1780" grpId="0" animBg="1" autoUpdateAnimBg="0"/>
      <p:bldP spid="331781" grpId="0" animBg="1" autoUpdateAnimBg="0"/>
      <p:bldP spid="331782" grpId="0" animBg="1" autoUpdateAnimBg="0"/>
      <p:bldP spid="331783" grpId="0" animBg="1" autoUpdateAnimBg="0"/>
      <p:bldP spid="331784" grpId="0" animBg="1" autoUpdateAnimBg="0"/>
      <p:bldP spid="331784" grpId="1" animBg="1"/>
      <p:bldP spid="331784" grpId="2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02" name="Rectangle 2"/>
          <p:cNvSpPr>
            <a:spLocks noChangeArrowheads="1"/>
          </p:cNvSpPr>
          <p:nvPr/>
        </p:nvSpPr>
        <p:spPr bwMode="auto">
          <a:xfrm>
            <a:off x="180975" y="404813"/>
            <a:ext cx="896302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de-DE" sz="4800" b="1" dirty="0">
                <a:solidFill>
                  <a:srgbClr val="99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Das Endgericht</a:t>
            </a:r>
          </a:p>
        </p:txBody>
      </p:sp>
      <p:sp>
        <p:nvSpPr>
          <p:cNvPr id="35843" name="AutoShape 3"/>
          <p:cNvSpPr>
            <a:spLocks noChangeArrowheads="1"/>
          </p:cNvSpPr>
          <p:nvPr/>
        </p:nvSpPr>
        <p:spPr bwMode="auto">
          <a:xfrm>
            <a:off x="0" y="4987925"/>
            <a:ext cx="8839200" cy="990600"/>
          </a:xfrm>
          <a:prstGeom prst="leftRightArrow">
            <a:avLst>
              <a:gd name="adj1" fmla="val 60833"/>
              <a:gd name="adj2" fmla="val 57628"/>
            </a:avLst>
          </a:prstGeom>
          <a:gradFill rotWithShape="0">
            <a:gsLst>
              <a:gs pos="0">
                <a:srgbClr val="660066"/>
              </a:gs>
              <a:gs pos="100000">
                <a:srgbClr val="FFFF00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de-DE" altLang="de-DE"/>
          </a:p>
        </p:txBody>
      </p:sp>
      <p:sp>
        <p:nvSpPr>
          <p:cNvPr id="35844" name="Oval 4"/>
          <p:cNvSpPr>
            <a:spLocks noChangeArrowheads="1"/>
          </p:cNvSpPr>
          <p:nvPr/>
        </p:nvSpPr>
        <p:spPr bwMode="auto">
          <a:xfrm>
            <a:off x="4171950" y="3444875"/>
            <a:ext cx="3505200" cy="1676400"/>
          </a:xfrm>
          <a:prstGeom prst="ellipse">
            <a:avLst/>
          </a:prstGeom>
          <a:gradFill rotWithShape="0">
            <a:gsLst>
              <a:gs pos="0">
                <a:srgbClr val="FFFF00"/>
              </a:gs>
              <a:gs pos="100000">
                <a:srgbClr val="FF3300"/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fr-FR" altLang="de-DE">
                <a:solidFill>
                  <a:srgbClr val="00FF00"/>
                </a:solidFill>
              </a:rPr>
              <a:t>Die grosse Drangsal</a:t>
            </a:r>
          </a:p>
        </p:txBody>
      </p:sp>
      <p:sp>
        <p:nvSpPr>
          <p:cNvPr id="35845" name="Rectangle 5"/>
          <p:cNvSpPr>
            <a:spLocks noChangeArrowheads="1"/>
          </p:cNvSpPr>
          <p:nvPr/>
        </p:nvSpPr>
        <p:spPr bwMode="auto">
          <a:xfrm>
            <a:off x="4140200" y="3068638"/>
            <a:ext cx="71438" cy="2519362"/>
          </a:xfrm>
          <a:prstGeom prst="rect">
            <a:avLst/>
          </a:prstGeom>
          <a:solidFill>
            <a:srgbClr val="FF33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de-DE" altLang="de-DE"/>
          </a:p>
        </p:txBody>
      </p:sp>
      <p:sp>
        <p:nvSpPr>
          <p:cNvPr id="35846" name="AutoShape 6"/>
          <p:cNvSpPr>
            <a:spLocks noChangeArrowheads="1"/>
          </p:cNvSpPr>
          <p:nvPr/>
        </p:nvSpPr>
        <p:spPr bwMode="auto">
          <a:xfrm>
            <a:off x="2419350" y="2133600"/>
            <a:ext cx="533400" cy="2971800"/>
          </a:xfrm>
          <a:prstGeom prst="upArrow">
            <a:avLst>
              <a:gd name="adj1" fmla="val 50000"/>
              <a:gd name="adj2" fmla="val 139286"/>
            </a:avLst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de-DE" altLang="de-DE"/>
          </a:p>
        </p:txBody>
      </p:sp>
      <p:sp>
        <p:nvSpPr>
          <p:cNvPr id="358407" name="Text Box 7"/>
          <p:cNvSpPr txBox="1">
            <a:spLocks noChangeArrowheads="1"/>
          </p:cNvSpPr>
          <p:nvPr/>
        </p:nvSpPr>
        <p:spPr bwMode="auto">
          <a:xfrm rot="-5400000">
            <a:off x="1355726" y="3663950"/>
            <a:ext cx="2628900" cy="13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eaVert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de-DE" sz="1600">
                <a:solidFill>
                  <a:schemeClr val="bg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cs typeface="Arial" charset="0"/>
              </a:rPr>
              <a:t>Entrückung</a:t>
            </a:r>
            <a:endParaRPr lang="de-DE" sz="1600">
              <a:solidFill>
                <a:srgbClr val="000066"/>
              </a:solidFill>
              <a:latin typeface="Arial" charset="0"/>
              <a:cs typeface="Arial" charset="0"/>
            </a:endParaRPr>
          </a:p>
        </p:txBody>
      </p:sp>
      <p:sp>
        <p:nvSpPr>
          <p:cNvPr id="35848" name="Rectangle 8"/>
          <p:cNvSpPr>
            <a:spLocks noChangeArrowheads="1"/>
          </p:cNvSpPr>
          <p:nvPr/>
        </p:nvSpPr>
        <p:spPr bwMode="auto">
          <a:xfrm>
            <a:off x="2828925" y="3559175"/>
            <a:ext cx="152400" cy="1331913"/>
          </a:xfrm>
          <a:prstGeom prst="rect">
            <a:avLst/>
          </a:prstGeom>
          <a:gradFill rotWithShape="0">
            <a:gsLst>
              <a:gs pos="0">
                <a:srgbClr val="FFFF00"/>
              </a:gs>
              <a:gs pos="100000">
                <a:srgbClr val="FF3300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de-DE" altLang="de-DE"/>
          </a:p>
        </p:txBody>
      </p:sp>
      <p:sp>
        <p:nvSpPr>
          <p:cNvPr id="35849" name="AutoShape 9"/>
          <p:cNvSpPr>
            <a:spLocks noChangeArrowheads="1"/>
          </p:cNvSpPr>
          <p:nvPr/>
        </p:nvSpPr>
        <p:spPr bwMode="auto">
          <a:xfrm>
            <a:off x="3638550" y="3311525"/>
            <a:ext cx="457200" cy="1828800"/>
          </a:xfrm>
          <a:prstGeom prst="rightArrow">
            <a:avLst>
              <a:gd name="adj1" fmla="val 72731"/>
              <a:gd name="adj2" fmla="val 55000"/>
            </a:avLst>
          </a:prstGeom>
          <a:gradFill rotWithShape="0">
            <a:gsLst>
              <a:gs pos="0">
                <a:srgbClr val="FFFF00"/>
              </a:gs>
              <a:gs pos="100000">
                <a:srgbClr val="FF3300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de-DE" altLang="de-DE"/>
          </a:p>
        </p:txBody>
      </p:sp>
      <p:sp>
        <p:nvSpPr>
          <p:cNvPr id="35850" name="Rectangle 10"/>
          <p:cNvSpPr>
            <a:spLocks noChangeArrowheads="1"/>
          </p:cNvSpPr>
          <p:nvPr/>
        </p:nvSpPr>
        <p:spPr bwMode="auto">
          <a:xfrm>
            <a:off x="2990850" y="3559175"/>
            <a:ext cx="152400" cy="1331913"/>
          </a:xfrm>
          <a:prstGeom prst="rect">
            <a:avLst/>
          </a:prstGeom>
          <a:gradFill rotWithShape="0">
            <a:gsLst>
              <a:gs pos="0">
                <a:srgbClr val="FFFF00"/>
              </a:gs>
              <a:gs pos="100000">
                <a:srgbClr val="FF3300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de-DE" altLang="de-DE"/>
          </a:p>
        </p:txBody>
      </p:sp>
      <p:sp>
        <p:nvSpPr>
          <p:cNvPr id="35851" name="Rectangle 11"/>
          <p:cNvSpPr>
            <a:spLocks noChangeArrowheads="1"/>
          </p:cNvSpPr>
          <p:nvPr/>
        </p:nvSpPr>
        <p:spPr bwMode="auto">
          <a:xfrm>
            <a:off x="3314700" y="3560763"/>
            <a:ext cx="152400" cy="1331912"/>
          </a:xfrm>
          <a:prstGeom prst="rect">
            <a:avLst/>
          </a:prstGeom>
          <a:gradFill rotWithShape="0">
            <a:gsLst>
              <a:gs pos="0">
                <a:srgbClr val="FFFF00"/>
              </a:gs>
              <a:gs pos="100000">
                <a:srgbClr val="FF3300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de-DE" altLang="de-DE"/>
          </a:p>
        </p:txBody>
      </p:sp>
      <p:sp>
        <p:nvSpPr>
          <p:cNvPr id="35852" name="Rectangle 12"/>
          <p:cNvSpPr>
            <a:spLocks noChangeArrowheads="1"/>
          </p:cNvSpPr>
          <p:nvPr/>
        </p:nvSpPr>
        <p:spPr bwMode="auto">
          <a:xfrm>
            <a:off x="3152775" y="3560763"/>
            <a:ext cx="152400" cy="1331912"/>
          </a:xfrm>
          <a:prstGeom prst="rect">
            <a:avLst/>
          </a:prstGeom>
          <a:gradFill rotWithShape="0">
            <a:gsLst>
              <a:gs pos="0">
                <a:srgbClr val="FFFF00"/>
              </a:gs>
              <a:gs pos="100000">
                <a:srgbClr val="FF3300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de-DE" altLang="de-DE"/>
          </a:p>
        </p:txBody>
      </p:sp>
      <p:sp>
        <p:nvSpPr>
          <p:cNvPr id="35853" name="Rectangle 13"/>
          <p:cNvSpPr>
            <a:spLocks noChangeArrowheads="1"/>
          </p:cNvSpPr>
          <p:nvPr/>
        </p:nvSpPr>
        <p:spPr bwMode="auto">
          <a:xfrm>
            <a:off x="3476625" y="3559175"/>
            <a:ext cx="152400" cy="1331913"/>
          </a:xfrm>
          <a:prstGeom prst="rect">
            <a:avLst/>
          </a:prstGeom>
          <a:gradFill rotWithShape="0">
            <a:gsLst>
              <a:gs pos="0">
                <a:srgbClr val="FFFF00"/>
              </a:gs>
              <a:gs pos="100000">
                <a:srgbClr val="FF3300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de-DE" altLang="de-DE"/>
          </a:p>
        </p:txBody>
      </p:sp>
      <p:grpSp>
        <p:nvGrpSpPr>
          <p:cNvPr id="35854" name="Group 14"/>
          <p:cNvGrpSpPr>
            <a:grpSpLocks/>
          </p:cNvGrpSpPr>
          <p:nvPr/>
        </p:nvGrpSpPr>
        <p:grpSpPr bwMode="auto">
          <a:xfrm>
            <a:off x="6515100" y="1695450"/>
            <a:ext cx="2209800" cy="3887788"/>
            <a:chOff x="3768" y="1094"/>
            <a:chExt cx="1392" cy="2449"/>
          </a:xfrm>
        </p:grpSpPr>
        <p:sp>
          <p:nvSpPr>
            <p:cNvPr id="35857" name="AutoShape 15"/>
            <p:cNvSpPr>
              <a:spLocks noChangeArrowheads="1"/>
            </p:cNvSpPr>
            <p:nvPr/>
          </p:nvSpPr>
          <p:spPr bwMode="auto">
            <a:xfrm>
              <a:off x="4236" y="2820"/>
              <a:ext cx="480" cy="432"/>
            </a:xfrm>
            <a:prstGeom prst="triangle">
              <a:avLst>
                <a:gd name="adj" fmla="val 50000"/>
              </a:avLst>
            </a:prstGeom>
            <a:solidFill>
              <a:srgbClr val="FF33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DE" altLang="de-DE"/>
            </a:p>
          </p:txBody>
        </p:sp>
        <p:sp>
          <p:nvSpPr>
            <p:cNvPr id="35858" name="AutoShape 16"/>
            <p:cNvSpPr>
              <a:spLocks noChangeArrowheads="1"/>
            </p:cNvSpPr>
            <p:nvPr/>
          </p:nvSpPr>
          <p:spPr bwMode="auto">
            <a:xfrm flipV="1">
              <a:off x="4308" y="1392"/>
              <a:ext cx="336" cy="1212"/>
            </a:xfrm>
            <a:prstGeom prst="upArrow">
              <a:avLst>
                <a:gd name="adj1" fmla="val 50000"/>
                <a:gd name="adj2" fmla="val 90179"/>
              </a:avLst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DE" altLang="de-DE"/>
            </a:p>
          </p:txBody>
        </p:sp>
        <p:sp>
          <p:nvSpPr>
            <p:cNvPr id="35859" name="Rectangle 17"/>
            <p:cNvSpPr>
              <a:spLocks noChangeArrowheads="1"/>
            </p:cNvSpPr>
            <p:nvPr/>
          </p:nvSpPr>
          <p:spPr bwMode="auto">
            <a:xfrm>
              <a:off x="4452" y="1956"/>
              <a:ext cx="45" cy="15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DE" altLang="de-DE"/>
            </a:p>
          </p:txBody>
        </p:sp>
        <p:sp>
          <p:nvSpPr>
            <p:cNvPr id="35860" name="Text Box 18"/>
            <p:cNvSpPr txBox="1">
              <a:spLocks noChangeArrowheads="1"/>
            </p:cNvSpPr>
            <p:nvPr/>
          </p:nvSpPr>
          <p:spPr bwMode="auto">
            <a:xfrm>
              <a:off x="3768" y="1094"/>
              <a:ext cx="139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de-DE" altLang="de-DE">
                  <a:solidFill>
                    <a:schemeClr val="bg1"/>
                  </a:solidFill>
                </a:rPr>
                <a:t>Ankunft Jesu</a:t>
              </a:r>
              <a:endParaRPr lang="de-DE" altLang="de-DE" sz="2000">
                <a:solidFill>
                  <a:schemeClr val="bg1"/>
                </a:solidFill>
                <a:latin typeface="Times New Roman" panose="02020603050405020304" pitchFamily="18" charset="0"/>
              </a:endParaRPr>
            </a:p>
          </p:txBody>
        </p:sp>
      </p:grpSp>
      <p:sp>
        <p:nvSpPr>
          <p:cNvPr id="35855" name="Text Box 19"/>
          <p:cNvSpPr txBox="1">
            <a:spLocks noChangeArrowheads="1"/>
          </p:cNvSpPr>
          <p:nvPr/>
        </p:nvSpPr>
        <p:spPr bwMode="auto">
          <a:xfrm>
            <a:off x="490538" y="1720850"/>
            <a:ext cx="184943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fr-FR" altLang="de-DE">
                <a:solidFill>
                  <a:srgbClr val="00FF00"/>
                </a:solidFill>
              </a:rPr>
              <a:t>Endzeit</a:t>
            </a:r>
          </a:p>
        </p:txBody>
      </p:sp>
      <p:sp>
        <p:nvSpPr>
          <p:cNvPr id="35856" name="Textfeld 20"/>
          <p:cNvSpPr txBox="1">
            <a:spLocks noChangeArrowheads="1"/>
          </p:cNvSpPr>
          <p:nvPr/>
        </p:nvSpPr>
        <p:spPr bwMode="auto">
          <a:xfrm>
            <a:off x="3132138" y="5949950"/>
            <a:ext cx="4211637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de-DE" altLang="de-DE" sz="3600">
                <a:solidFill>
                  <a:schemeClr val="bg1"/>
                </a:solidFill>
              </a:rPr>
              <a:t>Mat 13,39-41.49-50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68313" y="692150"/>
            <a:ext cx="8229600" cy="5462588"/>
          </a:xfrm>
        </p:spPr>
        <p:txBody>
          <a:bodyPr/>
          <a:lstStyle/>
          <a:p>
            <a:pPr algn="ctr">
              <a:buFontTx/>
              <a:buNone/>
              <a:defRPr/>
            </a:pPr>
            <a:r>
              <a:rPr lang="de-DE" sz="5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Ist die Einteilung der Heilsgeschichte in Dispensationen (Zeitalter) biblisch?</a:t>
            </a:r>
            <a:endParaRPr lang="de-DE" sz="5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5"/>
          <p:cNvSpPr>
            <a:spLocks noChangeArrowheads="1"/>
          </p:cNvSpPr>
          <p:nvPr/>
        </p:nvSpPr>
        <p:spPr bwMode="auto">
          <a:xfrm>
            <a:off x="755650" y="1700213"/>
            <a:ext cx="7848600" cy="1512887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de-DE" altLang="de-DE"/>
          </a:p>
        </p:txBody>
      </p:sp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de-CH" b="1" dirty="0" smtClean="0">
                <a:solidFill>
                  <a:srgbClr val="99FF33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Einteilung in Heilszeitalter</a:t>
            </a:r>
            <a:endParaRPr lang="de-DE" b="1" dirty="0" smtClean="0">
              <a:solidFill>
                <a:srgbClr val="99FF33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99745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de-DE" b="1" smtClean="0">
                <a:solidFill>
                  <a:srgbClr val="FFFF00"/>
                </a:solidFill>
              </a:rPr>
              <a:t>	</a:t>
            </a:r>
            <a:r>
              <a:rPr lang="en-US" altLang="de-DE" sz="2400" b="1" smtClean="0">
                <a:solidFill>
                  <a:schemeClr val="bg1"/>
                </a:solidFill>
              </a:rPr>
              <a:t>Eph 1:  </a:t>
            </a:r>
            <a:r>
              <a:rPr lang="en-US" altLang="de-DE" sz="2400" b="1" smtClean="0">
                <a:solidFill>
                  <a:srgbClr val="FFFF00"/>
                </a:solidFill>
              </a:rPr>
              <a:t>20 ... er [Gott] setzte ihn [Christus] zu seiner Rechten ... 21 über jedes Fürstentum und jede Gewalt und Kraft und Herrschaft und jeden Namen, der genannt wird, nicht allein </a:t>
            </a:r>
            <a:r>
              <a:rPr lang="en-US" altLang="de-DE" sz="2400" b="1" smtClean="0">
                <a:solidFill>
                  <a:srgbClr val="99FF33"/>
                </a:solidFill>
              </a:rPr>
              <a:t>in diesem Zeitalter </a:t>
            </a:r>
            <a:r>
              <a:rPr lang="en-US" altLang="de-DE" sz="2400" b="1" smtClean="0">
                <a:solidFill>
                  <a:schemeClr val="bg1"/>
                </a:solidFill>
              </a:rPr>
              <a:t>[</a:t>
            </a:r>
            <a:r>
              <a:rPr lang="en-US" altLang="de-DE" sz="2400" b="1" i="1" smtClean="0">
                <a:solidFill>
                  <a:schemeClr val="bg1"/>
                </a:solidFill>
              </a:rPr>
              <a:t>aion</a:t>
            </a:r>
            <a:r>
              <a:rPr lang="en-US" altLang="de-DE" sz="2400" b="1" smtClean="0">
                <a:solidFill>
                  <a:schemeClr val="bg1"/>
                </a:solidFill>
              </a:rPr>
              <a:t>]</a:t>
            </a:r>
            <a:r>
              <a:rPr lang="en-US" altLang="de-DE" sz="2400" b="1" smtClean="0">
                <a:solidFill>
                  <a:srgbClr val="FFFF00"/>
                </a:solidFill>
              </a:rPr>
              <a:t>, sondern auch </a:t>
            </a:r>
            <a:r>
              <a:rPr lang="en-US" altLang="de-DE" sz="2400" b="1" smtClean="0">
                <a:solidFill>
                  <a:srgbClr val="99FF33"/>
                </a:solidFill>
              </a:rPr>
              <a:t>in dem zukünftigen, </a:t>
            </a:r>
            <a:r>
              <a:rPr lang="en-US" altLang="de-DE" sz="2400" b="1" smtClean="0">
                <a:solidFill>
                  <a:srgbClr val="FFFF00"/>
                </a:solidFill>
              </a:rPr>
              <a:t>...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altLang="de-DE" sz="2400" b="1" smtClean="0">
              <a:solidFill>
                <a:srgbClr val="FFFF00"/>
              </a:solidFill>
            </a:endParaRPr>
          </a:p>
          <a:p>
            <a:pPr eaLnBrk="1" hangingPunct="1">
              <a:lnSpc>
                <a:spcPct val="80000"/>
              </a:lnSpc>
            </a:pPr>
            <a:r>
              <a:rPr lang="en-US" altLang="de-DE" sz="2400" smtClean="0">
                <a:solidFill>
                  <a:schemeClr val="bg1"/>
                </a:solidFill>
              </a:rPr>
              <a:t>Vgl. Mat 12,32; Mark 10,30; Luk 18,30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de-DE" sz="2400" i="1" smtClean="0">
                <a:solidFill>
                  <a:srgbClr val="FF33CC"/>
                </a:solidFill>
              </a:rPr>
              <a:t>	</a:t>
            </a:r>
            <a:r>
              <a:rPr lang="en-US" altLang="de-DE" sz="2400" b="1" i="1" smtClean="0">
                <a:solidFill>
                  <a:srgbClr val="FF33CC"/>
                </a:solidFill>
              </a:rPr>
              <a:t>aion</a:t>
            </a:r>
            <a:r>
              <a:rPr lang="en-US" altLang="de-DE" sz="2400" i="1" smtClean="0">
                <a:solidFill>
                  <a:schemeClr val="bg1"/>
                </a:solidFill>
              </a:rPr>
              <a:t> </a:t>
            </a:r>
            <a:r>
              <a:rPr lang="en-US" altLang="de-DE" sz="2400" smtClean="0">
                <a:solidFill>
                  <a:schemeClr val="bg1"/>
                </a:solidFill>
              </a:rPr>
              <a:t>= Zeitalter, Zeitlauf, Welt, Ewigkeit; = hebr. </a:t>
            </a:r>
            <a:r>
              <a:rPr lang="en-US" altLang="de-DE" sz="2400" b="1" i="1" smtClean="0">
                <a:solidFill>
                  <a:srgbClr val="FF33CC"/>
                </a:solidFill>
              </a:rPr>
              <a:t>‘olam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de-DE" altLang="de-DE" sz="2400" i="1" smtClean="0">
              <a:solidFill>
                <a:schemeClr val="bg1"/>
              </a:solidFill>
            </a:endParaRP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Char char="è"/>
            </a:pPr>
            <a:r>
              <a:rPr lang="de-CH" altLang="de-DE" sz="2400" smtClean="0">
                <a:solidFill>
                  <a:schemeClr val="bg1"/>
                </a:solidFill>
                <a:sym typeface="Wingdings" panose="05000000000000000000" pitchFamily="2" charset="2"/>
              </a:rPr>
              <a:t>In diesen Stellen werden 2 Zeitalter unterschieden.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Char char="è"/>
            </a:pPr>
            <a:r>
              <a:rPr lang="de-CH" altLang="de-DE" sz="2400" smtClean="0">
                <a:solidFill>
                  <a:schemeClr val="bg1"/>
                </a:solidFill>
              </a:rPr>
              <a:t>wie in der rabbinischen Literatur: </a:t>
            </a:r>
          </a:p>
          <a:p>
            <a:pPr lvl="1" eaLnBrk="1" hangingPunct="1">
              <a:lnSpc>
                <a:spcPct val="80000"/>
              </a:lnSpc>
              <a:buFont typeface="Wingdings" panose="05000000000000000000" pitchFamily="2" charset="2"/>
              <a:buChar char="§"/>
            </a:pPr>
            <a:r>
              <a:rPr lang="de-CH" altLang="de-DE" sz="2000" b="1" i="1" smtClean="0">
                <a:solidFill>
                  <a:srgbClr val="99FF33"/>
                </a:solidFill>
              </a:rPr>
              <a:t>ha‘olam hazeh:</a:t>
            </a:r>
            <a:r>
              <a:rPr lang="de-CH" altLang="de-DE" sz="2000" i="1" smtClean="0">
                <a:solidFill>
                  <a:srgbClr val="99FF33"/>
                </a:solidFill>
              </a:rPr>
              <a:t> </a:t>
            </a:r>
            <a:r>
              <a:rPr lang="de-CH" altLang="de-DE" sz="2000" smtClean="0">
                <a:solidFill>
                  <a:schemeClr val="bg1"/>
                </a:solidFill>
              </a:rPr>
              <a:t>dieses Zeitalter  </a:t>
            </a:r>
          </a:p>
          <a:p>
            <a:pPr lvl="1" eaLnBrk="1" hangingPunct="1">
              <a:lnSpc>
                <a:spcPct val="80000"/>
              </a:lnSpc>
              <a:buFont typeface="Wingdings" panose="05000000000000000000" pitchFamily="2" charset="2"/>
              <a:buChar char="§"/>
            </a:pPr>
            <a:r>
              <a:rPr lang="de-CH" altLang="de-DE" sz="2000" b="1" i="1" smtClean="0">
                <a:solidFill>
                  <a:srgbClr val="99FF33"/>
                </a:solidFill>
              </a:rPr>
              <a:t>ha‘olam haba‘:</a:t>
            </a:r>
            <a:r>
              <a:rPr lang="de-CH" altLang="de-DE" sz="2000" i="1" smtClean="0">
                <a:solidFill>
                  <a:srgbClr val="99FF33"/>
                </a:solidFill>
              </a:rPr>
              <a:t> </a:t>
            </a:r>
            <a:r>
              <a:rPr lang="de-CH" altLang="de-DE" sz="2000" smtClean="0">
                <a:solidFill>
                  <a:schemeClr val="bg1"/>
                </a:solidFill>
              </a:rPr>
              <a:t>das zukünftige Zeitalter (= das messianische Reich)</a:t>
            </a:r>
          </a:p>
          <a:p>
            <a:pPr lvl="1" eaLnBrk="1" hangingPunct="1">
              <a:lnSpc>
                <a:spcPct val="80000"/>
              </a:lnSpc>
              <a:buFont typeface="Wingdings" panose="05000000000000000000" pitchFamily="2" charset="2"/>
              <a:buChar char="§"/>
            </a:pPr>
            <a:endParaRPr lang="de-CH" altLang="de-DE" sz="2000" smtClean="0">
              <a:solidFill>
                <a:schemeClr val="bg1"/>
              </a:solidFill>
            </a:endParaRPr>
          </a:p>
          <a:p>
            <a:pPr lvl="1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endParaRPr lang="de-DE" altLang="de-DE" sz="2000" i="1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26035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de-CH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Von 1. Mose bis Offenbarung</a:t>
            </a:r>
            <a:endParaRPr lang="de-DE" sz="40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8915" name="AutoShape 3">
            <a:hlinkClick r:id="rId2" action="ppaction://hlinkpres?slideindex=1&amp;slidetitle="/>
          </p:cNvPr>
          <p:cNvSpPr>
            <a:spLocks noChangeArrowheads="1"/>
          </p:cNvSpPr>
          <p:nvPr/>
        </p:nvSpPr>
        <p:spPr bwMode="auto">
          <a:xfrm>
            <a:off x="0" y="5632450"/>
            <a:ext cx="9144000" cy="1225550"/>
          </a:xfrm>
          <a:prstGeom prst="leftRightArrow">
            <a:avLst>
              <a:gd name="adj1" fmla="val 60833"/>
              <a:gd name="adj2" fmla="val 48187"/>
            </a:avLst>
          </a:prstGeom>
          <a:gradFill rotWithShape="0">
            <a:gsLst>
              <a:gs pos="0">
                <a:srgbClr val="660066"/>
              </a:gs>
              <a:gs pos="100000">
                <a:srgbClr val="FFFF00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fr-FR" altLang="de-DE" sz="3600">
              <a:solidFill>
                <a:schemeClr val="bg1"/>
              </a:solidFill>
            </a:endParaRPr>
          </a:p>
        </p:txBody>
      </p:sp>
      <p:sp>
        <p:nvSpPr>
          <p:cNvPr id="38916" name="Oval 4"/>
          <p:cNvSpPr>
            <a:spLocks noChangeArrowheads="1"/>
          </p:cNvSpPr>
          <p:nvPr/>
        </p:nvSpPr>
        <p:spPr bwMode="auto">
          <a:xfrm>
            <a:off x="-2052638" y="0"/>
            <a:ext cx="3240088" cy="580548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de-DE" altLang="de-DE"/>
          </a:p>
        </p:txBody>
      </p:sp>
      <p:sp>
        <p:nvSpPr>
          <p:cNvPr id="38917" name="Oval 5"/>
          <p:cNvSpPr>
            <a:spLocks noChangeArrowheads="1"/>
          </p:cNvSpPr>
          <p:nvPr/>
        </p:nvSpPr>
        <p:spPr bwMode="auto">
          <a:xfrm>
            <a:off x="7812088" y="0"/>
            <a:ext cx="3240087" cy="580548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de-DE" altLang="de-DE"/>
          </a:p>
        </p:txBody>
      </p:sp>
      <p:sp>
        <p:nvSpPr>
          <p:cNvPr id="38918" name="Text Box 6"/>
          <p:cNvSpPr txBox="1">
            <a:spLocks noChangeArrowheads="1"/>
          </p:cNvSpPr>
          <p:nvPr/>
        </p:nvSpPr>
        <p:spPr bwMode="auto">
          <a:xfrm rot="-5400000">
            <a:off x="-2324894" y="2324894"/>
            <a:ext cx="5229225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de-CH" altLang="de-DE" sz="3200" b="1"/>
              <a:t>Schöpfung: Im Anfang</a:t>
            </a:r>
            <a:endParaRPr lang="de-DE" altLang="de-DE" sz="3200" b="1"/>
          </a:p>
        </p:txBody>
      </p:sp>
      <p:sp>
        <p:nvSpPr>
          <p:cNvPr id="38919" name="Text Box 7"/>
          <p:cNvSpPr txBox="1">
            <a:spLocks noChangeArrowheads="1"/>
          </p:cNvSpPr>
          <p:nvPr/>
        </p:nvSpPr>
        <p:spPr bwMode="auto">
          <a:xfrm rot="-5400000">
            <a:off x="7127876" y="2994025"/>
            <a:ext cx="3452812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de-CH" altLang="de-DE" sz="3200" b="1"/>
              <a:t>Neue Schöpfung</a:t>
            </a:r>
            <a:endParaRPr lang="de-DE" altLang="de-DE" sz="3200" b="1"/>
          </a:p>
        </p:txBody>
      </p:sp>
      <p:sp>
        <p:nvSpPr>
          <p:cNvPr id="99336" name="Line 8"/>
          <p:cNvSpPr>
            <a:spLocks noChangeShapeType="1"/>
          </p:cNvSpPr>
          <p:nvPr/>
        </p:nvSpPr>
        <p:spPr bwMode="auto">
          <a:xfrm>
            <a:off x="6516688" y="4797425"/>
            <a:ext cx="0" cy="1079500"/>
          </a:xfrm>
          <a:prstGeom prst="line">
            <a:avLst/>
          </a:prstGeom>
          <a:noFill/>
          <a:ln w="38100" cap="sq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90000" tIns="46800" rIns="90000" bIns="46800" anchor="ctr"/>
          <a:lstStyle/>
          <a:p>
            <a:endParaRPr lang="de-CH"/>
          </a:p>
        </p:txBody>
      </p:sp>
      <p:sp>
        <p:nvSpPr>
          <p:cNvPr id="99337" name="Line 9"/>
          <p:cNvSpPr>
            <a:spLocks noChangeShapeType="1"/>
          </p:cNvSpPr>
          <p:nvPr/>
        </p:nvSpPr>
        <p:spPr bwMode="auto">
          <a:xfrm>
            <a:off x="8172450" y="4797425"/>
            <a:ext cx="0" cy="1079500"/>
          </a:xfrm>
          <a:prstGeom prst="line">
            <a:avLst/>
          </a:prstGeom>
          <a:noFill/>
          <a:ln w="38100" cap="sq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90000" tIns="46800" rIns="90000" bIns="46800" anchor="ctr"/>
          <a:lstStyle/>
          <a:p>
            <a:endParaRPr lang="de-CH"/>
          </a:p>
        </p:txBody>
      </p:sp>
      <p:sp>
        <p:nvSpPr>
          <p:cNvPr id="99338" name="Text Box 10"/>
          <p:cNvSpPr txBox="1">
            <a:spLocks noChangeArrowheads="1"/>
          </p:cNvSpPr>
          <p:nvPr/>
        </p:nvSpPr>
        <p:spPr bwMode="auto">
          <a:xfrm>
            <a:off x="6588125" y="4868863"/>
            <a:ext cx="1492250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de-CH" altLang="de-DE" sz="1400" b="1">
                <a:solidFill>
                  <a:schemeClr val="bg1"/>
                </a:solidFill>
              </a:rPr>
              <a:t>Das zukünftige </a:t>
            </a:r>
          </a:p>
          <a:p>
            <a:pPr eaLnBrk="1" hangingPunct="1"/>
            <a:r>
              <a:rPr lang="de-CH" altLang="de-DE" sz="1400" b="1">
                <a:solidFill>
                  <a:schemeClr val="bg1"/>
                </a:solidFill>
              </a:rPr>
              <a:t>Zeitalter</a:t>
            </a:r>
            <a:endParaRPr lang="de-DE" altLang="de-DE" sz="1400" b="1">
              <a:solidFill>
                <a:schemeClr val="bg1"/>
              </a:solidFill>
            </a:endParaRPr>
          </a:p>
        </p:txBody>
      </p:sp>
      <p:grpSp>
        <p:nvGrpSpPr>
          <p:cNvPr id="2" name="Group 11"/>
          <p:cNvGrpSpPr>
            <a:grpSpLocks/>
          </p:cNvGrpSpPr>
          <p:nvPr/>
        </p:nvGrpSpPr>
        <p:grpSpPr bwMode="auto">
          <a:xfrm>
            <a:off x="6516688" y="4292600"/>
            <a:ext cx="1655762" cy="501650"/>
            <a:chOff x="1104" y="2570"/>
            <a:chExt cx="2688" cy="262"/>
          </a:xfrm>
        </p:grpSpPr>
        <p:sp>
          <p:nvSpPr>
            <p:cNvPr id="38936" name="Line 12"/>
            <p:cNvSpPr>
              <a:spLocks noChangeShapeType="1"/>
            </p:cNvSpPr>
            <p:nvPr/>
          </p:nvSpPr>
          <p:spPr bwMode="auto">
            <a:xfrm flipV="1">
              <a:off x="1104" y="2832"/>
              <a:ext cx="2688" cy="0"/>
            </a:xfrm>
            <a:prstGeom prst="line">
              <a:avLst/>
            </a:prstGeom>
            <a:noFill/>
            <a:ln w="38100" cap="sq">
              <a:solidFill>
                <a:srgbClr val="FF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90000" tIns="46800" rIns="90000" bIns="46800" anchor="ctr"/>
            <a:lstStyle/>
            <a:p>
              <a:endParaRPr lang="de-CH"/>
            </a:p>
          </p:txBody>
        </p:sp>
        <p:sp>
          <p:nvSpPr>
            <p:cNvPr id="38937" name="Rectangle 13"/>
            <p:cNvSpPr>
              <a:spLocks noChangeArrowheads="1"/>
            </p:cNvSpPr>
            <p:nvPr/>
          </p:nvSpPr>
          <p:spPr bwMode="auto">
            <a:xfrm>
              <a:off x="1155" y="2570"/>
              <a:ext cx="224" cy="1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76200" cap="sq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30000"/>
                </a:spcBef>
              </a:pPr>
              <a:endParaRPr kumimoji="1" lang="fr-FR" altLang="de-DE" sz="1600" b="1">
                <a:solidFill>
                  <a:schemeClr val="bg1"/>
                </a:solidFill>
              </a:endParaRPr>
            </a:p>
          </p:txBody>
        </p:sp>
      </p:grpSp>
      <p:sp>
        <p:nvSpPr>
          <p:cNvPr id="99342" name="Line 14"/>
          <p:cNvSpPr>
            <a:spLocks noChangeShapeType="1"/>
          </p:cNvSpPr>
          <p:nvPr/>
        </p:nvSpPr>
        <p:spPr bwMode="auto">
          <a:xfrm>
            <a:off x="4284663" y="4797425"/>
            <a:ext cx="0" cy="1079500"/>
          </a:xfrm>
          <a:prstGeom prst="line">
            <a:avLst/>
          </a:prstGeom>
          <a:noFill/>
          <a:ln w="38100" cap="sq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90000" tIns="46800" rIns="90000" bIns="46800" anchor="ctr"/>
          <a:lstStyle/>
          <a:p>
            <a:endParaRPr lang="de-CH"/>
          </a:p>
        </p:txBody>
      </p:sp>
      <p:grpSp>
        <p:nvGrpSpPr>
          <p:cNvPr id="3" name="Group 15"/>
          <p:cNvGrpSpPr>
            <a:grpSpLocks/>
          </p:cNvGrpSpPr>
          <p:nvPr/>
        </p:nvGrpSpPr>
        <p:grpSpPr bwMode="auto">
          <a:xfrm>
            <a:off x="4284663" y="4292600"/>
            <a:ext cx="2230437" cy="501650"/>
            <a:chOff x="1104" y="2570"/>
            <a:chExt cx="2688" cy="262"/>
          </a:xfrm>
        </p:grpSpPr>
        <p:sp>
          <p:nvSpPr>
            <p:cNvPr id="38934" name="Line 16"/>
            <p:cNvSpPr>
              <a:spLocks noChangeShapeType="1"/>
            </p:cNvSpPr>
            <p:nvPr/>
          </p:nvSpPr>
          <p:spPr bwMode="auto">
            <a:xfrm flipV="1">
              <a:off x="1104" y="2832"/>
              <a:ext cx="2688" cy="0"/>
            </a:xfrm>
            <a:prstGeom prst="line">
              <a:avLst/>
            </a:prstGeom>
            <a:noFill/>
            <a:ln w="38100" cap="sq">
              <a:solidFill>
                <a:srgbClr val="FF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90000" tIns="46800" rIns="90000" bIns="46800" anchor="ctr"/>
            <a:lstStyle/>
            <a:p>
              <a:endParaRPr lang="de-CH"/>
            </a:p>
          </p:txBody>
        </p:sp>
        <p:sp>
          <p:nvSpPr>
            <p:cNvPr id="38935" name="Rectangle 17"/>
            <p:cNvSpPr>
              <a:spLocks noChangeArrowheads="1"/>
            </p:cNvSpPr>
            <p:nvPr/>
          </p:nvSpPr>
          <p:spPr bwMode="auto">
            <a:xfrm>
              <a:off x="1156" y="2570"/>
              <a:ext cx="211" cy="1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76200" cap="sq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30000"/>
                </a:spcBef>
              </a:pPr>
              <a:endParaRPr kumimoji="1" lang="fr-FR" altLang="de-DE" sz="1600" b="1">
                <a:solidFill>
                  <a:schemeClr val="bg1"/>
                </a:solidFill>
              </a:endParaRPr>
            </a:p>
          </p:txBody>
        </p:sp>
      </p:grpSp>
      <p:sp>
        <p:nvSpPr>
          <p:cNvPr id="99346" name="Text Box 18"/>
          <p:cNvSpPr txBox="1">
            <a:spLocks noChangeArrowheads="1"/>
          </p:cNvSpPr>
          <p:nvPr/>
        </p:nvSpPr>
        <p:spPr bwMode="auto">
          <a:xfrm>
            <a:off x="4787900" y="4868863"/>
            <a:ext cx="1700213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de-CH" altLang="de-DE" sz="1400" b="1">
                <a:solidFill>
                  <a:schemeClr val="bg1"/>
                </a:solidFill>
              </a:rPr>
              <a:t>Das gegenwärtige</a:t>
            </a:r>
          </a:p>
          <a:p>
            <a:pPr eaLnBrk="1" hangingPunct="1"/>
            <a:r>
              <a:rPr lang="de-CH" altLang="de-DE" sz="1400" b="1">
                <a:solidFill>
                  <a:schemeClr val="bg1"/>
                </a:solidFill>
              </a:rPr>
              <a:t>Zeitalter</a:t>
            </a:r>
            <a:endParaRPr lang="de-DE" altLang="de-DE" sz="1400" b="1">
              <a:solidFill>
                <a:schemeClr val="bg1"/>
              </a:solidFill>
            </a:endParaRPr>
          </a:p>
        </p:txBody>
      </p:sp>
      <p:grpSp>
        <p:nvGrpSpPr>
          <p:cNvPr id="38927" name="Group 19"/>
          <p:cNvGrpSpPr>
            <a:grpSpLocks/>
          </p:cNvGrpSpPr>
          <p:nvPr/>
        </p:nvGrpSpPr>
        <p:grpSpPr bwMode="auto">
          <a:xfrm>
            <a:off x="3563938" y="3357563"/>
            <a:ext cx="2087562" cy="2533650"/>
            <a:chOff x="2208" y="1020"/>
            <a:chExt cx="1272" cy="1596"/>
          </a:xfrm>
        </p:grpSpPr>
        <p:grpSp>
          <p:nvGrpSpPr>
            <p:cNvPr id="38928" name="Group 20"/>
            <p:cNvGrpSpPr>
              <a:grpSpLocks/>
            </p:cNvGrpSpPr>
            <p:nvPr/>
          </p:nvGrpSpPr>
          <p:grpSpPr bwMode="auto">
            <a:xfrm>
              <a:off x="2232" y="1032"/>
              <a:ext cx="1248" cy="1584"/>
              <a:chOff x="264" y="576"/>
              <a:chExt cx="624" cy="960"/>
            </a:xfrm>
          </p:grpSpPr>
          <p:sp>
            <p:nvSpPr>
              <p:cNvPr id="38932" name="Rectangle 21"/>
              <p:cNvSpPr>
                <a:spLocks noChangeArrowheads="1"/>
              </p:cNvSpPr>
              <p:nvPr/>
            </p:nvSpPr>
            <p:spPr bwMode="auto">
              <a:xfrm>
                <a:off x="528" y="576"/>
                <a:ext cx="96" cy="96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rgbClr val="FF33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de-DE" altLang="de-DE"/>
              </a:p>
            </p:txBody>
          </p:sp>
          <p:sp>
            <p:nvSpPr>
              <p:cNvPr id="38933" name="Rectangle 22"/>
              <p:cNvSpPr>
                <a:spLocks noChangeArrowheads="1"/>
              </p:cNvSpPr>
              <p:nvPr/>
            </p:nvSpPr>
            <p:spPr bwMode="auto">
              <a:xfrm>
                <a:off x="264" y="768"/>
                <a:ext cx="624" cy="96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rgbClr val="FF33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de-DE" altLang="de-DE"/>
              </a:p>
            </p:txBody>
          </p:sp>
        </p:grpSp>
        <p:grpSp>
          <p:nvGrpSpPr>
            <p:cNvPr id="38929" name="Group 23"/>
            <p:cNvGrpSpPr>
              <a:grpSpLocks/>
            </p:cNvGrpSpPr>
            <p:nvPr/>
          </p:nvGrpSpPr>
          <p:grpSpPr bwMode="auto">
            <a:xfrm>
              <a:off x="2208" y="1020"/>
              <a:ext cx="1248" cy="1584"/>
              <a:chOff x="264" y="576"/>
              <a:chExt cx="624" cy="960"/>
            </a:xfrm>
          </p:grpSpPr>
          <p:sp>
            <p:nvSpPr>
              <p:cNvPr id="38930" name="Rectangle 24"/>
              <p:cNvSpPr>
                <a:spLocks noChangeArrowheads="1"/>
              </p:cNvSpPr>
              <p:nvPr/>
            </p:nvSpPr>
            <p:spPr bwMode="auto">
              <a:xfrm>
                <a:off x="528" y="576"/>
                <a:ext cx="96" cy="960"/>
              </a:xfrm>
              <a:prstGeom prst="rect">
                <a:avLst/>
              </a:prstGeom>
              <a:solidFill>
                <a:srgbClr val="FF3300"/>
              </a:solidFill>
              <a:ln w="9525">
                <a:solidFill>
                  <a:srgbClr val="FF33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de-DE" altLang="de-DE"/>
              </a:p>
            </p:txBody>
          </p:sp>
          <p:sp>
            <p:nvSpPr>
              <p:cNvPr id="38931" name="Rectangle 25"/>
              <p:cNvSpPr>
                <a:spLocks noChangeArrowheads="1"/>
              </p:cNvSpPr>
              <p:nvPr/>
            </p:nvSpPr>
            <p:spPr bwMode="auto">
              <a:xfrm>
                <a:off x="264" y="768"/>
                <a:ext cx="624" cy="96"/>
              </a:xfrm>
              <a:prstGeom prst="rect">
                <a:avLst/>
              </a:prstGeom>
              <a:solidFill>
                <a:srgbClr val="FF3300"/>
              </a:solidFill>
              <a:ln w="9525">
                <a:solidFill>
                  <a:srgbClr val="FF33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de-DE" altLang="de-DE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93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93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93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993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93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93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93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93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0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7" presetID="39" presetClass="entr" presetSubtype="0" accel="10000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93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993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93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93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4" presetID="17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99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336" grpId="0" animBg="1"/>
      <p:bldP spid="99337" grpId="0" animBg="1"/>
      <p:bldP spid="99338" grpId="0"/>
      <p:bldP spid="99342" grpId="0" animBg="1"/>
      <p:bldP spid="99346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4"/>
          <p:cNvSpPr>
            <a:spLocks noChangeArrowheads="1"/>
          </p:cNvSpPr>
          <p:nvPr/>
        </p:nvSpPr>
        <p:spPr bwMode="auto">
          <a:xfrm>
            <a:off x="468313" y="1412875"/>
            <a:ext cx="8351837" cy="1728788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de-DE" altLang="de-DE"/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1557338"/>
            <a:ext cx="8280400" cy="4568825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de-DE" sz="2400" b="1" smtClean="0">
                <a:solidFill>
                  <a:schemeClr val="bg1"/>
                </a:solidFill>
              </a:rPr>
              <a:t>	Kol 1: </a:t>
            </a:r>
            <a:r>
              <a:rPr lang="en-US" altLang="de-DE" sz="2400" b="1" smtClean="0">
                <a:solidFill>
                  <a:srgbClr val="FFFF00"/>
                </a:solidFill>
              </a:rPr>
              <a:t>... 26 das Geheimnis, welches </a:t>
            </a:r>
            <a:r>
              <a:rPr lang="en-US" altLang="de-DE" sz="2400" b="1" smtClean="0">
                <a:solidFill>
                  <a:srgbClr val="99FF33"/>
                </a:solidFill>
              </a:rPr>
              <a:t>von den Zeitaltern</a:t>
            </a:r>
            <a:r>
              <a:rPr lang="en-US" altLang="de-DE" sz="2400" b="1" smtClean="0">
                <a:solidFill>
                  <a:srgbClr val="FFFF00"/>
                </a:solidFill>
              </a:rPr>
              <a:t> und </a:t>
            </a:r>
            <a:r>
              <a:rPr lang="en-US" altLang="de-DE" sz="2400" b="1" smtClean="0">
                <a:solidFill>
                  <a:srgbClr val="FFCCFF"/>
                </a:solidFill>
              </a:rPr>
              <a:t>von den Generationen</a:t>
            </a:r>
            <a:r>
              <a:rPr lang="en-US" altLang="de-DE" sz="2400" b="1" smtClean="0">
                <a:solidFill>
                  <a:srgbClr val="FFFF00"/>
                </a:solidFill>
              </a:rPr>
              <a:t> </a:t>
            </a:r>
            <a:r>
              <a:rPr lang="en-US" altLang="de-DE" sz="2400" b="1" smtClean="0">
                <a:solidFill>
                  <a:srgbClr val="99FF33"/>
                </a:solidFill>
              </a:rPr>
              <a:t>her</a:t>
            </a:r>
            <a:r>
              <a:rPr lang="en-US" altLang="de-DE" sz="2400" b="1" smtClean="0">
                <a:solidFill>
                  <a:srgbClr val="FFFF00"/>
                </a:solidFill>
              </a:rPr>
              <a:t> verborgen war, </a:t>
            </a:r>
            <a:r>
              <a:rPr lang="en-US" altLang="de-DE" sz="2400" b="1" smtClean="0">
                <a:solidFill>
                  <a:srgbClr val="99FF33"/>
                </a:solidFill>
              </a:rPr>
              <a:t>jetzt</a:t>
            </a:r>
            <a:r>
              <a:rPr lang="en-US" altLang="de-DE" sz="2400" b="1" smtClean="0">
                <a:solidFill>
                  <a:srgbClr val="FFFF00"/>
                </a:solidFill>
              </a:rPr>
              <a:t> aber seinen Heiligen geoffenbart worden ist, ...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altLang="de-DE" sz="2400" b="1" smtClean="0">
              <a:solidFill>
                <a:srgbClr val="FFFF00"/>
              </a:solidFill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de-DE" sz="2400" smtClean="0">
                <a:solidFill>
                  <a:schemeClr val="bg1"/>
                </a:solidFill>
              </a:rPr>
              <a:t>Vgl. Röm 16,25; 1Kor 10,11; 2Tim 1,9; Hebr. 9,26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de-DE" altLang="de-DE" sz="2400" smtClean="0">
              <a:solidFill>
                <a:schemeClr val="bg1"/>
              </a:solidFill>
            </a:endParaRP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è"/>
            </a:pPr>
            <a:r>
              <a:rPr lang="de-CH" altLang="de-DE" sz="2400" smtClean="0">
                <a:solidFill>
                  <a:schemeClr val="bg1"/>
                </a:solidFill>
                <a:sym typeface="Wingdings" panose="05000000000000000000" pitchFamily="2" charset="2"/>
              </a:rPr>
              <a:t>In diesen Stellen wird von früheren </a:t>
            </a:r>
            <a:r>
              <a:rPr lang="de-CH" altLang="de-DE" sz="2400" smtClean="0">
                <a:solidFill>
                  <a:srgbClr val="99FF33"/>
                </a:solidFill>
                <a:sym typeface="Wingdings" panose="05000000000000000000" pitchFamily="2" charset="2"/>
              </a:rPr>
              <a:t>Zeitaltern</a:t>
            </a:r>
            <a:r>
              <a:rPr lang="de-CH" altLang="de-DE" sz="2400" smtClean="0">
                <a:solidFill>
                  <a:schemeClr val="bg1"/>
                </a:solidFill>
                <a:sym typeface="Wingdings" panose="05000000000000000000" pitchFamily="2" charset="2"/>
              </a:rPr>
              <a:t> (Plural) gesprochen. 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è"/>
            </a:pPr>
            <a:r>
              <a:rPr lang="de-CH" altLang="de-DE" sz="2400" smtClean="0">
                <a:solidFill>
                  <a:schemeClr val="bg1"/>
                </a:solidFill>
                <a:sym typeface="Wingdings" panose="05000000000000000000" pitchFamily="2" charset="2"/>
              </a:rPr>
              <a:t>Plural = mindestens </a:t>
            </a:r>
            <a:r>
              <a:rPr lang="de-CH" altLang="de-DE" sz="2400" smtClean="0">
                <a:solidFill>
                  <a:srgbClr val="99FF33"/>
                </a:solidFill>
                <a:sym typeface="Wingdings" panose="05000000000000000000" pitchFamily="2" charset="2"/>
              </a:rPr>
              <a:t>2</a:t>
            </a:r>
            <a:r>
              <a:rPr lang="de-CH" altLang="de-DE" sz="2400" smtClean="0">
                <a:solidFill>
                  <a:schemeClr val="bg1"/>
                </a:solidFill>
                <a:sym typeface="Wingdings" panose="05000000000000000000" pitchFamily="2" charset="2"/>
              </a:rPr>
              <a:t>!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è"/>
            </a:pPr>
            <a:r>
              <a:rPr lang="de-CH" altLang="de-DE" sz="2400" smtClean="0">
                <a:solidFill>
                  <a:schemeClr val="bg1"/>
                </a:solidFill>
                <a:sym typeface="Wingdings" panose="05000000000000000000" pitchFamily="2" charset="2"/>
              </a:rPr>
              <a:t> Eph 1,21 und Kol 1,26 reden von mindestens </a:t>
            </a:r>
            <a:r>
              <a:rPr lang="de-CH" altLang="de-DE" sz="2400" smtClean="0">
                <a:solidFill>
                  <a:srgbClr val="99FF33"/>
                </a:solidFill>
                <a:sym typeface="Wingdings" panose="05000000000000000000" pitchFamily="2" charset="2"/>
              </a:rPr>
              <a:t>4</a:t>
            </a:r>
            <a:r>
              <a:rPr lang="de-CH" altLang="de-DE" sz="2400" smtClean="0">
                <a:solidFill>
                  <a:schemeClr val="bg1"/>
                </a:solidFill>
                <a:sym typeface="Wingdings" panose="05000000000000000000" pitchFamily="2" charset="2"/>
              </a:rPr>
              <a:t> Zeitaltern!</a:t>
            </a:r>
          </a:p>
          <a:p>
            <a:pPr lvl="1"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endParaRPr lang="de-DE" altLang="de-DE" sz="2000" i="1" smtClean="0">
              <a:solidFill>
                <a:schemeClr val="bg1"/>
              </a:solidFill>
            </a:endParaRPr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de-CH" b="1" smtClean="0">
                <a:solidFill>
                  <a:srgbClr val="99FF33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II. Einteilung in Heilszeitalter</a:t>
            </a:r>
            <a:endParaRPr lang="de-DE" b="1" smtClean="0">
              <a:solidFill>
                <a:srgbClr val="99FF33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26035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de-CH" sz="4000" b="1" dirty="0" smtClean="0">
                <a:solidFill>
                  <a:srgbClr val="99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Von 1. Mose bis Offenbarung</a:t>
            </a:r>
            <a:endParaRPr lang="de-DE" sz="4000" b="1" dirty="0" smtClean="0">
              <a:solidFill>
                <a:srgbClr val="99FF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0963" name="AutoShape 3">
            <a:hlinkClick r:id="rId2" action="ppaction://hlinkpres?slideindex=1&amp;slidetitle="/>
          </p:cNvPr>
          <p:cNvSpPr>
            <a:spLocks noChangeArrowheads="1"/>
          </p:cNvSpPr>
          <p:nvPr/>
        </p:nvSpPr>
        <p:spPr bwMode="auto">
          <a:xfrm>
            <a:off x="0" y="5632450"/>
            <a:ext cx="9144000" cy="1225550"/>
          </a:xfrm>
          <a:prstGeom prst="leftRightArrow">
            <a:avLst>
              <a:gd name="adj1" fmla="val 60833"/>
              <a:gd name="adj2" fmla="val 48187"/>
            </a:avLst>
          </a:prstGeom>
          <a:gradFill rotWithShape="0">
            <a:gsLst>
              <a:gs pos="0">
                <a:srgbClr val="660066"/>
              </a:gs>
              <a:gs pos="100000">
                <a:srgbClr val="FFFF00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fr-FR" altLang="de-DE" sz="3600">
              <a:solidFill>
                <a:schemeClr val="bg1"/>
              </a:solidFill>
            </a:endParaRPr>
          </a:p>
        </p:txBody>
      </p:sp>
      <p:sp>
        <p:nvSpPr>
          <p:cNvPr id="40964" name="Oval 4"/>
          <p:cNvSpPr>
            <a:spLocks noChangeArrowheads="1"/>
          </p:cNvSpPr>
          <p:nvPr/>
        </p:nvSpPr>
        <p:spPr bwMode="auto">
          <a:xfrm>
            <a:off x="-2052638" y="0"/>
            <a:ext cx="3240088" cy="580548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de-DE" altLang="de-DE"/>
          </a:p>
        </p:txBody>
      </p:sp>
      <p:sp>
        <p:nvSpPr>
          <p:cNvPr id="40965" name="Oval 5"/>
          <p:cNvSpPr>
            <a:spLocks noChangeArrowheads="1"/>
          </p:cNvSpPr>
          <p:nvPr/>
        </p:nvSpPr>
        <p:spPr bwMode="auto">
          <a:xfrm>
            <a:off x="7812088" y="0"/>
            <a:ext cx="3240087" cy="580548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de-DE" altLang="de-DE"/>
          </a:p>
        </p:txBody>
      </p:sp>
      <p:sp>
        <p:nvSpPr>
          <p:cNvPr id="40966" name="Text Box 6"/>
          <p:cNvSpPr txBox="1">
            <a:spLocks noChangeArrowheads="1"/>
          </p:cNvSpPr>
          <p:nvPr/>
        </p:nvSpPr>
        <p:spPr bwMode="auto">
          <a:xfrm rot="-5400000">
            <a:off x="-2324894" y="2324894"/>
            <a:ext cx="5229225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de-CH" altLang="de-DE" sz="3200" b="1"/>
              <a:t>Schöpfung: Im Anfang</a:t>
            </a:r>
            <a:endParaRPr lang="de-DE" altLang="de-DE" sz="3200" b="1"/>
          </a:p>
        </p:txBody>
      </p:sp>
      <p:sp>
        <p:nvSpPr>
          <p:cNvPr id="40967" name="Text Box 7"/>
          <p:cNvSpPr txBox="1">
            <a:spLocks noChangeArrowheads="1"/>
          </p:cNvSpPr>
          <p:nvPr/>
        </p:nvSpPr>
        <p:spPr bwMode="auto">
          <a:xfrm rot="-5400000">
            <a:off x="7127876" y="2994025"/>
            <a:ext cx="3452812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de-CH" altLang="de-DE" sz="3200" b="1"/>
              <a:t>Neue Schöpfung</a:t>
            </a:r>
            <a:endParaRPr lang="de-DE" altLang="de-DE" sz="3200" b="1"/>
          </a:p>
        </p:txBody>
      </p:sp>
      <p:sp>
        <p:nvSpPr>
          <p:cNvPr id="40968" name="Line 8"/>
          <p:cNvSpPr>
            <a:spLocks noChangeShapeType="1"/>
          </p:cNvSpPr>
          <p:nvPr/>
        </p:nvSpPr>
        <p:spPr bwMode="auto">
          <a:xfrm>
            <a:off x="6516688" y="4797425"/>
            <a:ext cx="0" cy="1079500"/>
          </a:xfrm>
          <a:prstGeom prst="line">
            <a:avLst/>
          </a:prstGeom>
          <a:noFill/>
          <a:ln w="38100" cap="sq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90000" tIns="46800" rIns="90000" bIns="46800" anchor="ctr"/>
          <a:lstStyle/>
          <a:p>
            <a:endParaRPr lang="de-CH"/>
          </a:p>
        </p:txBody>
      </p:sp>
      <p:sp>
        <p:nvSpPr>
          <p:cNvPr id="40969" name="Line 9"/>
          <p:cNvSpPr>
            <a:spLocks noChangeShapeType="1"/>
          </p:cNvSpPr>
          <p:nvPr/>
        </p:nvSpPr>
        <p:spPr bwMode="auto">
          <a:xfrm>
            <a:off x="8172450" y="4797425"/>
            <a:ext cx="0" cy="1079500"/>
          </a:xfrm>
          <a:prstGeom prst="line">
            <a:avLst/>
          </a:prstGeom>
          <a:noFill/>
          <a:ln w="38100" cap="sq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90000" tIns="46800" rIns="90000" bIns="46800" anchor="ctr"/>
          <a:lstStyle/>
          <a:p>
            <a:endParaRPr lang="de-CH"/>
          </a:p>
        </p:txBody>
      </p:sp>
      <p:sp>
        <p:nvSpPr>
          <p:cNvPr id="40970" name="Text Box 10"/>
          <p:cNvSpPr txBox="1">
            <a:spLocks noChangeArrowheads="1"/>
          </p:cNvSpPr>
          <p:nvPr/>
        </p:nvSpPr>
        <p:spPr bwMode="auto">
          <a:xfrm>
            <a:off x="6588125" y="4868863"/>
            <a:ext cx="1492250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de-CH" altLang="de-DE" sz="1400" b="1">
                <a:solidFill>
                  <a:schemeClr val="bg1"/>
                </a:solidFill>
              </a:rPr>
              <a:t>Das zukünftige </a:t>
            </a:r>
          </a:p>
          <a:p>
            <a:pPr eaLnBrk="1" hangingPunct="1"/>
            <a:r>
              <a:rPr lang="de-CH" altLang="de-DE" sz="1400" b="1">
                <a:solidFill>
                  <a:schemeClr val="bg1"/>
                </a:solidFill>
              </a:rPr>
              <a:t>Zeitalter</a:t>
            </a:r>
            <a:endParaRPr lang="de-DE" altLang="de-DE" sz="1400" b="1">
              <a:solidFill>
                <a:schemeClr val="bg1"/>
              </a:solidFill>
            </a:endParaRPr>
          </a:p>
        </p:txBody>
      </p:sp>
      <p:grpSp>
        <p:nvGrpSpPr>
          <p:cNvPr id="40971" name="Group 11"/>
          <p:cNvGrpSpPr>
            <a:grpSpLocks/>
          </p:cNvGrpSpPr>
          <p:nvPr/>
        </p:nvGrpSpPr>
        <p:grpSpPr bwMode="auto">
          <a:xfrm>
            <a:off x="6516688" y="4292600"/>
            <a:ext cx="1655762" cy="501650"/>
            <a:chOff x="1104" y="2570"/>
            <a:chExt cx="2688" cy="262"/>
          </a:xfrm>
        </p:grpSpPr>
        <p:sp>
          <p:nvSpPr>
            <p:cNvPr id="40995" name="Line 12"/>
            <p:cNvSpPr>
              <a:spLocks noChangeShapeType="1"/>
            </p:cNvSpPr>
            <p:nvPr/>
          </p:nvSpPr>
          <p:spPr bwMode="auto">
            <a:xfrm flipV="1">
              <a:off x="1104" y="2832"/>
              <a:ext cx="2688" cy="0"/>
            </a:xfrm>
            <a:prstGeom prst="line">
              <a:avLst/>
            </a:prstGeom>
            <a:noFill/>
            <a:ln w="38100" cap="sq">
              <a:solidFill>
                <a:srgbClr val="FF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90000" tIns="46800" rIns="90000" bIns="46800" anchor="ctr"/>
            <a:lstStyle/>
            <a:p>
              <a:endParaRPr lang="de-CH"/>
            </a:p>
          </p:txBody>
        </p:sp>
        <p:sp>
          <p:nvSpPr>
            <p:cNvPr id="40996" name="Rectangle 13"/>
            <p:cNvSpPr>
              <a:spLocks noChangeArrowheads="1"/>
            </p:cNvSpPr>
            <p:nvPr/>
          </p:nvSpPr>
          <p:spPr bwMode="auto">
            <a:xfrm>
              <a:off x="1155" y="2570"/>
              <a:ext cx="224" cy="1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76200" cap="sq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30000"/>
                </a:spcBef>
              </a:pPr>
              <a:endParaRPr kumimoji="1" lang="fr-FR" altLang="de-DE" sz="1600" b="1">
                <a:solidFill>
                  <a:schemeClr val="bg1"/>
                </a:solidFill>
              </a:endParaRPr>
            </a:p>
          </p:txBody>
        </p:sp>
      </p:grpSp>
      <p:sp>
        <p:nvSpPr>
          <p:cNvPr id="40972" name="Line 14"/>
          <p:cNvSpPr>
            <a:spLocks noChangeShapeType="1"/>
          </p:cNvSpPr>
          <p:nvPr/>
        </p:nvSpPr>
        <p:spPr bwMode="auto">
          <a:xfrm>
            <a:off x="4211638" y="4797425"/>
            <a:ext cx="0" cy="1079500"/>
          </a:xfrm>
          <a:prstGeom prst="line">
            <a:avLst/>
          </a:prstGeom>
          <a:noFill/>
          <a:ln w="38100" cap="sq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90000" tIns="46800" rIns="90000" bIns="46800" anchor="ctr"/>
          <a:lstStyle/>
          <a:p>
            <a:endParaRPr lang="de-CH"/>
          </a:p>
        </p:txBody>
      </p:sp>
      <p:grpSp>
        <p:nvGrpSpPr>
          <p:cNvPr id="40973" name="Group 15"/>
          <p:cNvGrpSpPr>
            <a:grpSpLocks/>
          </p:cNvGrpSpPr>
          <p:nvPr/>
        </p:nvGrpSpPr>
        <p:grpSpPr bwMode="auto">
          <a:xfrm>
            <a:off x="4211638" y="4292600"/>
            <a:ext cx="2303462" cy="501650"/>
            <a:chOff x="1104" y="2570"/>
            <a:chExt cx="2688" cy="262"/>
          </a:xfrm>
        </p:grpSpPr>
        <p:sp>
          <p:nvSpPr>
            <p:cNvPr id="40993" name="Line 16"/>
            <p:cNvSpPr>
              <a:spLocks noChangeShapeType="1"/>
            </p:cNvSpPr>
            <p:nvPr/>
          </p:nvSpPr>
          <p:spPr bwMode="auto">
            <a:xfrm flipV="1">
              <a:off x="1104" y="2832"/>
              <a:ext cx="2688" cy="0"/>
            </a:xfrm>
            <a:prstGeom prst="line">
              <a:avLst/>
            </a:prstGeom>
            <a:noFill/>
            <a:ln w="38100" cap="sq">
              <a:solidFill>
                <a:srgbClr val="FF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90000" tIns="46800" rIns="90000" bIns="46800" anchor="ctr"/>
            <a:lstStyle/>
            <a:p>
              <a:endParaRPr lang="de-CH"/>
            </a:p>
          </p:txBody>
        </p:sp>
        <p:sp>
          <p:nvSpPr>
            <p:cNvPr id="40994" name="Rectangle 17"/>
            <p:cNvSpPr>
              <a:spLocks noChangeArrowheads="1"/>
            </p:cNvSpPr>
            <p:nvPr/>
          </p:nvSpPr>
          <p:spPr bwMode="auto">
            <a:xfrm>
              <a:off x="1156" y="2570"/>
              <a:ext cx="211" cy="1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76200" cap="sq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30000"/>
                </a:spcBef>
              </a:pPr>
              <a:endParaRPr kumimoji="1" lang="fr-FR" altLang="de-DE" sz="1600" b="1">
                <a:solidFill>
                  <a:schemeClr val="bg1"/>
                </a:solidFill>
              </a:endParaRPr>
            </a:p>
          </p:txBody>
        </p:sp>
      </p:grpSp>
      <p:sp>
        <p:nvSpPr>
          <p:cNvPr id="40974" name="Text Box 18"/>
          <p:cNvSpPr txBox="1">
            <a:spLocks noChangeArrowheads="1"/>
          </p:cNvSpPr>
          <p:nvPr/>
        </p:nvSpPr>
        <p:spPr bwMode="auto">
          <a:xfrm>
            <a:off x="4859338" y="4868863"/>
            <a:ext cx="1700212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de-CH" altLang="de-DE" sz="1400" b="1">
                <a:solidFill>
                  <a:schemeClr val="bg1"/>
                </a:solidFill>
              </a:rPr>
              <a:t>Das gegenwärtige</a:t>
            </a:r>
          </a:p>
          <a:p>
            <a:pPr eaLnBrk="1" hangingPunct="1"/>
            <a:r>
              <a:rPr lang="de-CH" altLang="de-DE" sz="1400" b="1">
                <a:solidFill>
                  <a:schemeClr val="bg1"/>
                </a:solidFill>
              </a:rPr>
              <a:t>Zeitalter</a:t>
            </a:r>
            <a:endParaRPr lang="de-DE" altLang="de-DE" sz="1400" b="1">
              <a:solidFill>
                <a:schemeClr val="bg1"/>
              </a:solidFill>
            </a:endParaRPr>
          </a:p>
        </p:txBody>
      </p:sp>
      <p:grpSp>
        <p:nvGrpSpPr>
          <p:cNvPr id="40975" name="Group 19"/>
          <p:cNvGrpSpPr>
            <a:grpSpLocks/>
          </p:cNvGrpSpPr>
          <p:nvPr/>
        </p:nvGrpSpPr>
        <p:grpSpPr bwMode="auto">
          <a:xfrm>
            <a:off x="3563938" y="3357563"/>
            <a:ext cx="2087562" cy="2533650"/>
            <a:chOff x="2208" y="1020"/>
            <a:chExt cx="1272" cy="1596"/>
          </a:xfrm>
        </p:grpSpPr>
        <p:grpSp>
          <p:nvGrpSpPr>
            <p:cNvPr id="40987" name="Group 20"/>
            <p:cNvGrpSpPr>
              <a:grpSpLocks/>
            </p:cNvGrpSpPr>
            <p:nvPr/>
          </p:nvGrpSpPr>
          <p:grpSpPr bwMode="auto">
            <a:xfrm>
              <a:off x="2232" y="1032"/>
              <a:ext cx="1248" cy="1584"/>
              <a:chOff x="264" y="576"/>
              <a:chExt cx="624" cy="960"/>
            </a:xfrm>
          </p:grpSpPr>
          <p:sp>
            <p:nvSpPr>
              <p:cNvPr id="40991" name="Rectangle 21"/>
              <p:cNvSpPr>
                <a:spLocks noChangeArrowheads="1"/>
              </p:cNvSpPr>
              <p:nvPr/>
            </p:nvSpPr>
            <p:spPr bwMode="auto">
              <a:xfrm>
                <a:off x="528" y="576"/>
                <a:ext cx="96" cy="96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rgbClr val="FF33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de-DE" altLang="de-DE"/>
              </a:p>
            </p:txBody>
          </p:sp>
          <p:sp>
            <p:nvSpPr>
              <p:cNvPr id="40992" name="Rectangle 22"/>
              <p:cNvSpPr>
                <a:spLocks noChangeArrowheads="1"/>
              </p:cNvSpPr>
              <p:nvPr/>
            </p:nvSpPr>
            <p:spPr bwMode="auto">
              <a:xfrm>
                <a:off x="264" y="768"/>
                <a:ext cx="624" cy="96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rgbClr val="FF33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de-DE" altLang="de-DE"/>
              </a:p>
            </p:txBody>
          </p:sp>
        </p:grpSp>
        <p:grpSp>
          <p:nvGrpSpPr>
            <p:cNvPr id="40988" name="Group 23"/>
            <p:cNvGrpSpPr>
              <a:grpSpLocks/>
            </p:cNvGrpSpPr>
            <p:nvPr/>
          </p:nvGrpSpPr>
          <p:grpSpPr bwMode="auto">
            <a:xfrm>
              <a:off x="2208" y="1020"/>
              <a:ext cx="1248" cy="1584"/>
              <a:chOff x="264" y="576"/>
              <a:chExt cx="624" cy="960"/>
            </a:xfrm>
          </p:grpSpPr>
          <p:sp>
            <p:nvSpPr>
              <p:cNvPr id="40989" name="Rectangle 24"/>
              <p:cNvSpPr>
                <a:spLocks noChangeArrowheads="1"/>
              </p:cNvSpPr>
              <p:nvPr/>
            </p:nvSpPr>
            <p:spPr bwMode="auto">
              <a:xfrm>
                <a:off x="528" y="576"/>
                <a:ext cx="96" cy="960"/>
              </a:xfrm>
              <a:prstGeom prst="rect">
                <a:avLst/>
              </a:prstGeom>
              <a:solidFill>
                <a:srgbClr val="FF3300"/>
              </a:solidFill>
              <a:ln w="9525">
                <a:solidFill>
                  <a:srgbClr val="FF33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de-DE" altLang="de-DE"/>
              </a:p>
            </p:txBody>
          </p:sp>
          <p:sp>
            <p:nvSpPr>
              <p:cNvPr id="40990" name="Rectangle 25"/>
              <p:cNvSpPr>
                <a:spLocks noChangeArrowheads="1"/>
              </p:cNvSpPr>
              <p:nvPr/>
            </p:nvSpPr>
            <p:spPr bwMode="auto">
              <a:xfrm>
                <a:off x="264" y="768"/>
                <a:ext cx="624" cy="96"/>
              </a:xfrm>
              <a:prstGeom prst="rect">
                <a:avLst/>
              </a:prstGeom>
              <a:solidFill>
                <a:srgbClr val="FF3300"/>
              </a:solidFill>
              <a:ln w="9525">
                <a:solidFill>
                  <a:srgbClr val="FF33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de-DE" altLang="de-DE"/>
              </a:p>
            </p:txBody>
          </p:sp>
        </p:grpSp>
      </p:grpSp>
      <p:sp>
        <p:nvSpPr>
          <p:cNvPr id="120858" name="Line 26"/>
          <p:cNvSpPr>
            <a:spLocks noChangeShapeType="1"/>
          </p:cNvSpPr>
          <p:nvPr/>
        </p:nvSpPr>
        <p:spPr bwMode="auto">
          <a:xfrm>
            <a:off x="900113" y="4797425"/>
            <a:ext cx="0" cy="1079500"/>
          </a:xfrm>
          <a:prstGeom prst="line">
            <a:avLst/>
          </a:prstGeom>
          <a:noFill/>
          <a:ln w="38100" cap="sq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90000" tIns="46800" rIns="90000" bIns="46800" anchor="ctr"/>
          <a:lstStyle/>
          <a:p>
            <a:endParaRPr lang="de-CH"/>
          </a:p>
        </p:txBody>
      </p:sp>
      <p:grpSp>
        <p:nvGrpSpPr>
          <p:cNvPr id="7" name="Group 27"/>
          <p:cNvGrpSpPr>
            <a:grpSpLocks/>
          </p:cNvGrpSpPr>
          <p:nvPr/>
        </p:nvGrpSpPr>
        <p:grpSpPr bwMode="auto">
          <a:xfrm>
            <a:off x="900113" y="4292600"/>
            <a:ext cx="1655762" cy="501650"/>
            <a:chOff x="1104" y="2570"/>
            <a:chExt cx="2688" cy="262"/>
          </a:xfrm>
        </p:grpSpPr>
        <p:sp>
          <p:nvSpPr>
            <p:cNvPr id="40985" name="Line 28"/>
            <p:cNvSpPr>
              <a:spLocks noChangeShapeType="1"/>
            </p:cNvSpPr>
            <p:nvPr/>
          </p:nvSpPr>
          <p:spPr bwMode="auto">
            <a:xfrm flipV="1">
              <a:off x="1104" y="2832"/>
              <a:ext cx="2688" cy="0"/>
            </a:xfrm>
            <a:prstGeom prst="line">
              <a:avLst/>
            </a:prstGeom>
            <a:noFill/>
            <a:ln w="38100" cap="sq">
              <a:solidFill>
                <a:srgbClr val="FF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90000" tIns="46800" rIns="90000" bIns="46800" anchor="ctr"/>
            <a:lstStyle/>
            <a:p>
              <a:endParaRPr lang="de-CH"/>
            </a:p>
          </p:txBody>
        </p:sp>
        <p:sp>
          <p:nvSpPr>
            <p:cNvPr id="40986" name="Rectangle 29"/>
            <p:cNvSpPr>
              <a:spLocks noChangeArrowheads="1"/>
            </p:cNvSpPr>
            <p:nvPr/>
          </p:nvSpPr>
          <p:spPr bwMode="auto">
            <a:xfrm>
              <a:off x="1155" y="2570"/>
              <a:ext cx="224" cy="1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76200" cap="sq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30000"/>
                </a:spcBef>
              </a:pPr>
              <a:endParaRPr kumimoji="1" lang="fr-FR" altLang="de-DE" sz="1600" b="1">
                <a:solidFill>
                  <a:schemeClr val="bg1"/>
                </a:solidFill>
              </a:endParaRPr>
            </a:p>
          </p:txBody>
        </p:sp>
      </p:grpSp>
      <p:sp>
        <p:nvSpPr>
          <p:cNvPr id="120862" name="Line 30"/>
          <p:cNvSpPr>
            <a:spLocks noChangeShapeType="1"/>
          </p:cNvSpPr>
          <p:nvPr/>
        </p:nvSpPr>
        <p:spPr bwMode="auto">
          <a:xfrm>
            <a:off x="2555875" y="4797425"/>
            <a:ext cx="0" cy="1079500"/>
          </a:xfrm>
          <a:prstGeom prst="line">
            <a:avLst/>
          </a:prstGeom>
          <a:noFill/>
          <a:ln w="38100" cap="sq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90000" tIns="46800" rIns="90000" bIns="46800" anchor="ctr"/>
          <a:lstStyle/>
          <a:p>
            <a:endParaRPr lang="de-CH"/>
          </a:p>
        </p:txBody>
      </p:sp>
      <p:sp>
        <p:nvSpPr>
          <p:cNvPr id="120863" name="Line 31"/>
          <p:cNvSpPr>
            <a:spLocks noChangeShapeType="1"/>
          </p:cNvSpPr>
          <p:nvPr/>
        </p:nvSpPr>
        <p:spPr bwMode="auto">
          <a:xfrm>
            <a:off x="4140200" y="4797425"/>
            <a:ext cx="0" cy="1079500"/>
          </a:xfrm>
          <a:prstGeom prst="line">
            <a:avLst/>
          </a:prstGeom>
          <a:noFill/>
          <a:ln w="38100" cap="sq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90000" tIns="46800" rIns="90000" bIns="46800" anchor="ctr"/>
          <a:lstStyle/>
          <a:p>
            <a:endParaRPr lang="de-CH"/>
          </a:p>
        </p:txBody>
      </p:sp>
      <p:grpSp>
        <p:nvGrpSpPr>
          <p:cNvPr id="8" name="Group 32"/>
          <p:cNvGrpSpPr>
            <a:grpSpLocks/>
          </p:cNvGrpSpPr>
          <p:nvPr/>
        </p:nvGrpSpPr>
        <p:grpSpPr bwMode="auto">
          <a:xfrm>
            <a:off x="2555875" y="4292600"/>
            <a:ext cx="1584325" cy="501650"/>
            <a:chOff x="1104" y="2570"/>
            <a:chExt cx="2688" cy="262"/>
          </a:xfrm>
        </p:grpSpPr>
        <p:sp>
          <p:nvSpPr>
            <p:cNvPr id="40983" name="Line 33"/>
            <p:cNvSpPr>
              <a:spLocks noChangeShapeType="1"/>
            </p:cNvSpPr>
            <p:nvPr/>
          </p:nvSpPr>
          <p:spPr bwMode="auto">
            <a:xfrm flipV="1">
              <a:off x="1104" y="2832"/>
              <a:ext cx="2688" cy="0"/>
            </a:xfrm>
            <a:prstGeom prst="line">
              <a:avLst/>
            </a:prstGeom>
            <a:noFill/>
            <a:ln w="38100" cap="sq">
              <a:solidFill>
                <a:srgbClr val="FF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90000" tIns="46800" rIns="90000" bIns="46800" anchor="ctr"/>
            <a:lstStyle/>
            <a:p>
              <a:endParaRPr lang="de-CH"/>
            </a:p>
          </p:txBody>
        </p:sp>
        <p:sp>
          <p:nvSpPr>
            <p:cNvPr id="40984" name="Rectangle 34"/>
            <p:cNvSpPr>
              <a:spLocks noChangeArrowheads="1"/>
            </p:cNvSpPr>
            <p:nvPr/>
          </p:nvSpPr>
          <p:spPr bwMode="auto">
            <a:xfrm>
              <a:off x="1155" y="2570"/>
              <a:ext cx="224" cy="1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76200" cap="sq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30000"/>
                </a:spcBef>
              </a:pPr>
              <a:endParaRPr kumimoji="1" lang="fr-FR" altLang="de-DE" sz="1600" b="1">
                <a:solidFill>
                  <a:schemeClr val="bg1"/>
                </a:solidFill>
              </a:endParaRPr>
            </a:p>
          </p:txBody>
        </p:sp>
      </p:grpSp>
      <p:sp>
        <p:nvSpPr>
          <p:cNvPr id="120867" name="Text Box 35"/>
          <p:cNvSpPr txBox="1">
            <a:spLocks noChangeArrowheads="1"/>
          </p:cNvSpPr>
          <p:nvPr/>
        </p:nvSpPr>
        <p:spPr bwMode="auto">
          <a:xfrm>
            <a:off x="971550" y="4868863"/>
            <a:ext cx="893763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de-CH" altLang="de-DE" sz="1400" b="1">
                <a:solidFill>
                  <a:schemeClr val="bg1"/>
                </a:solidFill>
              </a:rPr>
              <a:t>früheres</a:t>
            </a:r>
          </a:p>
          <a:p>
            <a:pPr eaLnBrk="1" hangingPunct="1"/>
            <a:r>
              <a:rPr lang="de-CH" altLang="de-DE" sz="1400" b="1">
                <a:solidFill>
                  <a:schemeClr val="bg1"/>
                </a:solidFill>
              </a:rPr>
              <a:t>Zeitalter</a:t>
            </a:r>
            <a:endParaRPr lang="de-DE" altLang="de-DE" sz="1400" b="1">
              <a:solidFill>
                <a:schemeClr val="bg1"/>
              </a:solidFill>
            </a:endParaRPr>
          </a:p>
        </p:txBody>
      </p:sp>
      <p:sp>
        <p:nvSpPr>
          <p:cNvPr id="120868" name="Text Box 36"/>
          <p:cNvSpPr txBox="1">
            <a:spLocks noChangeArrowheads="1"/>
          </p:cNvSpPr>
          <p:nvPr/>
        </p:nvSpPr>
        <p:spPr bwMode="auto">
          <a:xfrm>
            <a:off x="2555875" y="4868863"/>
            <a:ext cx="893763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de-CH" altLang="de-DE" sz="1400" b="1">
                <a:solidFill>
                  <a:schemeClr val="bg1"/>
                </a:solidFill>
              </a:rPr>
              <a:t>früheres</a:t>
            </a:r>
          </a:p>
          <a:p>
            <a:pPr eaLnBrk="1" hangingPunct="1"/>
            <a:r>
              <a:rPr lang="de-CH" altLang="de-DE" sz="1400" b="1">
                <a:solidFill>
                  <a:schemeClr val="bg1"/>
                </a:solidFill>
              </a:rPr>
              <a:t>Zeitalter</a:t>
            </a:r>
            <a:endParaRPr lang="de-DE" altLang="de-DE" sz="1400" b="1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08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08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208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208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08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08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08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08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7" presetID="39" presetClass="entr" presetSubtype="0" accel="10000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208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208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208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08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34" presetID="17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1000"/>
                                        <p:tgtEl>
                                          <p:spTgt spid="1208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1000"/>
                                        <p:tgtEl>
                                          <p:spTgt spid="1208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0858" grpId="0" animBg="1"/>
      <p:bldP spid="120862" grpId="0" animBg="1"/>
      <p:bldP spid="120863" grpId="0" animBg="1"/>
      <p:bldP spid="120867" grpId="0"/>
      <p:bldP spid="120868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ChangeArrowheads="1"/>
          </p:cNvSpPr>
          <p:nvPr/>
        </p:nvSpPr>
        <p:spPr bwMode="auto">
          <a:xfrm>
            <a:off x="827088" y="1628775"/>
            <a:ext cx="7921625" cy="1368425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de-DE" altLang="de-DE"/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5068888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de-DE" sz="2400" b="1" smtClean="0">
                <a:solidFill>
                  <a:schemeClr val="bg1"/>
                </a:solidFill>
              </a:rPr>
              <a:t>	Eph 1: </a:t>
            </a:r>
            <a:r>
              <a:rPr lang="en-US" altLang="de-DE" sz="2400" b="1" smtClean="0">
                <a:solidFill>
                  <a:srgbClr val="FFFF00"/>
                </a:solidFill>
              </a:rPr>
              <a:t>...</a:t>
            </a:r>
            <a:r>
              <a:rPr lang="en-US" altLang="de-DE" sz="2400" b="1" smtClean="0">
                <a:solidFill>
                  <a:schemeClr val="bg1"/>
                </a:solidFill>
              </a:rPr>
              <a:t> </a:t>
            </a:r>
            <a:r>
              <a:rPr lang="en-US" altLang="de-DE" sz="2400" b="1" smtClean="0">
                <a:solidFill>
                  <a:srgbClr val="FFFF00"/>
                </a:solidFill>
              </a:rPr>
              <a:t>10 für </a:t>
            </a:r>
            <a:r>
              <a:rPr lang="en-US" altLang="de-DE" sz="2400" b="1" smtClean="0">
                <a:solidFill>
                  <a:srgbClr val="99FF33"/>
                </a:solidFill>
              </a:rPr>
              <a:t>die Verwaltung</a:t>
            </a:r>
            <a:r>
              <a:rPr lang="en-US" altLang="de-DE" sz="2400" b="1" smtClean="0">
                <a:solidFill>
                  <a:srgbClr val="FFFF00"/>
                </a:solidFill>
              </a:rPr>
              <a:t> </a:t>
            </a:r>
            <a:r>
              <a:rPr lang="en-US" altLang="de-DE" sz="2400" b="1" smtClean="0">
                <a:solidFill>
                  <a:schemeClr val="bg1"/>
                </a:solidFill>
              </a:rPr>
              <a:t>[</a:t>
            </a:r>
            <a:r>
              <a:rPr lang="en-US" altLang="de-DE" sz="2400" b="1" i="1" smtClean="0">
                <a:solidFill>
                  <a:schemeClr val="bg1"/>
                </a:solidFill>
              </a:rPr>
              <a:t>oikonomia</a:t>
            </a:r>
            <a:r>
              <a:rPr lang="en-US" altLang="de-DE" sz="2400" b="1" smtClean="0">
                <a:solidFill>
                  <a:schemeClr val="bg1"/>
                </a:solidFill>
              </a:rPr>
              <a:t>] </a:t>
            </a:r>
            <a:r>
              <a:rPr lang="en-US" altLang="de-DE" sz="2400" b="1" smtClean="0">
                <a:solidFill>
                  <a:srgbClr val="99FF33"/>
                </a:solidFill>
              </a:rPr>
              <a:t>der Fülle der Zeiten</a:t>
            </a:r>
            <a:r>
              <a:rPr lang="en-US" altLang="de-DE" sz="2400" b="1" smtClean="0">
                <a:solidFill>
                  <a:srgbClr val="FFFF00"/>
                </a:solidFill>
              </a:rPr>
              <a:t>: alles unter ein Haupt zusammen-zubringen in dem Christus, das was in den Himmeln und das, was auf der Erde ist, in ihm, ...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altLang="de-DE" sz="2400" smtClean="0">
              <a:solidFill>
                <a:schemeClr val="bg1"/>
              </a:solidFill>
            </a:endParaRPr>
          </a:p>
          <a:p>
            <a:pPr eaLnBrk="1" hangingPunct="1">
              <a:lnSpc>
                <a:spcPct val="80000"/>
              </a:lnSpc>
            </a:pPr>
            <a:r>
              <a:rPr lang="en-US" altLang="de-DE" sz="2400" smtClean="0">
                <a:solidFill>
                  <a:schemeClr val="bg1"/>
                </a:solidFill>
              </a:rPr>
              <a:t>Erklärung: Im 1000jährigen Reich wird Christus über die ganze Welt regieren. Dieses Reich wird hier genannt: die Verwaltung der Fülle der Zeiten.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altLang="de-DE" sz="1200" smtClean="0">
              <a:solidFill>
                <a:schemeClr val="bg1"/>
              </a:solidFill>
            </a:endParaRPr>
          </a:p>
          <a:p>
            <a:pPr eaLnBrk="1" hangingPunct="1">
              <a:lnSpc>
                <a:spcPct val="80000"/>
              </a:lnSpc>
            </a:pPr>
            <a:r>
              <a:rPr lang="en-US" altLang="de-DE" sz="2400" i="1" smtClean="0">
                <a:solidFill>
                  <a:schemeClr val="bg1"/>
                </a:solidFill>
              </a:rPr>
              <a:t>oikonomia </a:t>
            </a:r>
            <a:r>
              <a:rPr lang="en-US" altLang="de-DE" sz="2400" smtClean="0">
                <a:solidFill>
                  <a:schemeClr val="bg1"/>
                </a:solidFill>
              </a:rPr>
              <a:t>= Haushaltung, Hausgesetz, Verwaltung, Dispensation (engl. to dispense = verwalten), lat. “dispensatio”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de-DE" altLang="de-DE" sz="1200" smtClean="0">
              <a:solidFill>
                <a:schemeClr val="bg1"/>
              </a:solidFill>
            </a:endParaRP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Char char="è"/>
            </a:pPr>
            <a:r>
              <a:rPr lang="de-CH" altLang="de-DE" sz="2400" b="1" smtClean="0">
                <a:solidFill>
                  <a:srgbClr val="99FF33"/>
                </a:solidFill>
                <a:sym typeface="Wingdings" panose="05000000000000000000" pitchFamily="2" charset="2"/>
              </a:rPr>
              <a:t>„Dispensationalismus“ = Einteilung der biblischen Geschichte in verschiedene Dispensationen / Haushaltungen / Zeitalter</a:t>
            </a:r>
          </a:p>
        </p:txBody>
      </p:sp>
      <p:sp>
        <p:nvSpPr>
          <p:cNvPr id="11674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de-CH" b="1" dirty="0" smtClean="0">
                <a:solidFill>
                  <a:srgbClr val="99FF33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Die Fülle der Zeiten</a:t>
            </a:r>
            <a:endParaRPr lang="de-DE" b="1" dirty="0" smtClean="0">
              <a:solidFill>
                <a:srgbClr val="99FF33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26035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de-CH" sz="4000" b="1" dirty="0" smtClean="0">
                <a:solidFill>
                  <a:srgbClr val="99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Von 1. Mose bis Offenbarung</a:t>
            </a:r>
            <a:endParaRPr lang="de-DE" sz="4000" b="1" dirty="0" smtClean="0">
              <a:solidFill>
                <a:srgbClr val="99FF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3011" name="AutoShape 3">
            <a:hlinkClick r:id="rId2" action="ppaction://hlinkpres?slideindex=1&amp;slidetitle="/>
          </p:cNvPr>
          <p:cNvSpPr>
            <a:spLocks noChangeArrowheads="1"/>
          </p:cNvSpPr>
          <p:nvPr/>
        </p:nvSpPr>
        <p:spPr bwMode="auto">
          <a:xfrm>
            <a:off x="0" y="5632450"/>
            <a:ext cx="9144000" cy="1225550"/>
          </a:xfrm>
          <a:prstGeom prst="leftRightArrow">
            <a:avLst>
              <a:gd name="adj1" fmla="val 60833"/>
              <a:gd name="adj2" fmla="val 48187"/>
            </a:avLst>
          </a:prstGeom>
          <a:gradFill rotWithShape="0">
            <a:gsLst>
              <a:gs pos="0">
                <a:srgbClr val="660066"/>
              </a:gs>
              <a:gs pos="100000">
                <a:srgbClr val="FFFF00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fr-FR" altLang="de-DE" sz="3600">
              <a:solidFill>
                <a:schemeClr val="bg1"/>
              </a:solidFill>
            </a:endParaRPr>
          </a:p>
        </p:txBody>
      </p:sp>
      <p:sp>
        <p:nvSpPr>
          <p:cNvPr id="43012" name="Oval 4"/>
          <p:cNvSpPr>
            <a:spLocks noChangeArrowheads="1"/>
          </p:cNvSpPr>
          <p:nvPr/>
        </p:nvSpPr>
        <p:spPr bwMode="auto">
          <a:xfrm>
            <a:off x="-2052638" y="0"/>
            <a:ext cx="3240088" cy="580548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de-DE" altLang="de-DE"/>
          </a:p>
        </p:txBody>
      </p:sp>
      <p:sp>
        <p:nvSpPr>
          <p:cNvPr id="43013" name="Oval 5"/>
          <p:cNvSpPr>
            <a:spLocks noChangeArrowheads="1"/>
          </p:cNvSpPr>
          <p:nvPr/>
        </p:nvSpPr>
        <p:spPr bwMode="auto">
          <a:xfrm>
            <a:off x="7812088" y="0"/>
            <a:ext cx="3240087" cy="580548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de-DE" altLang="de-DE"/>
          </a:p>
        </p:txBody>
      </p:sp>
      <p:sp>
        <p:nvSpPr>
          <p:cNvPr id="43014" name="Text Box 6"/>
          <p:cNvSpPr txBox="1">
            <a:spLocks noChangeArrowheads="1"/>
          </p:cNvSpPr>
          <p:nvPr/>
        </p:nvSpPr>
        <p:spPr bwMode="auto">
          <a:xfrm rot="-5400000">
            <a:off x="-2324894" y="2324894"/>
            <a:ext cx="5229225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de-CH" altLang="de-DE" sz="3200" b="1"/>
              <a:t>Schöpfung: Im Anfang</a:t>
            </a:r>
            <a:endParaRPr lang="de-DE" altLang="de-DE" sz="3200" b="1"/>
          </a:p>
        </p:txBody>
      </p:sp>
      <p:sp>
        <p:nvSpPr>
          <p:cNvPr id="43015" name="Text Box 7"/>
          <p:cNvSpPr txBox="1">
            <a:spLocks noChangeArrowheads="1"/>
          </p:cNvSpPr>
          <p:nvPr/>
        </p:nvSpPr>
        <p:spPr bwMode="auto">
          <a:xfrm rot="-5400000">
            <a:off x="7127876" y="2994025"/>
            <a:ext cx="3452812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de-CH" altLang="de-DE" sz="3200" b="1"/>
              <a:t>Neue Schöpfung</a:t>
            </a:r>
            <a:endParaRPr lang="de-DE" altLang="de-DE" sz="3200" b="1"/>
          </a:p>
        </p:txBody>
      </p:sp>
      <p:sp>
        <p:nvSpPr>
          <p:cNvPr id="43016" name="Line 8"/>
          <p:cNvSpPr>
            <a:spLocks noChangeShapeType="1"/>
          </p:cNvSpPr>
          <p:nvPr/>
        </p:nvSpPr>
        <p:spPr bwMode="auto">
          <a:xfrm>
            <a:off x="6516688" y="4797425"/>
            <a:ext cx="0" cy="1079500"/>
          </a:xfrm>
          <a:prstGeom prst="line">
            <a:avLst/>
          </a:prstGeom>
          <a:noFill/>
          <a:ln w="38100" cap="sq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90000" tIns="46800" rIns="90000" bIns="46800" anchor="ctr"/>
          <a:lstStyle/>
          <a:p>
            <a:endParaRPr lang="de-CH"/>
          </a:p>
        </p:txBody>
      </p:sp>
      <p:sp>
        <p:nvSpPr>
          <p:cNvPr id="43017" name="Line 9"/>
          <p:cNvSpPr>
            <a:spLocks noChangeShapeType="1"/>
          </p:cNvSpPr>
          <p:nvPr/>
        </p:nvSpPr>
        <p:spPr bwMode="auto">
          <a:xfrm>
            <a:off x="8172450" y="4797425"/>
            <a:ext cx="0" cy="1079500"/>
          </a:xfrm>
          <a:prstGeom prst="line">
            <a:avLst/>
          </a:prstGeom>
          <a:noFill/>
          <a:ln w="38100" cap="sq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90000" tIns="46800" rIns="90000" bIns="46800" anchor="ctr"/>
          <a:lstStyle/>
          <a:p>
            <a:endParaRPr lang="de-CH"/>
          </a:p>
        </p:txBody>
      </p:sp>
      <p:sp>
        <p:nvSpPr>
          <p:cNvPr id="43018" name="Text Box 10"/>
          <p:cNvSpPr txBox="1">
            <a:spLocks noChangeArrowheads="1"/>
          </p:cNvSpPr>
          <p:nvPr/>
        </p:nvSpPr>
        <p:spPr bwMode="auto">
          <a:xfrm>
            <a:off x="6588125" y="4868863"/>
            <a:ext cx="1492250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de-CH" altLang="de-DE" sz="1400" b="1">
                <a:solidFill>
                  <a:schemeClr val="bg1"/>
                </a:solidFill>
              </a:rPr>
              <a:t>Das zukünftige </a:t>
            </a:r>
          </a:p>
          <a:p>
            <a:pPr eaLnBrk="1" hangingPunct="1"/>
            <a:r>
              <a:rPr lang="de-CH" altLang="de-DE" sz="1400" b="1">
                <a:solidFill>
                  <a:schemeClr val="bg1"/>
                </a:solidFill>
              </a:rPr>
              <a:t>Zeitalter</a:t>
            </a:r>
            <a:endParaRPr lang="de-DE" altLang="de-DE" sz="1400" b="1">
              <a:solidFill>
                <a:schemeClr val="bg1"/>
              </a:solidFill>
            </a:endParaRPr>
          </a:p>
        </p:txBody>
      </p:sp>
      <p:grpSp>
        <p:nvGrpSpPr>
          <p:cNvPr id="43019" name="Group 11"/>
          <p:cNvGrpSpPr>
            <a:grpSpLocks/>
          </p:cNvGrpSpPr>
          <p:nvPr/>
        </p:nvGrpSpPr>
        <p:grpSpPr bwMode="auto">
          <a:xfrm>
            <a:off x="6516688" y="4292600"/>
            <a:ext cx="1655762" cy="501650"/>
            <a:chOff x="1104" y="2570"/>
            <a:chExt cx="2688" cy="262"/>
          </a:xfrm>
        </p:grpSpPr>
        <p:sp>
          <p:nvSpPr>
            <p:cNvPr id="43034" name="Line 12"/>
            <p:cNvSpPr>
              <a:spLocks noChangeShapeType="1"/>
            </p:cNvSpPr>
            <p:nvPr/>
          </p:nvSpPr>
          <p:spPr bwMode="auto">
            <a:xfrm flipV="1">
              <a:off x="1104" y="2832"/>
              <a:ext cx="2688" cy="0"/>
            </a:xfrm>
            <a:prstGeom prst="line">
              <a:avLst/>
            </a:prstGeom>
            <a:noFill/>
            <a:ln w="38100" cap="sq">
              <a:solidFill>
                <a:srgbClr val="FF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90000" tIns="46800" rIns="90000" bIns="46800" anchor="ctr"/>
            <a:lstStyle/>
            <a:p>
              <a:endParaRPr lang="de-CH"/>
            </a:p>
          </p:txBody>
        </p:sp>
        <p:sp>
          <p:nvSpPr>
            <p:cNvPr id="43035" name="Rectangle 13"/>
            <p:cNvSpPr>
              <a:spLocks noChangeArrowheads="1"/>
            </p:cNvSpPr>
            <p:nvPr/>
          </p:nvSpPr>
          <p:spPr bwMode="auto">
            <a:xfrm>
              <a:off x="1155" y="2570"/>
              <a:ext cx="224" cy="1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76200" cap="sq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30000"/>
                </a:spcBef>
              </a:pPr>
              <a:endParaRPr kumimoji="1" lang="fr-FR" altLang="de-DE" sz="1600" b="1">
                <a:solidFill>
                  <a:schemeClr val="bg1"/>
                </a:solidFill>
              </a:endParaRPr>
            </a:p>
          </p:txBody>
        </p:sp>
      </p:grpSp>
      <p:sp>
        <p:nvSpPr>
          <p:cNvPr id="43020" name="Line 14"/>
          <p:cNvSpPr>
            <a:spLocks noChangeShapeType="1"/>
          </p:cNvSpPr>
          <p:nvPr/>
        </p:nvSpPr>
        <p:spPr bwMode="auto">
          <a:xfrm>
            <a:off x="4284663" y="4797425"/>
            <a:ext cx="0" cy="1079500"/>
          </a:xfrm>
          <a:prstGeom prst="line">
            <a:avLst/>
          </a:prstGeom>
          <a:noFill/>
          <a:ln w="38100" cap="sq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90000" tIns="46800" rIns="90000" bIns="46800" anchor="ctr"/>
          <a:lstStyle/>
          <a:p>
            <a:endParaRPr lang="de-CH"/>
          </a:p>
        </p:txBody>
      </p:sp>
      <p:grpSp>
        <p:nvGrpSpPr>
          <p:cNvPr id="43021" name="Group 15"/>
          <p:cNvGrpSpPr>
            <a:grpSpLocks/>
          </p:cNvGrpSpPr>
          <p:nvPr/>
        </p:nvGrpSpPr>
        <p:grpSpPr bwMode="auto">
          <a:xfrm>
            <a:off x="4284663" y="4292600"/>
            <a:ext cx="2230437" cy="501650"/>
            <a:chOff x="1104" y="2570"/>
            <a:chExt cx="2688" cy="262"/>
          </a:xfrm>
        </p:grpSpPr>
        <p:sp>
          <p:nvSpPr>
            <p:cNvPr id="43032" name="Line 16"/>
            <p:cNvSpPr>
              <a:spLocks noChangeShapeType="1"/>
            </p:cNvSpPr>
            <p:nvPr/>
          </p:nvSpPr>
          <p:spPr bwMode="auto">
            <a:xfrm flipV="1">
              <a:off x="1104" y="2832"/>
              <a:ext cx="2688" cy="0"/>
            </a:xfrm>
            <a:prstGeom prst="line">
              <a:avLst/>
            </a:prstGeom>
            <a:noFill/>
            <a:ln w="38100" cap="sq">
              <a:solidFill>
                <a:srgbClr val="FF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90000" tIns="46800" rIns="90000" bIns="46800" anchor="ctr"/>
            <a:lstStyle/>
            <a:p>
              <a:endParaRPr lang="de-CH"/>
            </a:p>
          </p:txBody>
        </p:sp>
        <p:sp>
          <p:nvSpPr>
            <p:cNvPr id="43033" name="Rectangle 17"/>
            <p:cNvSpPr>
              <a:spLocks noChangeArrowheads="1"/>
            </p:cNvSpPr>
            <p:nvPr/>
          </p:nvSpPr>
          <p:spPr bwMode="auto">
            <a:xfrm>
              <a:off x="1156" y="2570"/>
              <a:ext cx="218" cy="1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76200" cap="sq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30000"/>
                </a:spcBef>
              </a:pPr>
              <a:endParaRPr kumimoji="1" lang="fr-FR" altLang="de-DE" sz="1600" b="1">
                <a:solidFill>
                  <a:schemeClr val="bg1"/>
                </a:solidFill>
              </a:endParaRPr>
            </a:p>
          </p:txBody>
        </p:sp>
      </p:grpSp>
      <p:sp>
        <p:nvSpPr>
          <p:cNvPr id="43022" name="Text Box 18"/>
          <p:cNvSpPr txBox="1">
            <a:spLocks noChangeArrowheads="1"/>
          </p:cNvSpPr>
          <p:nvPr/>
        </p:nvSpPr>
        <p:spPr bwMode="auto">
          <a:xfrm>
            <a:off x="4859338" y="4868863"/>
            <a:ext cx="1700212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de-CH" altLang="de-DE" sz="1400" b="1">
                <a:solidFill>
                  <a:schemeClr val="bg1"/>
                </a:solidFill>
              </a:rPr>
              <a:t>Das gegenwärtige</a:t>
            </a:r>
          </a:p>
          <a:p>
            <a:pPr eaLnBrk="1" hangingPunct="1"/>
            <a:r>
              <a:rPr lang="de-CH" altLang="de-DE" sz="1400" b="1">
                <a:solidFill>
                  <a:schemeClr val="bg1"/>
                </a:solidFill>
              </a:rPr>
              <a:t>Zeitalter</a:t>
            </a:r>
            <a:endParaRPr lang="de-DE" altLang="de-DE" sz="1400" b="1">
              <a:solidFill>
                <a:schemeClr val="bg1"/>
              </a:solidFill>
            </a:endParaRPr>
          </a:p>
        </p:txBody>
      </p:sp>
      <p:grpSp>
        <p:nvGrpSpPr>
          <p:cNvPr id="43023" name="Group 19"/>
          <p:cNvGrpSpPr>
            <a:grpSpLocks/>
          </p:cNvGrpSpPr>
          <p:nvPr/>
        </p:nvGrpSpPr>
        <p:grpSpPr bwMode="auto">
          <a:xfrm>
            <a:off x="3563938" y="3357563"/>
            <a:ext cx="2087562" cy="2533650"/>
            <a:chOff x="2208" y="1020"/>
            <a:chExt cx="1272" cy="1596"/>
          </a:xfrm>
        </p:grpSpPr>
        <p:grpSp>
          <p:nvGrpSpPr>
            <p:cNvPr id="43026" name="Group 20"/>
            <p:cNvGrpSpPr>
              <a:grpSpLocks/>
            </p:cNvGrpSpPr>
            <p:nvPr/>
          </p:nvGrpSpPr>
          <p:grpSpPr bwMode="auto">
            <a:xfrm>
              <a:off x="2232" y="1032"/>
              <a:ext cx="1248" cy="1584"/>
              <a:chOff x="264" y="576"/>
              <a:chExt cx="624" cy="960"/>
            </a:xfrm>
          </p:grpSpPr>
          <p:sp>
            <p:nvSpPr>
              <p:cNvPr id="43030" name="Rectangle 21"/>
              <p:cNvSpPr>
                <a:spLocks noChangeArrowheads="1"/>
              </p:cNvSpPr>
              <p:nvPr/>
            </p:nvSpPr>
            <p:spPr bwMode="auto">
              <a:xfrm>
                <a:off x="528" y="576"/>
                <a:ext cx="96" cy="96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rgbClr val="FF33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de-DE" altLang="de-DE"/>
              </a:p>
            </p:txBody>
          </p:sp>
          <p:sp>
            <p:nvSpPr>
              <p:cNvPr id="43031" name="Rectangle 22"/>
              <p:cNvSpPr>
                <a:spLocks noChangeArrowheads="1"/>
              </p:cNvSpPr>
              <p:nvPr/>
            </p:nvSpPr>
            <p:spPr bwMode="auto">
              <a:xfrm>
                <a:off x="264" y="768"/>
                <a:ext cx="624" cy="96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rgbClr val="FF33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de-DE" altLang="de-DE"/>
              </a:p>
            </p:txBody>
          </p:sp>
        </p:grpSp>
        <p:grpSp>
          <p:nvGrpSpPr>
            <p:cNvPr id="43027" name="Group 23"/>
            <p:cNvGrpSpPr>
              <a:grpSpLocks/>
            </p:cNvGrpSpPr>
            <p:nvPr/>
          </p:nvGrpSpPr>
          <p:grpSpPr bwMode="auto">
            <a:xfrm>
              <a:off x="2208" y="1020"/>
              <a:ext cx="1248" cy="1584"/>
              <a:chOff x="264" y="576"/>
              <a:chExt cx="624" cy="960"/>
            </a:xfrm>
          </p:grpSpPr>
          <p:sp>
            <p:nvSpPr>
              <p:cNvPr id="43028" name="Rectangle 24"/>
              <p:cNvSpPr>
                <a:spLocks noChangeArrowheads="1"/>
              </p:cNvSpPr>
              <p:nvPr/>
            </p:nvSpPr>
            <p:spPr bwMode="auto">
              <a:xfrm>
                <a:off x="528" y="576"/>
                <a:ext cx="96" cy="960"/>
              </a:xfrm>
              <a:prstGeom prst="rect">
                <a:avLst/>
              </a:prstGeom>
              <a:solidFill>
                <a:srgbClr val="FF3300"/>
              </a:solidFill>
              <a:ln w="9525">
                <a:solidFill>
                  <a:srgbClr val="FF33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de-DE" altLang="de-DE"/>
              </a:p>
            </p:txBody>
          </p:sp>
          <p:sp>
            <p:nvSpPr>
              <p:cNvPr id="43029" name="Rectangle 25"/>
              <p:cNvSpPr>
                <a:spLocks noChangeArrowheads="1"/>
              </p:cNvSpPr>
              <p:nvPr/>
            </p:nvSpPr>
            <p:spPr bwMode="auto">
              <a:xfrm>
                <a:off x="264" y="768"/>
                <a:ext cx="624" cy="96"/>
              </a:xfrm>
              <a:prstGeom prst="rect">
                <a:avLst/>
              </a:prstGeom>
              <a:solidFill>
                <a:srgbClr val="FF3300"/>
              </a:solidFill>
              <a:ln w="9525">
                <a:solidFill>
                  <a:srgbClr val="FF33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de-DE" altLang="de-DE"/>
              </a:p>
            </p:txBody>
          </p:sp>
        </p:grpSp>
      </p:grpSp>
      <p:sp>
        <p:nvSpPr>
          <p:cNvPr id="117786" name="Line 26"/>
          <p:cNvSpPr>
            <a:spLocks noChangeShapeType="1"/>
          </p:cNvSpPr>
          <p:nvPr/>
        </p:nvSpPr>
        <p:spPr bwMode="auto">
          <a:xfrm>
            <a:off x="5795963" y="2924175"/>
            <a:ext cx="1368425" cy="1728788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CH"/>
          </a:p>
        </p:txBody>
      </p:sp>
      <p:sp>
        <p:nvSpPr>
          <p:cNvPr id="117787" name="Text Box 27"/>
          <p:cNvSpPr txBox="1">
            <a:spLocks noChangeArrowheads="1"/>
          </p:cNvSpPr>
          <p:nvPr/>
        </p:nvSpPr>
        <p:spPr bwMode="auto">
          <a:xfrm>
            <a:off x="4572000" y="1987550"/>
            <a:ext cx="3144838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de-CH" altLang="de-DE" sz="2400" b="1">
                <a:solidFill>
                  <a:srgbClr val="99FF33"/>
                </a:solidFill>
              </a:rPr>
              <a:t>„Die </a:t>
            </a:r>
            <a:r>
              <a:rPr lang="de-CH" altLang="de-DE" sz="2400" b="1">
                <a:solidFill>
                  <a:srgbClr val="FFFF00"/>
                </a:solidFill>
              </a:rPr>
              <a:t>Verwaltung </a:t>
            </a:r>
          </a:p>
          <a:p>
            <a:pPr eaLnBrk="1" hangingPunct="1"/>
            <a:r>
              <a:rPr lang="de-CH" altLang="de-DE" sz="2400" b="1">
                <a:solidFill>
                  <a:srgbClr val="99FF33"/>
                </a:solidFill>
              </a:rPr>
              <a:t>der Fülle der Zeiten“</a:t>
            </a:r>
            <a:endParaRPr lang="de-DE" altLang="de-DE" sz="2400" b="1">
              <a:solidFill>
                <a:srgbClr val="99FF33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1177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11778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1177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000" fill="hold"/>
                                        <p:tgtEl>
                                          <p:spTgt spid="1177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177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7786" grpId="0" animBg="1"/>
      <p:bldP spid="117787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26035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de-CH" sz="4000" b="1" dirty="0" smtClean="0">
                <a:solidFill>
                  <a:srgbClr val="99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Von 1. Mose bis Offenbarung</a:t>
            </a:r>
            <a:endParaRPr lang="de-DE" sz="4000" b="1" dirty="0" smtClean="0">
              <a:solidFill>
                <a:srgbClr val="99FF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4035" name="AutoShape 3">
            <a:hlinkClick r:id="rId2" action="ppaction://hlinkpres?slideindex=1&amp;slidetitle="/>
          </p:cNvPr>
          <p:cNvSpPr>
            <a:spLocks noChangeArrowheads="1"/>
          </p:cNvSpPr>
          <p:nvPr/>
        </p:nvSpPr>
        <p:spPr bwMode="auto">
          <a:xfrm>
            <a:off x="0" y="5632450"/>
            <a:ext cx="9144000" cy="1225550"/>
          </a:xfrm>
          <a:prstGeom prst="leftRightArrow">
            <a:avLst>
              <a:gd name="adj1" fmla="val 60833"/>
              <a:gd name="adj2" fmla="val 48187"/>
            </a:avLst>
          </a:prstGeom>
          <a:gradFill rotWithShape="0">
            <a:gsLst>
              <a:gs pos="0">
                <a:srgbClr val="660066"/>
              </a:gs>
              <a:gs pos="100000">
                <a:srgbClr val="FFFF00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fr-FR" altLang="de-DE" sz="3600">
              <a:solidFill>
                <a:schemeClr val="bg1"/>
              </a:solidFill>
            </a:endParaRPr>
          </a:p>
        </p:txBody>
      </p:sp>
      <p:sp>
        <p:nvSpPr>
          <p:cNvPr id="44036" name="Oval 4"/>
          <p:cNvSpPr>
            <a:spLocks noChangeArrowheads="1"/>
          </p:cNvSpPr>
          <p:nvPr/>
        </p:nvSpPr>
        <p:spPr bwMode="auto">
          <a:xfrm>
            <a:off x="-2052638" y="0"/>
            <a:ext cx="3240088" cy="580548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de-DE" altLang="de-DE"/>
          </a:p>
        </p:txBody>
      </p:sp>
      <p:sp>
        <p:nvSpPr>
          <p:cNvPr id="44037" name="Oval 5"/>
          <p:cNvSpPr>
            <a:spLocks noChangeArrowheads="1"/>
          </p:cNvSpPr>
          <p:nvPr/>
        </p:nvSpPr>
        <p:spPr bwMode="auto">
          <a:xfrm>
            <a:off x="7812088" y="0"/>
            <a:ext cx="3240087" cy="580548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de-DE" altLang="de-DE"/>
          </a:p>
        </p:txBody>
      </p:sp>
      <p:sp>
        <p:nvSpPr>
          <p:cNvPr id="44038" name="Text Box 6"/>
          <p:cNvSpPr txBox="1">
            <a:spLocks noChangeArrowheads="1"/>
          </p:cNvSpPr>
          <p:nvPr/>
        </p:nvSpPr>
        <p:spPr bwMode="auto">
          <a:xfrm rot="-5400000">
            <a:off x="-2324894" y="2324894"/>
            <a:ext cx="5229225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de-CH" altLang="de-DE" sz="3200" b="1"/>
              <a:t>Schöpfung: Im Anfang</a:t>
            </a:r>
            <a:endParaRPr lang="de-DE" altLang="de-DE" sz="3200" b="1"/>
          </a:p>
        </p:txBody>
      </p:sp>
      <p:sp>
        <p:nvSpPr>
          <p:cNvPr id="44039" name="Text Box 7"/>
          <p:cNvSpPr txBox="1">
            <a:spLocks noChangeArrowheads="1"/>
          </p:cNvSpPr>
          <p:nvPr/>
        </p:nvSpPr>
        <p:spPr bwMode="auto">
          <a:xfrm rot="-5400000">
            <a:off x="7127876" y="2994025"/>
            <a:ext cx="3452812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de-CH" altLang="de-DE" sz="3200" b="1"/>
              <a:t>Neue Schöpfung</a:t>
            </a:r>
            <a:endParaRPr lang="de-DE" altLang="de-DE" sz="3200" b="1"/>
          </a:p>
        </p:txBody>
      </p:sp>
      <p:sp>
        <p:nvSpPr>
          <p:cNvPr id="44040" name="Line 8"/>
          <p:cNvSpPr>
            <a:spLocks noChangeShapeType="1"/>
          </p:cNvSpPr>
          <p:nvPr/>
        </p:nvSpPr>
        <p:spPr bwMode="auto">
          <a:xfrm>
            <a:off x="6516688" y="4797425"/>
            <a:ext cx="0" cy="1079500"/>
          </a:xfrm>
          <a:prstGeom prst="line">
            <a:avLst/>
          </a:prstGeom>
          <a:noFill/>
          <a:ln w="38100" cap="sq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90000" tIns="46800" rIns="90000" bIns="46800" anchor="ctr"/>
          <a:lstStyle/>
          <a:p>
            <a:endParaRPr lang="de-CH"/>
          </a:p>
        </p:txBody>
      </p:sp>
      <p:sp>
        <p:nvSpPr>
          <p:cNvPr id="44041" name="Line 9"/>
          <p:cNvSpPr>
            <a:spLocks noChangeShapeType="1"/>
          </p:cNvSpPr>
          <p:nvPr/>
        </p:nvSpPr>
        <p:spPr bwMode="auto">
          <a:xfrm>
            <a:off x="8172450" y="4797425"/>
            <a:ext cx="0" cy="1079500"/>
          </a:xfrm>
          <a:prstGeom prst="line">
            <a:avLst/>
          </a:prstGeom>
          <a:noFill/>
          <a:ln w="38100" cap="sq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90000" tIns="46800" rIns="90000" bIns="46800" anchor="ctr"/>
          <a:lstStyle/>
          <a:p>
            <a:endParaRPr lang="de-CH"/>
          </a:p>
        </p:txBody>
      </p:sp>
      <p:sp>
        <p:nvSpPr>
          <p:cNvPr id="44042" name="Text Box 10"/>
          <p:cNvSpPr txBox="1">
            <a:spLocks noChangeArrowheads="1"/>
          </p:cNvSpPr>
          <p:nvPr/>
        </p:nvSpPr>
        <p:spPr bwMode="auto">
          <a:xfrm>
            <a:off x="6588125" y="4868863"/>
            <a:ext cx="1492250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de-CH" altLang="de-DE" sz="1400" b="1">
                <a:solidFill>
                  <a:schemeClr val="bg1"/>
                </a:solidFill>
              </a:rPr>
              <a:t>Das zukünftige </a:t>
            </a:r>
          </a:p>
          <a:p>
            <a:pPr eaLnBrk="1" hangingPunct="1"/>
            <a:r>
              <a:rPr lang="de-CH" altLang="de-DE" sz="1400" b="1">
                <a:solidFill>
                  <a:schemeClr val="bg1"/>
                </a:solidFill>
              </a:rPr>
              <a:t>Zeitalter</a:t>
            </a:r>
            <a:endParaRPr lang="de-DE" altLang="de-DE" sz="1400" b="1">
              <a:solidFill>
                <a:schemeClr val="bg1"/>
              </a:solidFill>
            </a:endParaRPr>
          </a:p>
        </p:txBody>
      </p:sp>
      <p:grpSp>
        <p:nvGrpSpPr>
          <p:cNvPr id="44043" name="Group 11"/>
          <p:cNvGrpSpPr>
            <a:grpSpLocks/>
          </p:cNvGrpSpPr>
          <p:nvPr/>
        </p:nvGrpSpPr>
        <p:grpSpPr bwMode="auto">
          <a:xfrm>
            <a:off x="6516688" y="4292600"/>
            <a:ext cx="1655762" cy="501650"/>
            <a:chOff x="1104" y="2570"/>
            <a:chExt cx="2688" cy="262"/>
          </a:xfrm>
        </p:grpSpPr>
        <p:sp>
          <p:nvSpPr>
            <p:cNvPr id="44058" name="Line 12"/>
            <p:cNvSpPr>
              <a:spLocks noChangeShapeType="1"/>
            </p:cNvSpPr>
            <p:nvPr/>
          </p:nvSpPr>
          <p:spPr bwMode="auto">
            <a:xfrm flipV="1">
              <a:off x="1104" y="2832"/>
              <a:ext cx="2688" cy="0"/>
            </a:xfrm>
            <a:prstGeom prst="line">
              <a:avLst/>
            </a:prstGeom>
            <a:noFill/>
            <a:ln w="38100" cap="sq">
              <a:solidFill>
                <a:srgbClr val="FF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90000" tIns="46800" rIns="90000" bIns="46800" anchor="ctr"/>
            <a:lstStyle/>
            <a:p>
              <a:endParaRPr lang="de-CH"/>
            </a:p>
          </p:txBody>
        </p:sp>
        <p:sp>
          <p:nvSpPr>
            <p:cNvPr id="44059" name="Rectangle 13"/>
            <p:cNvSpPr>
              <a:spLocks noChangeArrowheads="1"/>
            </p:cNvSpPr>
            <p:nvPr/>
          </p:nvSpPr>
          <p:spPr bwMode="auto">
            <a:xfrm>
              <a:off x="1155" y="2570"/>
              <a:ext cx="224" cy="1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76200" cap="sq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30000"/>
                </a:spcBef>
              </a:pPr>
              <a:endParaRPr kumimoji="1" lang="fr-FR" altLang="de-DE" sz="1600" b="1">
                <a:solidFill>
                  <a:schemeClr val="bg1"/>
                </a:solidFill>
              </a:endParaRPr>
            </a:p>
          </p:txBody>
        </p:sp>
      </p:grpSp>
      <p:sp>
        <p:nvSpPr>
          <p:cNvPr id="44044" name="Line 14"/>
          <p:cNvSpPr>
            <a:spLocks noChangeShapeType="1"/>
          </p:cNvSpPr>
          <p:nvPr/>
        </p:nvSpPr>
        <p:spPr bwMode="auto">
          <a:xfrm>
            <a:off x="4284663" y="4797425"/>
            <a:ext cx="0" cy="1079500"/>
          </a:xfrm>
          <a:prstGeom prst="line">
            <a:avLst/>
          </a:prstGeom>
          <a:noFill/>
          <a:ln w="38100" cap="sq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90000" tIns="46800" rIns="90000" bIns="46800" anchor="ctr"/>
          <a:lstStyle/>
          <a:p>
            <a:endParaRPr lang="de-CH"/>
          </a:p>
        </p:txBody>
      </p:sp>
      <p:grpSp>
        <p:nvGrpSpPr>
          <p:cNvPr id="44045" name="Group 15"/>
          <p:cNvGrpSpPr>
            <a:grpSpLocks/>
          </p:cNvGrpSpPr>
          <p:nvPr/>
        </p:nvGrpSpPr>
        <p:grpSpPr bwMode="auto">
          <a:xfrm>
            <a:off x="4284663" y="4292600"/>
            <a:ext cx="2230437" cy="501650"/>
            <a:chOff x="1104" y="2570"/>
            <a:chExt cx="2688" cy="262"/>
          </a:xfrm>
        </p:grpSpPr>
        <p:sp>
          <p:nvSpPr>
            <p:cNvPr id="44056" name="Line 16"/>
            <p:cNvSpPr>
              <a:spLocks noChangeShapeType="1"/>
            </p:cNvSpPr>
            <p:nvPr/>
          </p:nvSpPr>
          <p:spPr bwMode="auto">
            <a:xfrm flipV="1">
              <a:off x="1104" y="2832"/>
              <a:ext cx="2688" cy="0"/>
            </a:xfrm>
            <a:prstGeom prst="line">
              <a:avLst/>
            </a:prstGeom>
            <a:noFill/>
            <a:ln w="38100" cap="sq">
              <a:solidFill>
                <a:srgbClr val="FF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90000" tIns="46800" rIns="90000" bIns="46800" anchor="ctr"/>
            <a:lstStyle/>
            <a:p>
              <a:endParaRPr lang="de-CH"/>
            </a:p>
          </p:txBody>
        </p:sp>
        <p:sp>
          <p:nvSpPr>
            <p:cNvPr id="44057" name="Rectangle 17"/>
            <p:cNvSpPr>
              <a:spLocks noChangeArrowheads="1"/>
            </p:cNvSpPr>
            <p:nvPr/>
          </p:nvSpPr>
          <p:spPr bwMode="auto">
            <a:xfrm>
              <a:off x="1156" y="2570"/>
              <a:ext cx="218" cy="1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76200" cap="sq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30000"/>
                </a:spcBef>
              </a:pPr>
              <a:endParaRPr kumimoji="1" lang="fr-FR" altLang="de-DE" sz="1600" b="1">
                <a:solidFill>
                  <a:schemeClr val="bg1"/>
                </a:solidFill>
              </a:endParaRPr>
            </a:p>
          </p:txBody>
        </p:sp>
      </p:grpSp>
      <p:sp>
        <p:nvSpPr>
          <p:cNvPr id="44046" name="Text Box 18"/>
          <p:cNvSpPr txBox="1">
            <a:spLocks noChangeArrowheads="1"/>
          </p:cNvSpPr>
          <p:nvPr/>
        </p:nvSpPr>
        <p:spPr bwMode="auto">
          <a:xfrm>
            <a:off x="4859338" y="4868863"/>
            <a:ext cx="1700212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de-CH" altLang="de-DE" sz="1400" b="1">
                <a:solidFill>
                  <a:schemeClr val="bg1"/>
                </a:solidFill>
              </a:rPr>
              <a:t>Das gegenwärtige</a:t>
            </a:r>
          </a:p>
          <a:p>
            <a:pPr eaLnBrk="1" hangingPunct="1"/>
            <a:r>
              <a:rPr lang="de-CH" altLang="de-DE" sz="1400" b="1">
                <a:solidFill>
                  <a:schemeClr val="bg1"/>
                </a:solidFill>
              </a:rPr>
              <a:t>Zeitalter</a:t>
            </a:r>
            <a:endParaRPr lang="de-DE" altLang="de-DE" sz="1400" b="1">
              <a:solidFill>
                <a:schemeClr val="bg1"/>
              </a:solidFill>
            </a:endParaRPr>
          </a:p>
        </p:txBody>
      </p:sp>
      <p:grpSp>
        <p:nvGrpSpPr>
          <p:cNvPr id="44047" name="Group 19"/>
          <p:cNvGrpSpPr>
            <a:grpSpLocks/>
          </p:cNvGrpSpPr>
          <p:nvPr/>
        </p:nvGrpSpPr>
        <p:grpSpPr bwMode="auto">
          <a:xfrm>
            <a:off x="3563938" y="3357563"/>
            <a:ext cx="2087562" cy="2533650"/>
            <a:chOff x="2208" y="1020"/>
            <a:chExt cx="1272" cy="1596"/>
          </a:xfrm>
        </p:grpSpPr>
        <p:grpSp>
          <p:nvGrpSpPr>
            <p:cNvPr id="44050" name="Group 20"/>
            <p:cNvGrpSpPr>
              <a:grpSpLocks/>
            </p:cNvGrpSpPr>
            <p:nvPr/>
          </p:nvGrpSpPr>
          <p:grpSpPr bwMode="auto">
            <a:xfrm>
              <a:off x="2232" y="1032"/>
              <a:ext cx="1248" cy="1584"/>
              <a:chOff x="264" y="576"/>
              <a:chExt cx="624" cy="960"/>
            </a:xfrm>
          </p:grpSpPr>
          <p:sp>
            <p:nvSpPr>
              <p:cNvPr id="44054" name="Rectangle 21"/>
              <p:cNvSpPr>
                <a:spLocks noChangeArrowheads="1"/>
              </p:cNvSpPr>
              <p:nvPr/>
            </p:nvSpPr>
            <p:spPr bwMode="auto">
              <a:xfrm>
                <a:off x="528" y="576"/>
                <a:ext cx="96" cy="96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rgbClr val="FF33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de-DE" altLang="de-DE"/>
              </a:p>
            </p:txBody>
          </p:sp>
          <p:sp>
            <p:nvSpPr>
              <p:cNvPr id="44055" name="Rectangle 22"/>
              <p:cNvSpPr>
                <a:spLocks noChangeArrowheads="1"/>
              </p:cNvSpPr>
              <p:nvPr/>
            </p:nvSpPr>
            <p:spPr bwMode="auto">
              <a:xfrm>
                <a:off x="264" y="768"/>
                <a:ext cx="624" cy="96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rgbClr val="FF33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de-DE" altLang="de-DE"/>
              </a:p>
            </p:txBody>
          </p:sp>
        </p:grpSp>
        <p:grpSp>
          <p:nvGrpSpPr>
            <p:cNvPr id="44051" name="Group 23"/>
            <p:cNvGrpSpPr>
              <a:grpSpLocks/>
            </p:cNvGrpSpPr>
            <p:nvPr/>
          </p:nvGrpSpPr>
          <p:grpSpPr bwMode="auto">
            <a:xfrm>
              <a:off x="2208" y="1020"/>
              <a:ext cx="1248" cy="1584"/>
              <a:chOff x="264" y="576"/>
              <a:chExt cx="624" cy="960"/>
            </a:xfrm>
          </p:grpSpPr>
          <p:sp>
            <p:nvSpPr>
              <p:cNvPr id="44052" name="Rectangle 24"/>
              <p:cNvSpPr>
                <a:spLocks noChangeArrowheads="1"/>
              </p:cNvSpPr>
              <p:nvPr/>
            </p:nvSpPr>
            <p:spPr bwMode="auto">
              <a:xfrm>
                <a:off x="528" y="576"/>
                <a:ext cx="96" cy="960"/>
              </a:xfrm>
              <a:prstGeom prst="rect">
                <a:avLst/>
              </a:prstGeom>
              <a:solidFill>
                <a:srgbClr val="FF3300"/>
              </a:solidFill>
              <a:ln w="9525">
                <a:solidFill>
                  <a:srgbClr val="FF33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de-DE" altLang="de-DE"/>
              </a:p>
            </p:txBody>
          </p:sp>
          <p:sp>
            <p:nvSpPr>
              <p:cNvPr id="44053" name="Rectangle 25"/>
              <p:cNvSpPr>
                <a:spLocks noChangeArrowheads="1"/>
              </p:cNvSpPr>
              <p:nvPr/>
            </p:nvSpPr>
            <p:spPr bwMode="auto">
              <a:xfrm>
                <a:off x="264" y="768"/>
                <a:ext cx="624" cy="96"/>
              </a:xfrm>
              <a:prstGeom prst="rect">
                <a:avLst/>
              </a:prstGeom>
              <a:solidFill>
                <a:srgbClr val="FF3300"/>
              </a:solidFill>
              <a:ln w="9525">
                <a:solidFill>
                  <a:srgbClr val="FF33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de-DE" altLang="de-DE"/>
              </a:p>
            </p:txBody>
          </p:sp>
        </p:grpSp>
      </p:grpSp>
      <p:sp>
        <p:nvSpPr>
          <p:cNvPr id="44048" name="Line 26"/>
          <p:cNvSpPr>
            <a:spLocks noChangeShapeType="1"/>
          </p:cNvSpPr>
          <p:nvPr/>
        </p:nvSpPr>
        <p:spPr bwMode="auto">
          <a:xfrm>
            <a:off x="5795963" y="2924175"/>
            <a:ext cx="1368425" cy="1728788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CH"/>
          </a:p>
        </p:txBody>
      </p:sp>
      <p:sp>
        <p:nvSpPr>
          <p:cNvPr id="44049" name="Text Box 27"/>
          <p:cNvSpPr txBox="1">
            <a:spLocks noChangeArrowheads="1"/>
          </p:cNvSpPr>
          <p:nvPr/>
        </p:nvSpPr>
        <p:spPr bwMode="auto">
          <a:xfrm>
            <a:off x="4572000" y="1987550"/>
            <a:ext cx="3144838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de-CH" altLang="de-DE" sz="2400" b="1">
                <a:solidFill>
                  <a:srgbClr val="99FF33"/>
                </a:solidFill>
              </a:rPr>
              <a:t>„Die </a:t>
            </a:r>
            <a:r>
              <a:rPr lang="de-CH" altLang="de-DE" sz="2400" b="1">
                <a:solidFill>
                  <a:srgbClr val="FFFF00"/>
                </a:solidFill>
              </a:rPr>
              <a:t>Haushaltung </a:t>
            </a:r>
          </a:p>
          <a:p>
            <a:pPr eaLnBrk="1" hangingPunct="1"/>
            <a:r>
              <a:rPr lang="de-CH" altLang="de-DE" sz="2400" b="1">
                <a:solidFill>
                  <a:srgbClr val="99FF33"/>
                </a:solidFill>
              </a:rPr>
              <a:t>der Fülle der Zeiten“</a:t>
            </a:r>
            <a:endParaRPr lang="de-DE" altLang="de-DE" sz="2400" b="1">
              <a:solidFill>
                <a:srgbClr val="99FF33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26035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de-CH" sz="4000" b="1" dirty="0" smtClean="0">
                <a:solidFill>
                  <a:srgbClr val="99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Von 1. Mose bis Offenbarung</a:t>
            </a:r>
            <a:endParaRPr lang="de-DE" sz="4000" b="1" dirty="0" smtClean="0">
              <a:solidFill>
                <a:srgbClr val="99FF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5059" name="AutoShape 3">
            <a:hlinkClick r:id="rId2" action="ppaction://hlinkpres?slideindex=1&amp;slidetitle="/>
          </p:cNvPr>
          <p:cNvSpPr>
            <a:spLocks noChangeArrowheads="1"/>
          </p:cNvSpPr>
          <p:nvPr/>
        </p:nvSpPr>
        <p:spPr bwMode="auto">
          <a:xfrm>
            <a:off x="0" y="5632450"/>
            <a:ext cx="9144000" cy="1225550"/>
          </a:xfrm>
          <a:prstGeom prst="leftRightArrow">
            <a:avLst>
              <a:gd name="adj1" fmla="val 60833"/>
              <a:gd name="adj2" fmla="val 48187"/>
            </a:avLst>
          </a:prstGeom>
          <a:gradFill rotWithShape="0">
            <a:gsLst>
              <a:gs pos="0">
                <a:srgbClr val="660066"/>
              </a:gs>
              <a:gs pos="100000">
                <a:srgbClr val="FFFF00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fr-FR" altLang="de-DE" sz="3600">
              <a:solidFill>
                <a:schemeClr val="bg1"/>
              </a:solidFill>
            </a:endParaRPr>
          </a:p>
        </p:txBody>
      </p:sp>
      <p:sp>
        <p:nvSpPr>
          <p:cNvPr id="45060" name="Oval 4"/>
          <p:cNvSpPr>
            <a:spLocks noChangeArrowheads="1"/>
          </p:cNvSpPr>
          <p:nvPr/>
        </p:nvSpPr>
        <p:spPr bwMode="auto">
          <a:xfrm>
            <a:off x="-2052638" y="0"/>
            <a:ext cx="3240088" cy="580548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de-DE" altLang="de-DE"/>
          </a:p>
        </p:txBody>
      </p:sp>
      <p:sp>
        <p:nvSpPr>
          <p:cNvPr id="45061" name="Oval 5"/>
          <p:cNvSpPr>
            <a:spLocks noChangeArrowheads="1"/>
          </p:cNvSpPr>
          <p:nvPr/>
        </p:nvSpPr>
        <p:spPr bwMode="auto">
          <a:xfrm>
            <a:off x="7812088" y="0"/>
            <a:ext cx="3240087" cy="580548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de-DE" altLang="de-DE"/>
          </a:p>
        </p:txBody>
      </p:sp>
      <p:sp>
        <p:nvSpPr>
          <p:cNvPr id="45062" name="Text Box 6"/>
          <p:cNvSpPr txBox="1">
            <a:spLocks noChangeArrowheads="1"/>
          </p:cNvSpPr>
          <p:nvPr/>
        </p:nvSpPr>
        <p:spPr bwMode="auto">
          <a:xfrm rot="-5400000">
            <a:off x="-2324894" y="2324894"/>
            <a:ext cx="5229225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de-CH" altLang="de-DE" sz="3200" b="1"/>
              <a:t>Schöpfung: Im Anfang</a:t>
            </a:r>
            <a:endParaRPr lang="de-DE" altLang="de-DE" sz="3200" b="1"/>
          </a:p>
        </p:txBody>
      </p:sp>
      <p:sp>
        <p:nvSpPr>
          <p:cNvPr id="45063" name="Text Box 7"/>
          <p:cNvSpPr txBox="1">
            <a:spLocks noChangeArrowheads="1"/>
          </p:cNvSpPr>
          <p:nvPr/>
        </p:nvSpPr>
        <p:spPr bwMode="auto">
          <a:xfrm rot="-5400000">
            <a:off x="7127876" y="2994025"/>
            <a:ext cx="3452812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de-CH" altLang="de-DE" sz="3200" b="1"/>
              <a:t>Neue Schöpfung</a:t>
            </a:r>
            <a:endParaRPr lang="de-DE" altLang="de-DE" sz="3200" b="1"/>
          </a:p>
        </p:txBody>
      </p:sp>
      <p:sp>
        <p:nvSpPr>
          <p:cNvPr id="45064" name="Line 8"/>
          <p:cNvSpPr>
            <a:spLocks noChangeShapeType="1"/>
          </p:cNvSpPr>
          <p:nvPr/>
        </p:nvSpPr>
        <p:spPr bwMode="auto">
          <a:xfrm>
            <a:off x="6516688" y="4797425"/>
            <a:ext cx="0" cy="1079500"/>
          </a:xfrm>
          <a:prstGeom prst="line">
            <a:avLst/>
          </a:prstGeom>
          <a:noFill/>
          <a:ln w="38100" cap="sq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90000" tIns="46800" rIns="90000" bIns="46800" anchor="ctr"/>
          <a:lstStyle/>
          <a:p>
            <a:endParaRPr lang="de-CH"/>
          </a:p>
        </p:txBody>
      </p:sp>
      <p:sp>
        <p:nvSpPr>
          <p:cNvPr id="45065" name="Line 9"/>
          <p:cNvSpPr>
            <a:spLocks noChangeShapeType="1"/>
          </p:cNvSpPr>
          <p:nvPr/>
        </p:nvSpPr>
        <p:spPr bwMode="auto">
          <a:xfrm>
            <a:off x="8172450" y="4797425"/>
            <a:ext cx="0" cy="1079500"/>
          </a:xfrm>
          <a:prstGeom prst="line">
            <a:avLst/>
          </a:prstGeom>
          <a:noFill/>
          <a:ln w="38100" cap="sq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90000" tIns="46800" rIns="90000" bIns="46800" anchor="ctr"/>
          <a:lstStyle/>
          <a:p>
            <a:endParaRPr lang="de-CH"/>
          </a:p>
        </p:txBody>
      </p:sp>
      <p:sp>
        <p:nvSpPr>
          <p:cNvPr id="45066" name="Text Box 10"/>
          <p:cNvSpPr txBox="1">
            <a:spLocks noChangeArrowheads="1"/>
          </p:cNvSpPr>
          <p:nvPr/>
        </p:nvSpPr>
        <p:spPr bwMode="auto">
          <a:xfrm>
            <a:off x="6588125" y="4868863"/>
            <a:ext cx="1492250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de-CH" altLang="de-DE" sz="1400" b="1">
                <a:solidFill>
                  <a:schemeClr val="bg1"/>
                </a:solidFill>
              </a:rPr>
              <a:t>Das zukünftige </a:t>
            </a:r>
          </a:p>
          <a:p>
            <a:pPr eaLnBrk="1" hangingPunct="1"/>
            <a:r>
              <a:rPr lang="de-CH" altLang="de-DE" sz="1400" b="1">
                <a:solidFill>
                  <a:schemeClr val="bg1"/>
                </a:solidFill>
              </a:rPr>
              <a:t>Zeitalter</a:t>
            </a:r>
            <a:endParaRPr lang="de-DE" altLang="de-DE" sz="1400" b="1">
              <a:solidFill>
                <a:schemeClr val="bg1"/>
              </a:solidFill>
            </a:endParaRPr>
          </a:p>
        </p:txBody>
      </p:sp>
      <p:grpSp>
        <p:nvGrpSpPr>
          <p:cNvPr id="45067" name="Group 11"/>
          <p:cNvGrpSpPr>
            <a:grpSpLocks/>
          </p:cNvGrpSpPr>
          <p:nvPr/>
        </p:nvGrpSpPr>
        <p:grpSpPr bwMode="auto">
          <a:xfrm>
            <a:off x="6516688" y="4292600"/>
            <a:ext cx="1655762" cy="501650"/>
            <a:chOff x="1104" y="2570"/>
            <a:chExt cx="2688" cy="262"/>
          </a:xfrm>
        </p:grpSpPr>
        <p:sp>
          <p:nvSpPr>
            <p:cNvPr id="45082" name="Line 12"/>
            <p:cNvSpPr>
              <a:spLocks noChangeShapeType="1"/>
            </p:cNvSpPr>
            <p:nvPr/>
          </p:nvSpPr>
          <p:spPr bwMode="auto">
            <a:xfrm flipV="1">
              <a:off x="1104" y="2832"/>
              <a:ext cx="2688" cy="0"/>
            </a:xfrm>
            <a:prstGeom prst="line">
              <a:avLst/>
            </a:prstGeom>
            <a:noFill/>
            <a:ln w="38100" cap="sq">
              <a:solidFill>
                <a:srgbClr val="FF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90000" tIns="46800" rIns="90000" bIns="46800" anchor="ctr"/>
            <a:lstStyle/>
            <a:p>
              <a:endParaRPr lang="de-CH"/>
            </a:p>
          </p:txBody>
        </p:sp>
        <p:sp>
          <p:nvSpPr>
            <p:cNvPr id="45083" name="Rectangle 13"/>
            <p:cNvSpPr>
              <a:spLocks noChangeArrowheads="1"/>
            </p:cNvSpPr>
            <p:nvPr/>
          </p:nvSpPr>
          <p:spPr bwMode="auto">
            <a:xfrm>
              <a:off x="1155" y="2570"/>
              <a:ext cx="224" cy="1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76200" cap="sq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30000"/>
                </a:spcBef>
              </a:pPr>
              <a:endParaRPr kumimoji="1" lang="fr-FR" altLang="de-DE" sz="1600" b="1">
                <a:solidFill>
                  <a:schemeClr val="bg1"/>
                </a:solidFill>
              </a:endParaRPr>
            </a:p>
          </p:txBody>
        </p:sp>
      </p:grpSp>
      <p:sp>
        <p:nvSpPr>
          <p:cNvPr id="45068" name="Line 14"/>
          <p:cNvSpPr>
            <a:spLocks noChangeShapeType="1"/>
          </p:cNvSpPr>
          <p:nvPr/>
        </p:nvSpPr>
        <p:spPr bwMode="auto">
          <a:xfrm>
            <a:off x="4284663" y="4797425"/>
            <a:ext cx="0" cy="1079500"/>
          </a:xfrm>
          <a:prstGeom prst="line">
            <a:avLst/>
          </a:prstGeom>
          <a:noFill/>
          <a:ln w="38100" cap="sq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90000" tIns="46800" rIns="90000" bIns="46800" anchor="ctr"/>
          <a:lstStyle/>
          <a:p>
            <a:endParaRPr lang="de-CH"/>
          </a:p>
        </p:txBody>
      </p:sp>
      <p:grpSp>
        <p:nvGrpSpPr>
          <p:cNvPr id="45069" name="Group 15"/>
          <p:cNvGrpSpPr>
            <a:grpSpLocks/>
          </p:cNvGrpSpPr>
          <p:nvPr/>
        </p:nvGrpSpPr>
        <p:grpSpPr bwMode="auto">
          <a:xfrm>
            <a:off x="4284663" y="4292600"/>
            <a:ext cx="2230437" cy="501650"/>
            <a:chOff x="1104" y="2570"/>
            <a:chExt cx="2688" cy="262"/>
          </a:xfrm>
        </p:grpSpPr>
        <p:sp>
          <p:nvSpPr>
            <p:cNvPr id="45080" name="Line 16"/>
            <p:cNvSpPr>
              <a:spLocks noChangeShapeType="1"/>
            </p:cNvSpPr>
            <p:nvPr/>
          </p:nvSpPr>
          <p:spPr bwMode="auto">
            <a:xfrm flipV="1">
              <a:off x="1104" y="2832"/>
              <a:ext cx="2688" cy="0"/>
            </a:xfrm>
            <a:prstGeom prst="line">
              <a:avLst/>
            </a:prstGeom>
            <a:noFill/>
            <a:ln w="38100" cap="sq">
              <a:solidFill>
                <a:srgbClr val="FF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90000" tIns="46800" rIns="90000" bIns="46800" anchor="ctr"/>
            <a:lstStyle/>
            <a:p>
              <a:endParaRPr lang="de-CH"/>
            </a:p>
          </p:txBody>
        </p:sp>
        <p:sp>
          <p:nvSpPr>
            <p:cNvPr id="45081" name="Rectangle 17"/>
            <p:cNvSpPr>
              <a:spLocks noChangeArrowheads="1"/>
            </p:cNvSpPr>
            <p:nvPr/>
          </p:nvSpPr>
          <p:spPr bwMode="auto">
            <a:xfrm>
              <a:off x="1156" y="2570"/>
              <a:ext cx="218" cy="1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76200" cap="sq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30000"/>
                </a:spcBef>
              </a:pPr>
              <a:endParaRPr kumimoji="1" lang="fr-FR" altLang="de-DE" sz="1600" b="1">
                <a:solidFill>
                  <a:schemeClr val="bg1"/>
                </a:solidFill>
              </a:endParaRPr>
            </a:p>
          </p:txBody>
        </p:sp>
      </p:grpSp>
      <p:sp>
        <p:nvSpPr>
          <p:cNvPr id="45070" name="Text Box 18"/>
          <p:cNvSpPr txBox="1">
            <a:spLocks noChangeArrowheads="1"/>
          </p:cNvSpPr>
          <p:nvPr/>
        </p:nvSpPr>
        <p:spPr bwMode="auto">
          <a:xfrm>
            <a:off x="4859338" y="4868863"/>
            <a:ext cx="1700212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de-CH" altLang="de-DE" sz="1400" b="1">
                <a:solidFill>
                  <a:schemeClr val="bg1"/>
                </a:solidFill>
              </a:rPr>
              <a:t>Das gegenwärtige</a:t>
            </a:r>
          </a:p>
          <a:p>
            <a:pPr eaLnBrk="1" hangingPunct="1"/>
            <a:r>
              <a:rPr lang="de-CH" altLang="de-DE" sz="1400" b="1">
                <a:solidFill>
                  <a:schemeClr val="bg1"/>
                </a:solidFill>
              </a:rPr>
              <a:t>Zeitalter</a:t>
            </a:r>
            <a:endParaRPr lang="de-DE" altLang="de-DE" sz="1400" b="1">
              <a:solidFill>
                <a:schemeClr val="bg1"/>
              </a:solidFill>
            </a:endParaRPr>
          </a:p>
        </p:txBody>
      </p:sp>
      <p:grpSp>
        <p:nvGrpSpPr>
          <p:cNvPr id="45071" name="Group 19"/>
          <p:cNvGrpSpPr>
            <a:grpSpLocks/>
          </p:cNvGrpSpPr>
          <p:nvPr/>
        </p:nvGrpSpPr>
        <p:grpSpPr bwMode="auto">
          <a:xfrm>
            <a:off x="3563938" y="3357563"/>
            <a:ext cx="2087562" cy="2533650"/>
            <a:chOff x="2208" y="1020"/>
            <a:chExt cx="1272" cy="1596"/>
          </a:xfrm>
        </p:grpSpPr>
        <p:grpSp>
          <p:nvGrpSpPr>
            <p:cNvPr id="45074" name="Group 20"/>
            <p:cNvGrpSpPr>
              <a:grpSpLocks/>
            </p:cNvGrpSpPr>
            <p:nvPr/>
          </p:nvGrpSpPr>
          <p:grpSpPr bwMode="auto">
            <a:xfrm>
              <a:off x="2232" y="1032"/>
              <a:ext cx="1248" cy="1584"/>
              <a:chOff x="264" y="576"/>
              <a:chExt cx="624" cy="960"/>
            </a:xfrm>
          </p:grpSpPr>
          <p:sp>
            <p:nvSpPr>
              <p:cNvPr id="45078" name="Rectangle 21"/>
              <p:cNvSpPr>
                <a:spLocks noChangeArrowheads="1"/>
              </p:cNvSpPr>
              <p:nvPr/>
            </p:nvSpPr>
            <p:spPr bwMode="auto">
              <a:xfrm>
                <a:off x="528" y="576"/>
                <a:ext cx="96" cy="96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rgbClr val="FF33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de-DE" altLang="de-DE"/>
              </a:p>
            </p:txBody>
          </p:sp>
          <p:sp>
            <p:nvSpPr>
              <p:cNvPr id="45079" name="Rectangle 22"/>
              <p:cNvSpPr>
                <a:spLocks noChangeArrowheads="1"/>
              </p:cNvSpPr>
              <p:nvPr/>
            </p:nvSpPr>
            <p:spPr bwMode="auto">
              <a:xfrm>
                <a:off x="264" y="768"/>
                <a:ext cx="624" cy="96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rgbClr val="FF33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de-DE" altLang="de-DE"/>
              </a:p>
            </p:txBody>
          </p:sp>
        </p:grpSp>
        <p:grpSp>
          <p:nvGrpSpPr>
            <p:cNvPr id="45075" name="Group 23"/>
            <p:cNvGrpSpPr>
              <a:grpSpLocks/>
            </p:cNvGrpSpPr>
            <p:nvPr/>
          </p:nvGrpSpPr>
          <p:grpSpPr bwMode="auto">
            <a:xfrm>
              <a:off x="2208" y="1020"/>
              <a:ext cx="1248" cy="1584"/>
              <a:chOff x="264" y="576"/>
              <a:chExt cx="624" cy="960"/>
            </a:xfrm>
          </p:grpSpPr>
          <p:sp>
            <p:nvSpPr>
              <p:cNvPr id="45076" name="Rectangle 24"/>
              <p:cNvSpPr>
                <a:spLocks noChangeArrowheads="1"/>
              </p:cNvSpPr>
              <p:nvPr/>
            </p:nvSpPr>
            <p:spPr bwMode="auto">
              <a:xfrm>
                <a:off x="528" y="576"/>
                <a:ext cx="96" cy="960"/>
              </a:xfrm>
              <a:prstGeom prst="rect">
                <a:avLst/>
              </a:prstGeom>
              <a:solidFill>
                <a:srgbClr val="FF3300"/>
              </a:solidFill>
              <a:ln w="9525">
                <a:solidFill>
                  <a:srgbClr val="FF33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de-DE" altLang="de-DE"/>
              </a:p>
            </p:txBody>
          </p:sp>
          <p:sp>
            <p:nvSpPr>
              <p:cNvPr id="45077" name="Rectangle 25"/>
              <p:cNvSpPr>
                <a:spLocks noChangeArrowheads="1"/>
              </p:cNvSpPr>
              <p:nvPr/>
            </p:nvSpPr>
            <p:spPr bwMode="auto">
              <a:xfrm>
                <a:off x="264" y="768"/>
                <a:ext cx="624" cy="96"/>
              </a:xfrm>
              <a:prstGeom prst="rect">
                <a:avLst/>
              </a:prstGeom>
              <a:solidFill>
                <a:srgbClr val="FF3300"/>
              </a:solidFill>
              <a:ln w="9525">
                <a:solidFill>
                  <a:srgbClr val="FF33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de-DE" altLang="de-DE"/>
              </a:p>
            </p:txBody>
          </p:sp>
        </p:grpSp>
      </p:grpSp>
      <p:sp>
        <p:nvSpPr>
          <p:cNvPr id="45072" name="Line 26"/>
          <p:cNvSpPr>
            <a:spLocks noChangeShapeType="1"/>
          </p:cNvSpPr>
          <p:nvPr/>
        </p:nvSpPr>
        <p:spPr bwMode="auto">
          <a:xfrm>
            <a:off x="5795963" y="2924175"/>
            <a:ext cx="1368425" cy="1728788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CH"/>
          </a:p>
        </p:txBody>
      </p:sp>
      <p:sp>
        <p:nvSpPr>
          <p:cNvPr id="45073" name="Text Box 27"/>
          <p:cNvSpPr txBox="1">
            <a:spLocks noChangeArrowheads="1"/>
          </p:cNvSpPr>
          <p:nvPr/>
        </p:nvSpPr>
        <p:spPr bwMode="auto">
          <a:xfrm>
            <a:off x="4572000" y="1987550"/>
            <a:ext cx="3144838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de-CH" altLang="de-DE" sz="2400" b="1">
                <a:solidFill>
                  <a:srgbClr val="99FF33"/>
                </a:solidFill>
              </a:rPr>
              <a:t>„Die </a:t>
            </a:r>
            <a:r>
              <a:rPr lang="de-CH" altLang="de-DE" sz="2400" b="1">
                <a:solidFill>
                  <a:srgbClr val="FFFF00"/>
                </a:solidFill>
              </a:rPr>
              <a:t>Dispensation </a:t>
            </a:r>
          </a:p>
          <a:p>
            <a:pPr eaLnBrk="1" hangingPunct="1"/>
            <a:r>
              <a:rPr lang="de-CH" altLang="de-DE" sz="2400" b="1">
                <a:solidFill>
                  <a:srgbClr val="99FF33"/>
                </a:solidFill>
              </a:rPr>
              <a:t>der Fülle der Zeiten“</a:t>
            </a:r>
            <a:endParaRPr lang="de-DE" altLang="de-DE" sz="2400" b="1">
              <a:solidFill>
                <a:srgbClr val="99FF33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26035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de-CH" sz="4000" b="1" dirty="0" smtClean="0">
                <a:solidFill>
                  <a:srgbClr val="99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Von 1. Mose bis Offenbarung</a:t>
            </a:r>
            <a:endParaRPr lang="de-DE" sz="4000" b="1" dirty="0" smtClean="0">
              <a:solidFill>
                <a:srgbClr val="99FF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6083" name="AutoShape 3">
            <a:hlinkClick r:id="rId2" action="ppaction://hlinkpres?slideindex=1&amp;slidetitle="/>
          </p:cNvPr>
          <p:cNvSpPr>
            <a:spLocks noChangeArrowheads="1"/>
          </p:cNvSpPr>
          <p:nvPr/>
        </p:nvSpPr>
        <p:spPr bwMode="auto">
          <a:xfrm>
            <a:off x="0" y="5632450"/>
            <a:ext cx="9144000" cy="1225550"/>
          </a:xfrm>
          <a:prstGeom prst="leftRightArrow">
            <a:avLst>
              <a:gd name="adj1" fmla="val 60833"/>
              <a:gd name="adj2" fmla="val 48187"/>
            </a:avLst>
          </a:prstGeom>
          <a:gradFill rotWithShape="0">
            <a:gsLst>
              <a:gs pos="0">
                <a:srgbClr val="660066"/>
              </a:gs>
              <a:gs pos="100000">
                <a:srgbClr val="FFFF00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fr-FR" altLang="de-DE" sz="3600">
              <a:solidFill>
                <a:schemeClr val="bg1"/>
              </a:solidFill>
            </a:endParaRPr>
          </a:p>
        </p:txBody>
      </p:sp>
      <p:sp>
        <p:nvSpPr>
          <p:cNvPr id="46084" name="Oval 4"/>
          <p:cNvSpPr>
            <a:spLocks noChangeArrowheads="1"/>
          </p:cNvSpPr>
          <p:nvPr/>
        </p:nvSpPr>
        <p:spPr bwMode="auto">
          <a:xfrm>
            <a:off x="-2052638" y="0"/>
            <a:ext cx="3240088" cy="580548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de-DE" altLang="de-DE"/>
          </a:p>
        </p:txBody>
      </p:sp>
      <p:sp>
        <p:nvSpPr>
          <p:cNvPr id="46085" name="Oval 5"/>
          <p:cNvSpPr>
            <a:spLocks noChangeArrowheads="1"/>
          </p:cNvSpPr>
          <p:nvPr/>
        </p:nvSpPr>
        <p:spPr bwMode="auto">
          <a:xfrm>
            <a:off x="7812088" y="0"/>
            <a:ext cx="3240087" cy="580548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de-DE" altLang="de-DE"/>
          </a:p>
        </p:txBody>
      </p:sp>
      <p:sp>
        <p:nvSpPr>
          <p:cNvPr id="46086" name="Text Box 6"/>
          <p:cNvSpPr txBox="1">
            <a:spLocks noChangeArrowheads="1"/>
          </p:cNvSpPr>
          <p:nvPr/>
        </p:nvSpPr>
        <p:spPr bwMode="auto">
          <a:xfrm rot="-5400000">
            <a:off x="-2324894" y="2324894"/>
            <a:ext cx="5229225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de-CH" altLang="de-DE" sz="3200" b="1"/>
              <a:t>Schöpfung: Im Anfang</a:t>
            </a:r>
            <a:endParaRPr lang="de-DE" altLang="de-DE" sz="3200" b="1"/>
          </a:p>
        </p:txBody>
      </p:sp>
      <p:sp>
        <p:nvSpPr>
          <p:cNvPr id="46087" name="Text Box 7"/>
          <p:cNvSpPr txBox="1">
            <a:spLocks noChangeArrowheads="1"/>
          </p:cNvSpPr>
          <p:nvPr/>
        </p:nvSpPr>
        <p:spPr bwMode="auto">
          <a:xfrm rot="-5400000">
            <a:off x="7127876" y="2994025"/>
            <a:ext cx="3452812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de-CH" altLang="de-DE" sz="3200" b="1"/>
              <a:t>Neue Schöpfung</a:t>
            </a:r>
            <a:endParaRPr lang="de-DE" altLang="de-DE" sz="3200" b="1"/>
          </a:p>
        </p:txBody>
      </p:sp>
      <p:sp>
        <p:nvSpPr>
          <p:cNvPr id="46088" name="Line 8"/>
          <p:cNvSpPr>
            <a:spLocks noChangeShapeType="1"/>
          </p:cNvSpPr>
          <p:nvPr/>
        </p:nvSpPr>
        <p:spPr bwMode="auto">
          <a:xfrm>
            <a:off x="6516688" y="4797425"/>
            <a:ext cx="0" cy="1079500"/>
          </a:xfrm>
          <a:prstGeom prst="line">
            <a:avLst/>
          </a:prstGeom>
          <a:noFill/>
          <a:ln w="38100" cap="sq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90000" tIns="46800" rIns="90000" bIns="46800" anchor="ctr"/>
          <a:lstStyle/>
          <a:p>
            <a:endParaRPr lang="de-CH"/>
          </a:p>
        </p:txBody>
      </p:sp>
      <p:sp>
        <p:nvSpPr>
          <p:cNvPr id="46089" name="Line 9"/>
          <p:cNvSpPr>
            <a:spLocks noChangeShapeType="1"/>
          </p:cNvSpPr>
          <p:nvPr/>
        </p:nvSpPr>
        <p:spPr bwMode="auto">
          <a:xfrm>
            <a:off x="8172450" y="4797425"/>
            <a:ext cx="0" cy="1079500"/>
          </a:xfrm>
          <a:prstGeom prst="line">
            <a:avLst/>
          </a:prstGeom>
          <a:noFill/>
          <a:ln w="38100" cap="sq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90000" tIns="46800" rIns="90000" bIns="46800" anchor="ctr"/>
          <a:lstStyle/>
          <a:p>
            <a:endParaRPr lang="de-CH"/>
          </a:p>
        </p:txBody>
      </p:sp>
      <p:sp>
        <p:nvSpPr>
          <p:cNvPr id="46090" name="Text Box 10"/>
          <p:cNvSpPr txBox="1">
            <a:spLocks noChangeArrowheads="1"/>
          </p:cNvSpPr>
          <p:nvPr/>
        </p:nvSpPr>
        <p:spPr bwMode="auto">
          <a:xfrm>
            <a:off x="6588125" y="4868863"/>
            <a:ext cx="1492250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de-CH" altLang="de-DE" sz="1400" b="1">
                <a:solidFill>
                  <a:schemeClr val="bg1"/>
                </a:solidFill>
              </a:rPr>
              <a:t>Das zukünftige </a:t>
            </a:r>
          </a:p>
          <a:p>
            <a:pPr eaLnBrk="1" hangingPunct="1"/>
            <a:r>
              <a:rPr lang="de-CH" altLang="de-DE" sz="1400" b="1">
                <a:solidFill>
                  <a:schemeClr val="bg1"/>
                </a:solidFill>
              </a:rPr>
              <a:t>Zeitalter</a:t>
            </a:r>
            <a:endParaRPr lang="de-DE" altLang="de-DE" sz="1400" b="1">
              <a:solidFill>
                <a:schemeClr val="bg1"/>
              </a:solidFill>
            </a:endParaRPr>
          </a:p>
        </p:txBody>
      </p:sp>
      <p:grpSp>
        <p:nvGrpSpPr>
          <p:cNvPr id="46091" name="Group 11"/>
          <p:cNvGrpSpPr>
            <a:grpSpLocks/>
          </p:cNvGrpSpPr>
          <p:nvPr/>
        </p:nvGrpSpPr>
        <p:grpSpPr bwMode="auto">
          <a:xfrm>
            <a:off x="6516688" y="4292600"/>
            <a:ext cx="1655762" cy="501650"/>
            <a:chOff x="1104" y="2570"/>
            <a:chExt cx="2688" cy="262"/>
          </a:xfrm>
        </p:grpSpPr>
        <p:sp>
          <p:nvSpPr>
            <p:cNvPr id="46106" name="Line 12"/>
            <p:cNvSpPr>
              <a:spLocks noChangeShapeType="1"/>
            </p:cNvSpPr>
            <p:nvPr/>
          </p:nvSpPr>
          <p:spPr bwMode="auto">
            <a:xfrm flipV="1">
              <a:off x="1104" y="2832"/>
              <a:ext cx="2688" cy="0"/>
            </a:xfrm>
            <a:prstGeom prst="line">
              <a:avLst/>
            </a:prstGeom>
            <a:noFill/>
            <a:ln w="38100" cap="sq">
              <a:solidFill>
                <a:srgbClr val="FF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90000" tIns="46800" rIns="90000" bIns="46800" anchor="ctr"/>
            <a:lstStyle/>
            <a:p>
              <a:endParaRPr lang="de-CH"/>
            </a:p>
          </p:txBody>
        </p:sp>
        <p:sp>
          <p:nvSpPr>
            <p:cNvPr id="46107" name="Rectangle 13"/>
            <p:cNvSpPr>
              <a:spLocks noChangeArrowheads="1"/>
            </p:cNvSpPr>
            <p:nvPr/>
          </p:nvSpPr>
          <p:spPr bwMode="auto">
            <a:xfrm>
              <a:off x="1155" y="2570"/>
              <a:ext cx="224" cy="1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76200" cap="sq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30000"/>
                </a:spcBef>
              </a:pPr>
              <a:endParaRPr kumimoji="1" lang="fr-FR" altLang="de-DE" sz="1600" b="1">
                <a:solidFill>
                  <a:schemeClr val="bg1"/>
                </a:solidFill>
              </a:endParaRPr>
            </a:p>
          </p:txBody>
        </p:sp>
      </p:grpSp>
      <p:sp>
        <p:nvSpPr>
          <p:cNvPr id="46092" name="Line 14"/>
          <p:cNvSpPr>
            <a:spLocks noChangeShapeType="1"/>
          </p:cNvSpPr>
          <p:nvPr/>
        </p:nvSpPr>
        <p:spPr bwMode="auto">
          <a:xfrm>
            <a:off x="4284663" y="4797425"/>
            <a:ext cx="0" cy="1079500"/>
          </a:xfrm>
          <a:prstGeom prst="line">
            <a:avLst/>
          </a:prstGeom>
          <a:noFill/>
          <a:ln w="38100" cap="sq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90000" tIns="46800" rIns="90000" bIns="46800" anchor="ctr"/>
          <a:lstStyle/>
          <a:p>
            <a:endParaRPr lang="de-CH"/>
          </a:p>
        </p:txBody>
      </p:sp>
      <p:grpSp>
        <p:nvGrpSpPr>
          <p:cNvPr id="46093" name="Group 15"/>
          <p:cNvGrpSpPr>
            <a:grpSpLocks/>
          </p:cNvGrpSpPr>
          <p:nvPr/>
        </p:nvGrpSpPr>
        <p:grpSpPr bwMode="auto">
          <a:xfrm>
            <a:off x="4284663" y="4292600"/>
            <a:ext cx="2230437" cy="501650"/>
            <a:chOff x="1104" y="2570"/>
            <a:chExt cx="2688" cy="262"/>
          </a:xfrm>
        </p:grpSpPr>
        <p:sp>
          <p:nvSpPr>
            <p:cNvPr id="46104" name="Line 16"/>
            <p:cNvSpPr>
              <a:spLocks noChangeShapeType="1"/>
            </p:cNvSpPr>
            <p:nvPr/>
          </p:nvSpPr>
          <p:spPr bwMode="auto">
            <a:xfrm flipV="1">
              <a:off x="1104" y="2832"/>
              <a:ext cx="2688" cy="0"/>
            </a:xfrm>
            <a:prstGeom prst="line">
              <a:avLst/>
            </a:prstGeom>
            <a:noFill/>
            <a:ln w="38100" cap="sq">
              <a:solidFill>
                <a:srgbClr val="FF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90000" tIns="46800" rIns="90000" bIns="46800" anchor="ctr"/>
            <a:lstStyle/>
            <a:p>
              <a:endParaRPr lang="de-CH"/>
            </a:p>
          </p:txBody>
        </p:sp>
        <p:sp>
          <p:nvSpPr>
            <p:cNvPr id="46105" name="Rectangle 17"/>
            <p:cNvSpPr>
              <a:spLocks noChangeArrowheads="1"/>
            </p:cNvSpPr>
            <p:nvPr/>
          </p:nvSpPr>
          <p:spPr bwMode="auto">
            <a:xfrm>
              <a:off x="1156" y="2570"/>
              <a:ext cx="218" cy="1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76200" cap="sq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30000"/>
                </a:spcBef>
              </a:pPr>
              <a:endParaRPr kumimoji="1" lang="fr-FR" altLang="de-DE" sz="1600" b="1">
                <a:solidFill>
                  <a:schemeClr val="bg1"/>
                </a:solidFill>
              </a:endParaRPr>
            </a:p>
          </p:txBody>
        </p:sp>
      </p:grpSp>
      <p:sp>
        <p:nvSpPr>
          <p:cNvPr id="46094" name="Text Box 18"/>
          <p:cNvSpPr txBox="1">
            <a:spLocks noChangeArrowheads="1"/>
          </p:cNvSpPr>
          <p:nvPr/>
        </p:nvSpPr>
        <p:spPr bwMode="auto">
          <a:xfrm>
            <a:off x="4859338" y="4868863"/>
            <a:ext cx="1700212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de-CH" altLang="de-DE" sz="1400" b="1">
                <a:solidFill>
                  <a:schemeClr val="bg1"/>
                </a:solidFill>
              </a:rPr>
              <a:t>Das gegenwärtige</a:t>
            </a:r>
          </a:p>
          <a:p>
            <a:pPr eaLnBrk="1" hangingPunct="1"/>
            <a:r>
              <a:rPr lang="de-CH" altLang="de-DE" sz="1400" b="1">
                <a:solidFill>
                  <a:schemeClr val="bg1"/>
                </a:solidFill>
              </a:rPr>
              <a:t>Zeitalter</a:t>
            </a:r>
            <a:endParaRPr lang="de-DE" altLang="de-DE" sz="1400" b="1">
              <a:solidFill>
                <a:schemeClr val="bg1"/>
              </a:solidFill>
            </a:endParaRPr>
          </a:p>
        </p:txBody>
      </p:sp>
      <p:grpSp>
        <p:nvGrpSpPr>
          <p:cNvPr id="46095" name="Group 19"/>
          <p:cNvGrpSpPr>
            <a:grpSpLocks/>
          </p:cNvGrpSpPr>
          <p:nvPr/>
        </p:nvGrpSpPr>
        <p:grpSpPr bwMode="auto">
          <a:xfrm>
            <a:off x="3563938" y="3357563"/>
            <a:ext cx="2087562" cy="2533650"/>
            <a:chOff x="2208" y="1020"/>
            <a:chExt cx="1272" cy="1596"/>
          </a:xfrm>
        </p:grpSpPr>
        <p:grpSp>
          <p:nvGrpSpPr>
            <p:cNvPr id="46098" name="Group 20"/>
            <p:cNvGrpSpPr>
              <a:grpSpLocks/>
            </p:cNvGrpSpPr>
            <p:nvPr/>
          </p:nvGrpSpPr>
          <p:grpSpPr bwMode="auto">
            <a:xfrm>
              <a:off x="2232" y="1032"/>
              <a:ext cx="1248" cy="1584"/>
              <a:chOff x="264" y="576"/>
              <a:chExt cx="624" cy="960"/>
            </a:xfrm>
          </p:grpSpPr>
          <p:sp>
            <p:nvSpPr>
              <p:cNvPr id="46102" name="Rectangle 21"/>
              <p:cNvSpPr>
                <a:spLocks noChangeArrowheads="1"/>
              </p:cNvSpPr>
              <p:nvPr/>
            </p:nvSpPr>
            <p:spPr bwMode="auto">
              <a:xfrm>
                <a:off x="528" y="576"/>
                <a:ext cx="96" cy="96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rgbClr val="FF33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de-DE" altLang="de-DE"/>
              </a:p>
            </p:txBody>
          </p:sp>
          <p:sp>
            <p:nvSpPr>
              <p:cNvPr id="46103" name="Rectangle 22"/>
              <p:cNvSpPr>
                <a:spLocks noChangeArrowheads="1"/>
              </p:cNvSpPr>
              <p:nvPr/>
            </p:nvSpPr>
            <p:spPr bwMode="auto">
              <a:xfrm>
                <a:off x="264" y="768"/>
                <a:ext cx="624" cy="96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rgbClr val="FF33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de-DE" altLang="de-DE"/>
              </a:p>
            </p:txBody>
          </p:sp>
        </p:grpSp>
        <p:grpSp>
          <p:nvGrpSpPr>
            <p:cNvPr id="46099" name="Group 23"/>
            <p:cNvGrpSpPr>
              <a:grpSpLocks/>
            </p:cNvGrpSpPr>
            <p:nvPr/>
          </p:nvGrpSpPr>
          <p:grpSpPr bwMode="auto">
            <a:xfrm>
              <a:off x="2208" y="1020"/>
              <a:ext cx="1248" cy="1584"/>
              <a:chOff x="264" y="576"/>
              <a:chExt cx="624" cy="960"/>
            </a:xfrm>
          </p:grpSpPr>
          <p:sp>
            <p:nvSpPr>
              <p:cNvPr id="46100" name="Rectangle 24"/>
              <p:cNvSpPr>
                <a:spLocks noChangeArrowheads="1"/>
              </p:cNvSpPr>
              <p:nvPr/>
            </p:nvSpPr>
            <p:spPr bwMode="auto">
              <a:xfrm>
                <a:off x="528" y="576"/>
                <a:ext cx="96" cy="960"/>
              </a:xfrm>
              <a:prstGeom prst="rect">
                <a:avLst/>
              </a:prstGeom>
              <a:solidFill>
                <a:srgbClr val="FF3300"/>
              </a:solidFill>
              <a:ln w="9525">
                <a:solidFill>
                  <a:srgbClr val="FF33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de-DE" altLang="de-DE"/>
              </a:p>
            </p:txBody>
          </p:sp>
          <p:sp>
            <p:nvSpPr>
              <p:cNvPr id="46101" name="Rectangle 25"/>
              <p:cNvSpPr>
                <a:spLocks noChangeArrowheads="1"/>
              </p:cNvSpPr>
              <p:nvPr/>
            </p:nvSpPr>
            <p:spPr bwMode="auto">
              <a:xfrm>
                <a:off x="264" y="768"/>
                <a:ext cx="624" cy="96"/>
              </a:xfrm>
              <a:prstGeom prst="rect">
                <a:avLst/>
              </a:prstGeom>
              <a:solidFill>
                <a:srgbClr val="FF3300"/>
              </a:solidFill>
              <a:ln w="9525">
                <a:solidFill>
                  <a:srgbClr val="FF33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de-DE" altLang="de-DE"/>
              </a:p>
            </p:txBody>
          </p:sp>
        </p:grpSp>
      </p:grpSp>
      <p:sp>
        <p:nvSpPr>
          <p:cNvPr id="46096" name="Line 26"/>
          <p:cNvSpPr>
            <a:spLocks noChangeShapeType="1"/>
          </p:cNvSpPr>
          <p:nvPr/>
        </p:nvSpPr>
        <p:spPr bwMode="auto">
          <a:xfrm>
            <a:off x="5795963" y="2924175"/>
            <a:ext cx="1368425" cy="1728788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CH"/>
          </a:p>
        </p:txBody>
      </p:sp>
      <p:sp>
        <p:nvSpPr>
          <p:cNvPr id="46097" name="Text Box 27"/>
          <p:cNvSpPr txBox="1">
            <a:spLocks noChangeArrowheads="1"/>
          </p:cNvSpPr>
          <p:nvPr/>
        </p:nvSpPr>
        <p:spPr bwMode="auto">
          <a:xfrm>
            <a:off x="4284663" y="1989138"/>
            <a:ext cx="3452812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de-DE" altLang="de-DE" sz="2400" b="1">
                <a:solidFill>
                  <a:srgbClr val="99FF33"/>
                </a:solidFill>
              </a:rPr>
              <a:t>Off 20,1-10</a:t>
            </a:r>
          </a:p>
          <a:p>
            <a:pPr eaLnBrk="1" hangingPunct="1"/>
            <a:r>
              <a:rPr lang="de-DE" altLang="de-DE" sz="2400" b="1">
                <a:solidFill>
                  <a:srgbClr val="99FF33"/>
                </a:solidFill>
              </a:rPr>
              <a:t>Das 1000jährige Reich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68313" y="692150"/>
            <a:ext cx="8229600" cy="5462588"/>
          </a:xfrm>
        </p:spPr>
        <p:txBody>
          <a:bodyPr/>
          <a:lstStyle/>
          <a:p>
            <a:pPr algn="ctr">
              <a:buFontTx/>
              <a:buNone/>
              <a:defRPr/>
            </a:pPr>
            <a:r>
              <a:rPr lang="de-DE" sz="5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4. </a:t>
            </a:r>
            <a:r>
              <a:rPr lang="de-DE" sz="54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Amillennialismus</a:t>
            </a:r>
            <a:r>
              <a:rPr lang="de-DE" sz="5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</a:t>
            </a:r>
            <a:r>
              <a:rPr lang="de-DE" sz="54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Postmillennialismus</a:t>
            </a:r>
            <a:r>
              <a:rPr lang="de-DE" sz="5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- </a:t>
            </a:r>
            <a:r>
              <a:rPr lang="de-DE" sz="54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Prämillennialismus</a:t>
            </a:r>
            <a:endParaRPr lang="de-DE" sz="5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AutoShape 2">
            <a:hlinkClick r:id="rId3" action="ppaction://hlinkpres?slideindex=1&amp;slidetitle="/>
          </p:cNvPr>
          <p:cNvSpPr>
            <a:spLocks noChangeArrowheads="1"/>
          </p:cNvSpPr>
          <p:nvPr/>
        </p:nvSpPr>
        <p:spPr bwMode="auto">
          <a:xfrm>
            <a:off x="539750" y="4724400"/>
            <a:ext cx="8064500" cy="1225550"/>
          </a:xfrm>
          <a:prstGeom prst="leftRightArrow">
            <a:avLst>
              <a:gd name="adj1" fmla="val 60833"/>
              <a:gd name="adj2" fmla="val 42498"/>
            </a:avLst>
          </a:prstGeom>
          <a:gradFill rotWithShape="0">
            <a:gsLst>
              <a:gs pos="0">
                <a:srgbClr val="660066"/>
              </a:gs>
              <a:gs pos="100000">
                <a:srgbClr val="FFFF00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« </a:t>
            </a:r>
            <a:r>
              <a:rPr lang="fr-FR" sz="36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Das</a:t>
            </a:r>
            <a:r>
              <a: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 1000jährige Reich </a:t>
            </a:r>
            <a:r>
              <a:rPr lang="fr-FR" sz="36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ist</a:t>
            </a:r>
            <a:r>
              <a: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 </a:t>
            </a:r>
            <a:r>
              <a:rPr lang="fr-FR" sz="36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jetzt</a:t>
            </a:r>
            <a:r>
              <a: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! »</a:t>
            </a:r>
          </a:p>
        </p:txBody>
      </p:sp>
      <p:sp>
        <p:nvSpPr>
          <p:cNvPr id="48131" name="Line 3"/>
          <p:cNvSpPr>
            <a:spLocks noChangeShapeType="1"/>
          </p:cNvSpPr>
          <p:nvPr/>
        </p:nvSpPr>
        <p:spPr bwMode="auto">
          <a:xfrm>
            <a:off x="539750" y="3068638"/>
            <a:ext cx="0" cy="2232025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CH"/>
          </a:p>
        </p:txBody>
      </p:sp>
      <p:sp>
        <p:nvSpPr>
          <p:cNvPr id="48132" name="Line 4"/>
          <p:cNvSpPr>
            <a:spLocks noChangeShapeType="1"/>
          </p:cNvSpPr>
          <p:nvPr/>
        </p:nvSpPr>
        <p:spPr bwMode="auto">
          <a:xfrm>
            <a:off x="8604250" y="2852738"/>
            <a:ext cx="0" cy="252095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CH"/>
          </a:p>
        </p:txBody>
      </p:sp>
      <p:sp>
        <p:nvSpPr>
          <p:cNvPr id="48133" name="Text Box 5"/>
          <p:cNvSpPr txBox="1">
            <a:spLocks noChangeArrowheads="1"/>
          </p:cNvSpPr>
          <p:nvPr/>
        </p:nvSpPr>
        <p:spPr bwMode="auto">
          <a:xfrm>
            <a:off x="179388" y="2420938"/>
            <a:ext cx="40671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fr-FR" altLang="de-DE">
                <a:solidFill>
                  <a:schemeClr val="bg1"/>
                </a:solidFill>
              </a:rPr>
              <a:t>1. Kommen</a:t>
            </a:r>
          </a:p>
        </p:txBody>
      </p:sp>
      <p:sp>
        <p:nvSpPr>
          <p:cNvPr id="48134" name="Text Box 6"/>
          <p:cNvSpPr txBox="1">
            <a:spLocks noChangeArrowheads="1"/>
          </p:cNvSpPr>
          <p:nvPr/>
        </p:nvSpPr>
        <p:spPr bwMode="auto">
          <a:xfrm>
            <a:off x="7721600" y="2349500"/>
            <a:ext cx="284321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fr-FR" altLang="de-DE">
                <a:solidFill>
                  <a:schemeClr val="bg1"/>
                </a:solidFill>
              </a:rPr>
              <a:t>2. Kommen</a:t>
            </a:r>
          </a:p>
        </p:txBody>
      </p:sp>
      <p:sp>
        <p:nvSpPr>
          <p:cNvPr id="27655" name="Rectangle 7"/>
          <p:cNvSpPr>
            <a:spLocks noGrp="1" noChangeArrowheads="1"/>
          </p:cNvSpPr>
          <p:nvPr>
            <p:ph type="title"/>
          </p:nvPr>
        </p:nvSpPr>
        <p:spPr>
          <a:xfrm>
            <a:off x="0" y="260350"/>
            <a:ext cx="9144000" cy="1143000"/>
          </a:xfrm>
        </p:spPr>
        <p:txBody>
          <a:bodyPr/>
          <a:lstStyle/>
          <a:p>
            <a:pPr>
              <a:defRPr/>
            </a:pPr>
            <a:r>
              <a:rPr lang="fr-FR" sz="4000" b="1" dirty="0" err="1" smtClean="0">
                <a:solidFill>
                  <a:srgbClr val="99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Amillennialismus</a:t>
            </a:r>
            <a:endParaRPr lang="fr-FR" sz="4000" b="1" dirty="0" smtClean="0">
              <a:solidFill>
                <a:srgbClr val="99FF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8136" name="AutoShape 24"/>
          <p:cNvSpPr>
            <a:spLocks noChangeArrowheads="1"/>
          </p:cNvSpPr>
          <p:nvPr/>
        </p:nvSpPr>
        <p:spPr bwMode="auto">
          <a:xfrm>
            <a:off x="827088" y="3573463"/>
            <a:ext cx="7561262" cy="485775"/>
          </a:xfrm>
          <a:prstGeom prst="rightArrow">
            <a:avLst>
              <a:gd name="adj1" fmla="val 50000"/>
              <a:gd name="adj2" fmla="val 183542"/>
            </a:avLst>
          </a:prstGeom>
          <a:solidFill>
            <a:srgbClr val="FF0000"/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de-DE" altLang="de-DE"/>
              <a:t>Christus herrscht heute</a:t>
            </a:r>
          </a:p>
        </p:txBody>
      </p:sp>
      <p:sp>
        <p:nvSpPr>
          <p:cNvPr id="13" name="Line 11"/>
          <p:cNvSpPr>
            <a:spLocks noChangeShapeType="1"/>
          </p:cNvSpPr>
          <p:nvPr/>
        </p:nvSpPr>
        <p:spPr bwMode="auto">
          <a:xfrm flipH="1">
            <a:off x="684213" y="549275"/>
            <a:ext cx="7416800" cy="5688013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CH"/>
          </a:p>
        </p:txBody>
      </p:sp>
      <p:sp>
        <p:nvSpPr>
          <p:cNvPr id="12" name="Line 11"/>
          <p:cNvSpPr>
            <a:spLocks noChangeShapeType="1"/>
          </p:cNvSpPr>
          <p:nvPr/>
        </p:nvSpPr>
        <p:spPr bwMode="auto">
          <a:xfrm>
            <a:off x="755650" y="404813"/>
            <a:ext cx="8137525" cy="5976937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CH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2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AutoShape 2">
            <a:hlinkClick r:id="rId3" action="ppaction://hlinkpres?slideindex=1&amp;slidetitle="/>
          </p:cNvPr>
          <p:cNvSpPr>
            <a:spLocks noChangeArrowheads="1"/>
          </p:cNvSpPr>
          <p:nvPr/>
        </p:nvSpPr>
        <p:spPr bwMode="auto">
          <a:xfrm>
            <a:off x="539750" y="4724400"/>
            <a:ext cx="8064500" cy="1225550"/>
          </a:xfrm>
          <a:prstGeom prst="leftRightArrow">
            <a:avLst>
              <a:gd name="adj1" fmla="val 60833"/>
              <a:gd name="adj2" fmla="val 42498"/>
            </a:avLst>
          </a:prstGeom>
          <a:gradFill rotWithShape="0">
            <a:gsLst>
              <a:gs pos="0">
                <a:srgbClr val="660066"/>
              </a:gs>
              <a:gs pos="100000">
                <a:srgbClr val="FFFF00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  <a:sym typeface="Wingdings" pitchFamily="2" charset="2"/>
              </a:rPr>
              <a:t>      </a:t>
            </a:r>
            <a:r>
              <a:rPr lang="fr-FR" sz="36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  <a:sym typeface="Wingdings" pitchFamily="2" charset="2"/>
              </a:rPr>
              <a:t>Das</a:t>
            </a:r>
            <a:r>
              <a: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  <a:sym typeface="Wingdings" pitchFamily="2" charset="2"/>
              </a:rPr>
              <a:t> 1000j. Reich</a:t>
            </a:r>
            <a:r>
              <a: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 </a:t>
            </a:r>
          </a:p>
        </p:txBody>
      </p:sp>
      <p:sp>
        <p:nvSpPr>
          <p:cNvPr id="49155" name="Line 3"/>
          <p:cNvSpPr>
            <a:spLocks noChangeShapeType="1"/>
          </p:cNvSpPr>
          <p:nvPr/>
        </p:nvSpPr>
        <p:spPr bwMode="auto">
          <a:xfrm>
            <a:off x="539750" y="3068638"/>
            <a:ext cx="0" cy="2232025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CH"/>
          </a:p>
        </p:txBody>
      </p:sp>
      <p:sp>
        <p:nvSpPr>
          <p:cNvPr id="49156" name="Line 4"/>
          <p:cNvSpPr>
            <a:spLocks noChangeShapeType="1"/>
          </p:cNvSpPr>
          <p:nvPr/>
        </p:nvSpPr>
        <p:spPr bwMode="auto">
          <a:xfrm>
            <a:off x="8604250" y="2852738"/>
            <a:ext cx="0" cy="252095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CH"/>
          </a:p>
        </p:txBody>
      </p:sp>
      <p:sp>
        <p:nvSpPr>
          <p:cNvPr id="49157" name="Text Box 5"/>
          <p:cNvSpPr txBox="1">
            <a:spLocks noChangeArrowheads="1"/>
          </p:cNvSpPr>
          <p:nvPr/>
        </p:nvSpPr>
        <p:spPr bwMode="auto">
          <a:xfrm>
            <a:off x="179388" y="2420938"/>
            <a:ext cx="40671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fr-FR" altLang="de-DE">
                <a:solidFill>
                  <a:schemeClr val="bg1"/>
                </a:solidFill>
              </a:rPr>
              <a:t>1. Kommen</a:t>
            </a:r>
          </a:p>
        </p:txBody>
      </p:sp>
      <p:sp>
        <p:nvSpPr>
          <p:cNvPr id="49158" name="Text Box 6"/>
          <p:cNvSpPr txBox="1">
            <a:spLocks noChangeArrowheads="1"/>
          </p:cNvSpPr>
          <p:nvPr/>
        </p:nvSpPr>
        <p:spPr bwMode="auto">
          <a:xfrm>
            <a:off x="7721600" y="2349500"/>
            <a:ext cx="284321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fr-FR" altLang="de-DE">
                <a:solidFill>
                  <a:schemeClr val="bg1"/>
                </a:solidFill>
              </a:rPr>
              <a:t>2. Kommen</a:t>
            </a:r>
          </a:p>
        </p:txBody>
      </p:sp>
      <p:sp>
        <p:nvSpPr>
          <p:cNvPr id="27655" name="Rectangle 7"/>
          <p:cNvSpPr>
            <a:spLocks noGrp="1" noChangeArrowheads="1"/>
          </p:cNvSpPr>
          <p:nvPr>
            <p:ph type="title"/>
          </p:nvPr>
        </p:nvSpPr>
        <p:spPr>
          <a:xfrm>
            <a:off x="0" y="260350"/>
            <a:ext cx="9144000" cy="1143000"/>
          </a:xfrm>
        </p:spPr>
        <p:txBody>
          <a:bodyPr/>
          <a:lstStyle/>
          <a:p>
            <a:pPr>
              <a:defRPr/>
            </a:pPr>
            <a:r>
              <a:rPr lang="fr-FR" sz="4000" b="1" dirty="0" err="1" smtClean="0">
                <a:solidFill>
                  <a:srgbClr val="99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Postmillennialismus</a:t>
            </a:r>
            <a:endParaRPr lang="fr-FR" sz="4000" b="1" dirty="0" smtClean="0">
              <a:solidFill>
                <a:srgbClr val="99FF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9160" name="AutoShape 24"/>
          <p:cNvSpPr>
            <a:spLocks noChangeArrowheads="1"/>
          </p:cNvSpPr>
          <p:nvPr/>
        </p:nvSpPr>
        <p:spPr bwMode="auto">
          <a:xfrm>
            <a:off x="3779838" y="3573463"/>
            <a:ext cx="4608512" cy="485775"/>
          </a:xfrm>
          <a:prstGeom prst="rightArrow">
            <a:avLst>
              <a:gd name="adj1" fmla="val 50000"/>
              <a:gd name="adj2" fmla="val 183502"/>
            </a:avLst>
          </a:prstGeom>
          <a:solidFill>
            <a:srgbClr val="FF0000"/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de-DE" altLang="de-DE"/>
              <a:t>Christus herrscht immer mehr.</a:t>
            </a:r>
          </a:p>
        </p:txBody>
      </p:sp>
      <p:sp>
        <p:nvSpPr>
          <p:cNvPr id="9" name="Line 11"/>
          <p:cNvSpPr>
            <a:spLocks noChangeShapeType="1"/>
          </p:cNvSpPr>
          <p:nvPr/>
        </p:nvSpPr>
        <p:spPr bwMode="auto">
          <a:xfrm flipH="1">
            <a:off x="684213" y="549275"/>
            <a:ext cx="7416800" cy="5688013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CH"/>
          </a:p>
        </p:txBody>
      </p:sp>
      <p:sp>
        <p:nvSpPr>
          <p:cNvPr id="10" name="Line 11"/>
          <p:cNvSpPr>
            <a:spLocks noChangeShapeType="1"/>
          </p:cNvSpPr>
          <p:nvPr/>
        </p:nvSpPr>
        <p:spPr bwMode="auto">
          <a:xfrm>
            <a:off x="755650" y="404813"/>
            <a:ext cx="8137525" cy="5976937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CH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AutoShape 2">
            <a:hlinkClick r:id="rId3" action="ppaction://hlinkpres?slideindex=1&amp;slidetitle="/>
          </p:cNvPr>
          <p:cNvSpPr>
            <a:spLocks noChangeArrowheads="1"/>
          </p:cNvSpPr>
          <p:nvPr/>
        </p:nvSpPr>
        <p:spPr bwMode="auto">
          <a:xfrm>
            <a:off x="0" y="5013325"/>
            <a:ext cx="9144000" cy="1319213"/>
          </a:xfrm>
          <a:prstGeom prst="leftRightArrow">
            <a:avLst>
              <a:gd name="adj1" fmla="val 60833"/>
              <a:gd name="adj2" fmla="val 56221"/>
            </a:avLst>
          </a:prstGeom>
          <a:gradFill rotWithShape="0">
            <a:gsLst>
              <a:gs pos="0">
                <a:srgbClr val="660066"/>
              </a:gs>
              <a:gs pos="100000">
                <a:srgbClr val="FFFF00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fr-FR" altLang="de-DE" sz="3600">
              <a:solidFill>
                <a:schemeClr val="bg1"/>
              </a:solidFill>
            </a:endParaRPr>
          </a:p>
        </p:txBody>
      </p:sp>
      <p:sp>
        <p:nvSpPr>
          <p:cNvPr id="50179" name="Text Box 3"/>
          <p:cNvSpPr txBox="1">
            <a:spLocks noChangeArrowheads="1"/>
          </p:cNvSpPr>
          <p:nvPr/>
        </p:nvSpPr>
        <p:spPr bwMode="auto">
          <a:xfrm>
            <a:off x="1619250" y="333375"/>
            <a:ext cx="5867400" cy="76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de-DE" altLang="de-DE" sz="4400" b="1">
                <a:solidFill>
                  <a:srgbClr val="00FF00"/>
                </a:solidFill>
              </a:rPr>
              <a:t>Prämillennialismus</a:t>
            </a:r>
            <a:endParaRPr lang="fr-FR" altLang="de-DE" sz="4400" b="1">
              <a:solidFill>
                <a:srgbClr val="00FF00"/>
              </a:solidFill>
            </a:endParaRPr>
          </a:p>
        </p:txBody>
      </p:sp>
      <p:sp>
        <p:nvSpPr>
          <p:cNvPr id="50180" name="Oval 5"/>
          <p:cNvSpPr>
            <a:spLocks noChangeArrowheads="1"/>
          </p:cNvSpPr>
          <p:nvPr/>
        </p:nvSpPr>
        <p:spPr bwMode="auto">
          <a:xfrm>
            <a:off x="7380288" y="2924175"/>
            <a:ext cx="1522412" cy="1522413"/>
          </a:xfrm>
          <a:prstGeom prst="ellipse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de-DE" altLang="de-DE">
              <a:solidFill>
                <a:srgbClr val="00FF00"/>
              </a:solidFill>
            </a:endParaRPr>
          </a:p>
        </p:txBody>
      </p:sp>
      <p:sp>
        <p:nvSpPr>
          <p:cNvPr id="50181" name="Text Box 7">
            <a:hlinkClick r:id="rId4" action="ppaction://hlinkpres?slideindex=1&amp;slidetitle="/>
          </p:cNvPr>
          <p:cNvSpPr txBox="1">
            <a:spLocks noChangeArrowheads="1"/>
          </p:cNvSpPr>
          <p:nvPr/>
        </p:nvSpPr>
        <p:spPr bwMode="auto">
          <a:xfrm>
            <a:off x="7451725" y="3068638"/>
            <a:ext cx="1439863" cy="1247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de-DE" altLang="de-DE" sz="1900" b="1">
                <a:solidFill>
                  <a:schemeClr val="bg2"/>
                </a:solidFill>
              </a:rPr>
              <a:t>Das Reich des Messias (1000 J.)</a:t>
            </a:r>
          </a:p>
        </p:txBody>
      </p:sp>
      <p:sp>
        <p:nvSpPr>
          <p:cNvPr id="50182" name="Line 11"/>
          <p:cNvSpPr>
            <a:spLocks noChangeShapeType="1"/>
          </p:cNvSpPr>
          <p:nvPr/>
        </p:nvSpPr>
        <p:spPr bwMode="auto">
          <a:xfrm>
            <a:off x="7164388" y="2420938"/>
            <a:ext cx="0" cy="2808287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CH"/>
          </a:p>
        </p:txBody>
      </p:sp>
      <p:sp>
        <p:nvSpPr>
          <p:cNvPr id="50183" name="Line 13"/>
          <p:cNvSpPr>
            <a:spLocks noChangeShapeType="1"/>
          </p:cNvSpPr>
          <p:nvPr/>
        </p:nvSpPr>
        <p:spPr bwMode="auto">
          <a:xfrm>
            <a:off x="1042988" y="2565400"/>
            <a:ext cx="0" cy="2663825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CH"/>
          </a:p>
        </p:txBody>
      </p:sp>
      <p:sp>
        <p:nvSpPr>
          <p:cNvPr id="50184" name="Text Box 14"/>
          <p:cNvSpPr txBox="1">
            <a:spLocks noChangeArrowheads="1"/>
          </p:cNvSpPr>
          <p:nvPr/>
        </p:nvSpPr>
        <p:spPr bwMode="auto">
          <a:xfrm>
            <a:off x="0" y="1916113"/>
            <a:ext cx="187166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de-DE" altLang="de-DE">
                <a:solidFill>
                  <a:schemeClr val="bg1"/>
                </a:solidFill>
              </a:rPr>
              <a:t>1. Kommen</a:t>
            </a:r>
          </a:p>
        </p:txBody>
      </p:sp>
      <p:sp>
        <p:nvSpPr>
          <p:cNvPr id="50185" name="Text Box 15"/>
          <p:cNvSpPr txBox="1">
            <a:spLocks noChangeArrowheads="1"/>
          </p:cNvSpPr>
          <p:nvPr/>
        </p:nvSpPr>
        <p:spPr bwMode="auto">
          <a:xfrm>
            <a:off x="6372225" y="2060575"/>
            <a:ext cx="22193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de-DE" altLang="de-DE">
                <a:solidFill>
                  <a:schemeClr val="bg1"/>
                </a:solidFill>
              </a:rPr>
              <a:t>2. Kommen</a:t>
            </a:r>
          </a:p>
        </p:txBody>
      </p:sp>
      <p:sp>
        <p:nvSpPr>
          <p:cNvPr id="50186" name="Textfeld 14"/>
          <p:cNvSpPr txBox="1">
            <a:spLocks noChangeArrowheads="1"/>
          </p:cNvSpPr>
          <p:nvPr/>
        </p:nvSpPr>
        <p:spPr bwMode="auto">
          <a:xfrm>
            <a:off x="1979613" y="3500438"/>
            <a:ext cx="455136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de-DE" altLang="de-DE" sz="2800">
                <a:solidFill>
                  <a:schemeClr val="bg1"/>
                </a:solidFill>
              </a:rPr>
              <a:t>Off 19,11 und dann 20,1-10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250825" y="1989138"/>
            <a:ext cx="8686800" cy="4525962"/>
          </a:xfrm>
        </p:spPr>
        <p:txBody>
          <a:bodyPr/>
          <a:lstStyle/>
          <a:p>
            <a:pPr eaLnBrk="1" hangingPunct="1"/>
            <a:r>
              <a:rPr lang="de-CH" altLang="de-DE" smtClean="0">
                <a:solidFill>
                  <a:srgbClr val="99FF33"/>
                </a:solidFill>
              </a:rPr>
              <a:t>GNU = GNU 1.2 or later</a:t>
            </a:r>
            <a:r>
              <a:rPr lang="de-DE" altLang="de-DE" smtClean="0">
                <a:solidFill>
                  <a:srgbClr val="99FF33"/>
                </a:solidFill>
              </a:rPr>
              <a:t> </a:t>
            </a:r>
          </a:p>
          <a:p>
            <a:pPr eaLnBrk="1" hangingPunct="1"/>
            <a:endParaRPr lang="de-DE" altLang="de-DE" smtClean="0">
              <a:solidFill>
                <a:srgbClr val="99FF33"/>
              </a:solidFill>
            </a:endParaRPr>
          </a:p>
          <a:p>
            <a:pPr eaLnBrk="1" hangingPunct="1"/>
            <a:r>
              <a:rPr lang="de-DE" altLang="de-DE" smtClean="0">
                <a:solidFill>
                  <a:srgbClr val="FFFFFF"/>
                </a:solidFill>
              </a:rPr>
              <a:t>Genaue Information zur Lizenz GNU FDL:</a:t>
            </a:r>
          </a:p>
          <a:p>
            <a:pPr eaLnBrk="1" hangingPunct="1"/>
            <a:r>
              <a:rPr lang="de-DE" altLang="de-DE" smtClean="0">
                <a:solidFill>
                  <a:schemeClr val="bg1"/>
                </a:solidFill>
                <a:hlinkClick r:id="rId2"/>
              </a:rPr>
              <a:t>http://en.wikipedia.org/wiki/Wikipedia:Text of_the_GNU_Free_Documentation_License</a:t>
            </a:r>
            <a:endParaRPr lang="de-DE" altLang="de-DE" smtClean="0">
              <a:solidFill>
                <a:schemeClr val="bg1"/>
              </a:solidFill>
            </a:endParaRPr>
          </a:p>
        </p:txBody>
      </p:sp>
      <p:sp>
        <p:nvSpPr>
          <p:cNvPr id="51203" name="Text Box 3"/>
          <p:cNvSpPr txBox="1">
            <a:spLocks noChangeArrowheads="1"/>
          </p:cNvSpPr>
          <p:nvPr/>
        </p:nvSpPr>
        <p:spPr bwMode="auto">
          <a:xfrm>
            <a:off x="1095375" y="268288"/>
            <a:ext cx="7410450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de-CH" altLang="de-DE" sz="4800" b="1">
                <a:solidFill>
                  <a:srgbClr val="FFFF00"/>
                </a:solidFill>
              </a:rPr>
              <a:t>Quellen und Bildlizenzen</a:t>
            </a:r>
            <a:endParaRPr lang="de-DE" altLang="de-DE" sz="4800" b="1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CH" altLang="de-DE" smtClean="0">
                <a:solidFill>
                  <a:schemeClr val="bg1"/>
                </a:solidFill>
              </a:rPr>
              <a:t>CCA</a:t>
            </a:r>
            <a:r>
              <a:rPr lang="de-CH" altLang="de-DE" smtClean="0"/>
              <a:t> </a:t>
            </a:r>
            <a:endParaRPr lang="de-DE" altLang="de-DE" smtClean="0"/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1600200"/>
            <a:ext cx="8964612" cy="4525963"/>
          </a:xfrm>
        </p:spPr>
        <p:txBody>
          <a:bodyPr/>
          <a:lstStyle/>
          <a:p>
            <a:pPr eaLnBrk="1" hangingPunct="1"/>
            <a:r>
              <a:rPr lang="de-CH" altLang="de-DE" smtClean="0">
                <a:solidFill>
                  <a:schemeClr val="bg1"/>
                </a:solidFill>
              </a:rPr>
              <a:t>Genaue Information zur Lizenz Creative Commons (CC):</a:t>
            </a:r>
          </a:p>
          <a:p>
            <a:pPr eaLnBrk="1" hangingPunct="1"/>
            <a:r>
              <a:rPr lang="de-DE" altLang="de-DE" smtClean="0">
                <a:solidFill>
                  <a:schemeClr val="hlink"/>
                </a:solidFill>
              </a:rPr>
              <a:t>http://en.wikipedia.org/wiki/Creative_Commons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229600" cy="5400675"/>
          </a:xfrm>
        </p:spPr>
        <p:txBody>
          <a:bodyPr/>
          <a:lstStyle/>
          <a:p>
            <a:pPr algn="l" eaLnBrk="1" hangingPunct="1"/>
            <a:r>
              <a:rPr lang="de-CH" altLang="de-DE" sz="3200" smtClean="0">
                <a:solidFill>
                  <a:srgbClr val="FFFFFF"/>
                </a:solidFill>
              </a:rPr>
              <a:t>FB = Freies Bild (public domain)</a:t>
            </a:r>
            <a:br>
              <a:rPr lang="de-CH" altLang="de-DE" sz="3200" smtClean="0">
                <a:solidFill>
                  <a:srgbClr val="FFFFFF"/>
                </a:solidFill>
              </a:rPr>
            </a:br>
            <a:r>
              <a:rPr lang="de-CH" altLang="de-DE" sz="3200" smtClean="0">
                <a:solidFill>
                  <a:srgbClr val="FFFFFF"/>
                </a:solidFill>
              </a:rPr>
              <a:t/>
            </a:r>
            <a:br>
              <a:rPr lang="de-CH" altLang="de-DE" sz="3200" smtClean="0">
                <a:solidFill>
                  <a:srgbClr val="FFFFFF"/>
                </a:solidFill>
              </a:rPr>
            </a:br>
            <a:r>
              <a:rPr lang="de-CH" altLang="de-DE" sz="3200" smtClean="0">
                <a:solidFill>
                  <a:srgbClr val="FFFFFF"/>
                </a:solidFill>
              </a:rPr>
              <a:t>RL = Roger Liebi</a:t>
            </a:r>
            <a:br>
              <a:rPr lang="de-CH" altLang="de-DE" sz="3200" smtClean="0">
                <a:solidFill>
                  <a:srgbClr val="FFFFFF"/>
                </a:solidFill>
              </a:rPr>
            </a:br>
            <a:r>
              <a:rPr lang="de-CH" altLang="de-DE" sz="3200" smtClean="0">
                <a:solidFill>
                  <a:srgbClr val="FFFFFF"/>
                </a:solidFill>
              </a:rPr>
              <a:t/>
            </a:r>
            <a:br>
              <a:rPr lang="de-CH" altLang="de-DE" sz="3200" smtClean="0">
                <a:solidFill>
                  <a:srgbClr val="FFFFFF"/>
                </a:solidFill>
              </a:rPr>
            </a:br>
            <a:r>
              <a:rPr lang="de-CH" altLang="de-DE" sz="3200" smtClean="0">
                <a:solidFill>
                  <a:srgbClr val="FFFFFF"/>
                </a:solidFill>
              </a:rPr>
              <a:t>Bibelzitate: </a:t>
            </a:r>
            <a:br>
              <a:rPr lang="de-CH" altLang="de-DE" sz="3200" smtClean="0">
                <a:solidFill>
                  <a:srgbClr val="FFFFFF"/>
                </a:solidFill>
              </a:rPr>
            </a:br>
            <a:r>
              <a:rPr lang="de-CH" altLang="de-DE" sz="3200" smtClean="0">
                <a:solidFill>
                  <a:srgbClr val="FFFFFF"/>
                </a:solidFill>
              </a:rPr>
              <a:t>Elberfelder 1905 (leicht überarbeitet von RL)</a:t>
            </a:r>
            <a:endParaRPr lang="de-DE" altLang="de-DE" sz="3200" smtClean="0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tandarddesign">
  <a:themeElements>
    <a:clrScheme name="Standard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andard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andard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1231</Words>
  <Application>Microsoft Office PowerPoint</Application>
  <PresentationFormat>Bildschirmpräsentation (4:3)</PresentationFormat>
  <Paragraphs>391</Paragraphs>
  <Slides>51</Slides>
  <Notes>22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51</vt:i4>
      </vt:variant>
    </vt:vector>
  </HeadingPairs>
  <TitlesOfParts>
    <vt:vector size="58" baseType="lpstr">
      <vt:lpstr>Arial</vt:lpstr>
      <vt:lpstr>Wingdings</vt:lpstr>
      <vt:lpstr>Wingdings 2</vt:lpstr>
      <vt:lpstr>Tahoma</vt:lpstr>
      <vt:lpstr>Arial Black</vt:lpstr>
      <vt:lpstr>Times New Roman</vt:lpstr>
      <vt:lpstr>Standarddesign</vt:lpstr>
      <vt:lpstr>Meine Homepage:</vt:lpstr>
      <vt:lpstr>Vorträge:</vt:lpstr>
      <vt:lpstr>Urheberrechtlicher Hinweis</vt:lpstr>
      <vt:lpstr>PowerPoint-Präsentation</vt:lpstr>
      <vt:lpstr>PowerPoint-Präsentation</vt:lpstr>
      <vt:lpstr>Endzeit: eine Periode  von bereits 130 Jahren</vt:lpstr>
      <vt:lpstr>PowerPoint-Präsentation</vt:lpstr>
      <vt:lpstr>Von 1. Mose bis Offenbarung</vt:lpstr>
      <vt:lpstr>Von 1. Mose bis Offenbarung</vt:lpstr>
      <vt:lpstr>Von 1. Mose bis Offenbarung</vt:lpstr>
      <vt:lpstr>Von 1. Mose bis Offenbarung</vt:lpstr>
      <vt:lpstr>Von einem Ende zum anderen Ende</vt:lpstr>
      <vt:lpstr>Die Anfangszeit</vt:lpstr>
      <vt:lpstr>Die Endzeit</vt:lpstr>
      <vt:lpstr>PowerPoint-Präsentation</vt:lpstr>
      <vt:lpstr>Antichristen und der Antichrist</vt:lpstr>
      <vt:lpstr>«spätere Zeiten» - «letzte Tage»</vt:lpstr>
      <vt:lpstr>Lange Zeit</vt:lpstr>
      <vt:lpstr>Das Evangelium für alle Nationen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Der katastrophale Angriff  aus dem Norden</vt:lpstr>
      <vt:lpstr>Der katastrophale Angriff  aus dem Norden</vt:lpstr>
      <vt:lpstr>PowerPoint-Präsentation</vt:lpstr>
      <vt:lpstr>Israel sucht den Messias</vt:lpstr>
      <vt:lpstr>Heimkehr, wiederhergestelltes Land</vt:lpstr>
      <vt:lpstr>PowerPoint-Präsentation</vt:lpstr>
      <vt:lpstr>PowerPoint-Präsentation</vt:lpstr>
      <vt:lpstr>Die 4 Weltreiche</vt:lpstr>
      <vt:lpstr>PowerPoint-Präsentation</vt:lpstr>
      <vt:lpstr>PowerPoint-Präsentation</vt:lpstr>
      <vt:lpstr>Einteilung in Heilszeitalter</vt:lpstr>
      <vt:lpstr>Von 1. Mose bis Offenbarung</vt:lpstr>
      <vt:lpstr>II. Einteilung in Heilszeitalter</vt:lpstr>
      <vt:lpstr>Von 1. Mose bis Offenbarung</vt:lpstr>
      <vt:lpstr>Die Fülle der Zeiten</vt:lpstr>
      <vt:lpstr>Von 1. Mose bis Offenbarung</vt:lpstr>
      <vt:lpstr>Von 1. Mose bis Offenbarung</vt:lpstr>
      <vt:lpstr>Von 1. Mose bis Offenbarung</vt:lpstr>
      <vt:lpstr>Von 1. Mose bis Offenbarung</vt:lpstr>
      <vt:lpstr>PowerPoint-Präsentation</vt:lpstr>
      <vt:lpstr>Amillennialismus</vt:lpstr>
      <vt:lpstr>Postmillennialismus</vt:lpstr>
      <vt:lpstr>PowerPoint-Präsentation</vt:lpstr>
      <vt:lpstr>PowerPoint-Präsentation</vt:lpstr>
      <vt:lpstr>CCA </vt:lpstr>
      <vt:lpstr>FB = Freies Bild (public domain)  RL = Roger Liebi  Bibelzitate:  Elberfelder 1905 (leicht überarbeitet von RL)</vt:lpstr>
    </vt:vector>
  </TitlesOfParts>
  <Company>Sherut Meshichi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Roger Liebi</dc:creator>
  <cp:lastModifiedBy>Christoph Berger</cp:lastModifiedBy>
  <cp:revision>189</cp:revision>
  <dcterms:created xsi:type="dcterms:W3CDTF">2008-11-26T10:34:48Z</dcterms:created>
  <dcterms:modified xsi:type="dcterms:W3CDTF">2016-05-23T08:57:04Z</dcterms:modified>
</cp:coreProperties>
</file>