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1"/>
  </p:notesMasterIdLst>
  <p:sldIdLst>
    <p:sldId id="354" r:id="rId2"/>
    <p:sldId id="413" r:id="rId3"/>
    <p:sldId id="416" r:id="rId4"/>
    <p:sldId id="261" r:id="rId5"/>
    <p:sldId id="428" r:id="rId6"/>
    <p:sldId id="314" r:id="rId7"/>
    <p:sldId id="385" r:id="rId8"/>
    <p:sldId id="389" r:id="rId9"/>
    <p:sldId id="387" r:id="rId10"/>
    <p:sldId id="427" r:id="rId11"/>
    <p:sldId id="388" r:id="rId12"/>
    <p:sldId id="393" r:id="rId13"/>
    <p:sldId id="426" r:id="rId14"/>
    <p:sldId id="414" r:id="rId15"/>
    <p:sldId id="394" r:id="rId16"/>
    <p:sldId id="395" r:id="rId17"/>
    <p:sldId id="396" r:id="rId18"/>
    <p:sldId id="398" r:id="rId19"/>
    <p:sldId id="399" r:id="rId20"/>
    <p:sldId id="425" r:id="rId21"/>
    <p:sldId id="401" r:id="rId22"/>
    <p:sldId id="402" r:id="rId23"/>
    <p:sldId id="313" r:id="rId24"/>
    <p:sldId id="262" r:id="rId25"/>
    <p:sldId id="390" r:id="rId26"/>
    <p:sldId id="403" r:id="rId27"/>
    <p:sldId id="386" r:id="rId28"/>
    <p:sldId id="391" r:id="rId29"/>
    <p:sldId id="411" r:id="rId30"/>
    <p:sldId id="417" r:id="rId31"/>
    <p:sldId id="407" r:id="rId32"/>
    <p:sldId id="408" r:id="rId33"/>
    <p:sldId id="409" r:id="rId34"/>
    <p:sldId id="412" r:id="rId35"/>
    <p:sldId id="415" r:id="rId36"/>
    <p:sldId id="410" r:id="rId37"/>
    <p:sldId id="406" r:id="rId38"/>
    <p:sldId id="418" r:id="rId39"/>
    <p:sldId id="419" r:id="rId40"/>
    <p:sldId id="422" r:id="rId41"/>
    <p:sldId id="420" r:id="rId42"/>
    <p:sldId id="421" r:id="rId43"/>
    <p:sldId id="423" r:id="rId44"/>
    <p:sldId id="268" r:id="rId45"/>
    <p:sldId id="269" r:id="rId46"/>
    <p:sldId id="270" r:id="rId47"/>
    <p:sldId id="271" r:id="rId48"/>
    <p:sldId id="274" r:id="rId49"/>
    <p:sldId id="267" r:id="rId50"/>
    <p:sldId id="283" r:id="rId51"/>
    <p:sldId id="299" r:id="rId52"/>
    <p:sldId id="324" r:id="rId53"/>
    <p:sldId id="277" r:id="rId54"/>
    <p:sldId id="292" r:id="rId55"/>
    <p:sldId id="404" r:id="rId56"/>
    <p:sldId id="405" r:id="rId57"/>
    <p:sldId id="382" r:id="rId58"/>
    <p:sldId id="383" r:id="rId59"/>
    <p:sldId id="384" r:id="rId60"/>
  </p:sldIdLst>
  <p:sldSz cx="9144000" cy="6858000" type="screen4x3"/>
  <p:notesSz cx="6858000" cy="9144000"/>
  <p:defaultTextStyle>
    <a:defPPr>
      <a:defRPr lang="de-CH"/>
    </a:defPPr>
    <a:lvl1pPr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FF00"/>
    <a:srgbClr val="66FFFF"/>
    <a:srgbClr val="0066FF"/>
    <a:srgbClr val="FF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4423" autoAdjust="0"/>
  </p:normalViewPr>
  <p:slideViewPr>
    <p:cSldViewPr>
      <p:cViewPr varScale="1">
        <p:scale>
          <a:sx n="74" d="100"/>
          <a:sy n="74" d="100"/>
        </p:scale>
        <p:origin x="171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A9B3F28D-1179-42D9-B10D-7534993F47AC}" type="datetimeFigureOut">
              <a:rPr lang="de-DE"/>
              <a:pPr>
                <a:defRPr/>
              </a:pPr>
              <a:t>25.08.2014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1AAF9D3-50FC-4067-BBF2-3E7D5C670ADC}" type="slidenum">
              <a:rPr lang="de-DE" altLang="de-DE"/>
              <a:pPr/>
              <a:t>‹Nr.›</a:t>
            </a:fld>
            <a:endParaRPr lang="de-DE" altLang="de-DE"/>
          </a:p>
        </p:txBody>
      </p:sp>
    </p:spTree>
    <p:extLst>
      <p:ext uri="{BB962C8B-B14F-4D97-AF65-F5344CB8AC3E}">
        <p14:creationId xmlns:p14="http://schemas.microsoft.com/office/powerpoint/2010/main" val="32094833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smtClean="0"/>
              <a:t>http://www.uni-graz.at/~parncutt/fk_arbeiten/TaschlerDiplomarbeitEkstase.pdf</a:t>
            </a:r>
          </a:p>
        </p:txBody>
      </p:sp>
      <p:sp>
        <p:nvSpPr>
          <p:cNvPr id="645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CE79931D-3800-4802-9012-105CA42A6BCA}" type="slidenum">
              <a:rPr lang="de-DE" altLang="de-DE"/>
              <a:pPr eaLnBrk="1" hangingPunct="1"/>
              <a:t>13</a:t>
            </a:fld>
            <a:endParaRPr lang="de-DE" altLang="de-DE"/>
          </a:p>
        </p:txBody>
      </p:sp>
    </p:spTree>
    <p:extLst>
      <p:ext uri="{BB962C8B-B14F-4D97-AF65-F5344CB8AC3E}">
        <p14:creationId xmlns:p14="http://schemas.microsoft.com/office/powerpoint/2010/main" val="3395925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804BBBCB-9108-4414-8E88-C94CF3E33E80}" type="slidenum">
              <a:rPr lang="de-DE" altLang="de-DE"/>
              <a:pPr eaLnBrk="1" hangingPunct="1"/>
              <a:t>15</a:t>
            </a:fld>
            <a:endParaRPr lang="de-DE" altLang="de-DE"/>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Tree>
    <p:extLst>
      <p:ext uri="{BB962C8B-B14F-4D97-AF65-F5344CB8AC3E}">
        <p14:creationId xmlns:p14="http://schemas.microsoft.com/office/powerpoint/2010/main" val="1942553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AEF4819C-9C9A-4F9B-BEFD-FF0CF7190377}" type="slidenum">
              <a:rPr lang="de-DE" altLang="de-DE"/>
              <a:pPr eaLnBrk="1" hangingPunct="1"/>
              <a:t>16</a:t>
            </a:fld>
            <a:endParaRPr lang="de-DE" altLang="de-DE"/>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smtClean="0"/>
              <a:t>Um 1955 enstand durch die Verschmelzung des „Rhythm &amp; Blues» der amerikanischen Schwarzen und dem „Country &amp; Western» der Weissen eine bis anhin unbekannte Musik: der „Rock'n'RolI».</a:t>
            </a:r>
          </a:p>
        </p:txBody>
      </p:sp>
    </p:spTree>
    <p:extLst>
      <p:ext uri="{BB962C8B-B14F-4D97-AF65-F5344CB8AC3E}">
        <p14:creationId xmlns:p14="http://schemas.microsoft.com/office/powerpoint/2010/main" val="3847014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C5AC12C7-8710-4397-B548-7DD638DF0CEA}" type="slidenum">
              <a:rPr lang="de-DE" altLang="de-DE"/>
              <a:pPr eaLnBrk="1" hangingPunct="1"/>
              <a:t>17</a:t>
            </a:fld>
            <a:endParaRPr lang="de-DE" altLang="de-DE"/>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Tree>
    <p:extLst>
      <p:ext uri="{BB962C8B-B14F-4D97-AF65-F5344CB8AC3E}">
        <p14:creationId xmlns:p14="http://schemas.microsoft.com/office/powerpoint/2010/main" val="775486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de-DE">
                <a:cs typeface="Arial" charset="0"/>
              </a:endParaRPr>
            </a:p>
          </p:txBody>
        </p:sp>
        <p:sp>
          <p:nvSpPr>
            <p:cNvPr id="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de-DE" altLang="de-DE"/>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de-DE" altLang="de-DE"/>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de-DE">
                <a:cs typeface="Arial" charset="0"/>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de-DE">
                <a:cs typeface="Arial" charset="0"/>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de-DE">
                <a:cs typeface="Arial" charset="0"/>
              </a:endParaRP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de-DE">
                <a:cs typeface="Arial" charset="0"/>
              </a:endParaRPr>
            </a:p>
          </p:txBody>
        </p:sp>
        <p:sp>
          <p:nvSpPr>
            <p:cNvPr id="2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9237" name="Rectangle 21"/>
          <p:cNvSpPr>
            <a:spLocks noGrp="1" noChangeArrowheads="1"/>
          </p:cNvSpPr>
          <p:nvPr>
            <p:ph type="ctrTitle" sz="quarter"/>
          </p:nvPr>
        </p:nvSpPr>
        <p:spPr>
          <a:xfrm>
            <a:off x="685800" y="1828800"/>
            <a:ext cx="7772400" cy="1736725"/>
          </a:xfrm>
        </p:spPr>
        <p:txBody>
          <a:bodyPr/>
          <a:lstStyle>
            <a:lvl1pPr>
              <a:defRPr sz="5400"/>
            </a:lvl1pPr>
          </a:lstStyle>
          <a:p>
            <a:r>
              <a:rPr lang="de-CH"/>
              <a:t>Titelmasterformat durch Klicken bearbeiten</a:t>
            </a:r>
          </a:p>
        </p:txBody>
      </p:sp>
      <p:sp>
        <p:nvSpPr>
          <p:cNvPr id="9238"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de-CH"/>
              <a:t>Formatvorlage des Untertitelmasters durch Klicken bearbeiten</a:t>
            </a:r>
          </a:p>
        </p:txBody>
      </p:sp>
      <p:sp>
        <p:nvSpPr>
          <p:cNvPr id="23" name="Rectangle 23"/>
          <p:cNvSpPr>
            <a:spLocks noGrp="1" noChangeArrowheads="1"/>
          </p:cNvSpPr>
          <p:nvPr>
            <p:ph type="dt" sz="quarter" idx="10"/>
          </p:nvPr>
        </p:nvSpPr>
        <p:spPr/>
        <p:txBody>
          <a:bodyPr/>
          <a:lstStyle>
            <a:lvl1pPr>
              <a:defRPr/>
            </a:lvl1pPr>
          </a:lstStyle>
          <a:p>
            <a:pPr>
              <a:defRPr/>
            </a:pPr>
            <a:endParaRPr lang="de-CH"/>
          </a:p>
        </p:txBody>
      </p:sp>
      <p:sp>
        <p:nvSpPr>
          <p:cNvPr id="24" name="Rectangle 24"/>
          <p:cNvSpPr>
            <a:spLocks noGrp="1" noChangeArrowheads="1"/>
          </p:cNvSpPr>
          <p:nvPr>
            <p:ph type="ftr" sz="quarter" idx="11"/>
          </p:nvPr>
        </p:nvSpPr>
        <p:spPr/>
        <p:txBody>
          <a:bodyPr/>
          <a:lstStyle>
            <a:lvl1pPr>
              <a:defRPr/>
            </a:lvl1pPr>
          </a:lstStyle>
          <a:p>
            <a:pPr>
              <a:defRPr/>
            </a:pPr>
            <a:endParaRPr lang="de-CH"/>
          </a:p>
        </p:txBody>
      </p:sp>
      <p:sp>
        <p:nvSpPr>
          <p:cNvPr id="25" name="Rectangle 25"/>
          <p:cNvSpPr>
            <a:spLocks noGrp="1" noChangeArrowheads="1"/>
          </p:cNvSpPr>
          <p:nvPr>
            <p:ph type="sldNum" sz="quarter" idx="12"/>
          </p:nvPr>
        </p:nvSpPr>
        <p:spPr/>
        <p:txBody>
          <a:bodyPr/>
          <a:lstStyle>
            <a:lvl1pPr>
              <a:defRPr/>
            </a:lvl1pPr>
          </a:lstStyle>
          <a:p>
            <a:fld id="{1E447C54-B3A1-49F0-9920-4569AF7EFCC0}" type="slidenum">
              <a:rPr lang="de-CH" altLang="de-DE"/>
              <a:pPr/>
              <a:t>‹Nr.›</a:t>
            </a:fld>
            <a:endParaRPr lang="de-CH" altLang="de-DE"/>
          </a:p>
        </p:txBody>
      </p:sp>
    </p:spTree>
    <p:extLst>
      <p:ext uri="{BB962C8B-B14F-4D97-AF65-F5344CB8AC3E}">
        <p14:creationId xmlns:p14="http://schemas.microsoft.com/office/powerpoint/2010/main" val="2150904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3"/>
          <p:cNvSpPr>
            <a:spLocks noGrp="1" noChangeArrowheads="1"/>
          </p:cNvSpPr>
          <p:nvPr>
            <p:ph type="dt" sz="half" idx="10"/>
          </p:nvPr>
        </p:nvSpPr>
        <p:spPr>
          <a:ln/>
        </p:spPr>
        <p:txBody>
          <a:bodyPr/>
          <a:lstStyle>
            <a:lvl1pPr>
              <a:defRPr/>
            </a:lvl1pPr>
          </a:lstStyle>
          <a:p>
            <a:pPr>
              <a:defRPr/>
            </a:pPr>
            <a:endParaRPr lang="de-CH"/>
          </a:p>
        </p:txBody>
      </p:sp>
      <p:sp>
        <p:nvSpPr>
          <p:cNvPr id="5" name="Rectangle 24"/>
          <p:cNvSpPr>
            <a:spLocks noGrp="1" noChangeArrowheads="1"/>
          </p:cNvSpPr>
          <p:nvPr>
            <p:ph type="ftr" sz="quarter" idx="11"/>
          </p:nvPr>
        </p:nvSpPr>
        <p:spPr>
          <a:ln/>
        </p:spPr>
        <p:txBody>
          <a:bodyPr/>
          <a:lstStyle>
            <a:lvl1pPr>
              <a:defRPr/>
            </a:lvl1pPr>
          </a:lstStyle>
          <a:p>
            <a:pPr>
              <a:defRPr/>
            </a:pPr>
            <a:endParaRPr lang="de-CH"/>
          </a:p>
        </p:txBody>
      </p:sp>
      <p:sp>
        <p:nvSpPr>
          <p:cNvPr id="6" name="Rectangle 25"/>
          <p:cNvSpPr>
            <a:spLocks noGrp="1" noChangeArrowheads="1"/>
          </p:cNvSpPr>
          <p:nvPr>
            <p:ph type="sldNum" sz="quarter" idx="12"/>
          </p:nvPr>
        </p:nvSpPr>
        <p:spPr>
          <a:ln/>
        </p:spPr>
        <p:txBody>
          <a:bodyPr/>
          <a:lstStyle>
            <a:lvl1pPr>
              <a:defRPr/>
            </a:lvl1pPr>
          </a:lstStyle>
          <a:p>
            <a:fld id="{CE95CBBE-C66A-45B5-8120-E1763AA67013}" type="slidenum">
              <a:rPr lang="de-CH" altLang="de-DE"/>
              <a:pPr/>
              <a:t>‹Nr.›</a:t>
            </a:fld>
            <a:endParaRPr lang="de-CH" altLang="de-DE"/>
          </a:p>
        </p:txBody>
      </p:sp>
    </p:spTree>
    <p:extLst>
      <p:ext uri="{BB962C8B-B14F-4D97-AF65-F5344CB8AC3E}">
        <p14:creationId xmlns:p14="http://schemas.microsoft.com/office/powerpoint/2010/main" val="581218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7813"/>
            <a:ext cx="2057400" cy="58531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7813"/>
            <a:ext cx="6019800" cy="5853112"/>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3"/>
          <p:cNvSpPr>
            <a:spLocks noGrp="1" noChangeArrowheads="1"/>
          </p:cNvSpPr>
          <p:nvPr>
            <p:ph type="dt" sz="half" idx="10"/>
          </p:nvPr>
        </p:nvSpPr>
        <p:spPr>
          <a:ln/>
        </p:spPr>
        <p:txBody>
          <a:bodyPr/>
          <a:lstStyle>
            <a:lvl1pPr>
              <a:defRPr/>
            </a:lvl1pPr>
          </a:lstStyle>
          <a:p>
            <a:pPr>
              <a:defRPr/>
            </a:pPr>
            <a:endParaRPr lang="de-CH"/>
          </a:p>
        </p:txBody>
      </p:sp>
      <p:sp>
        <p:nvSpPr>
          <p:cNvPr id="5" name="Rectangle 24"/>
          <p:cNvSpPr>
            <a:spLocks noGrp="1" noChangeArrowheads="1"/>
          </p:cNvSpPr>
          <p:nvPr>
            <p:ph type="ftr" sz="quarter" idx="11"/>
          </p:nvPr>
        </p:nvSpPr>
        <p:spPr>
          <a:ln/>
        </p:spPr>
        <p:txBody>
          <a:bodyPr/>
          <a:lstStyle>
            <a:lvl1pPr>
              <a:defRPr/>
            </a:lvl1pPr>
          </a:lstStyle>
          <a:p>
            <a:pPr>
              <a:defRPr/>
            </a:pPr>
            <a:endParaRPr lang="de-CH"/>
          </a:p>
        </p:txBody>
      </p:sp>
      <p:sp>
        <p:nvSpPr>
          <p:cNvPr id="6" name="Rectangle 25"/>
          <p:cNvSpPr>
            <a:spLocks noGrp="1" noChangeArrowheads="1"/>
          </p:cNvSpPr>
          <p:nvPr>
            <p:ph type="sldNum" sz="quarter" idx="12"/>
          </p:nvPr>
        </p:nvSpPr>
        <p:spPr>
          <a:ln/>
        </p:spPr>
        <p:txBody>
          <a:bodyPr/>
          <a:lstStyle>
            <a:lvl1pPr>
              <a:defRPr/>
            </a:lvl1pPr>
          </a:lstStyle>
          <a:p>
            <a:fld id="{B6813E40-E646-420D-89B8-3E19F7E8B498}" type="slidenum">
              <a:rPr lang="de-CH" altLang="de-DE"/>
              <a:pPr/>
              <a:t>‹Nr.›</a:t>
            </a:fld>
            <a:endParaRPr lang="de-CH" altLang="de-DE"/>
          </a:p>
        </p:txBody>
      </p:sp>
    </p:spTree>
    <p:extLst>
      <p:ext uri="{BB962C8B-B14F-4D97-AF65-F5344CB8AC3E}">
        <p14:creationId xmlns:p14="http://schemas.microsoft.com/office/powerpoint/2010/main" val="808352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3"/>
          <p:cNvSpPr>
            <a:spLocks noGrp="1" noChangeArrowheads="1"/>
          </p:cNvSpPr>
          <p:nvPr>
            <p:ph type="dt" sz="half" idx="10"/>
          </p:nvPr>
        </p:nvSpPr>
        <p:spPr>
          <a:ln/>
        </p:spPr>
        <p:txBody>
          <a:bodyPr/>
          <a:lstStyle>
            <a:lvl1pPr>
              <a:defRPr/>
            </a:lvl1pPr>
          </a:lstStyle>
          <a:p>
            <a:pPr>
              <a:defRPr/>
            </a:pPr>
            <a:endParaRPr lang="de-CH"/>
          </a:p>
        </p:txBody>
      </p:sp>
      <p:sp>
        <p:nvSpPr>
          <p:cNvPr id="6" name="Rectangle 24"/>
          <p:cNvSpPr>
            <a:spLocks noGrp="1" noChangeArrowheads="1"/>
          </p:cNvSpPr>
          <p:nvPr>
            <p:ph type="ftr" sz="quarter" idx="11"/>
          </p:nvPr>
        </p:nvSpPr>
        <p:spPr>
          <a:ln/>
        </p:spPr>
        <p:txBody>
          <a:bodyPr/>
          <a:lstStyle>
            <a:lvl1pPr>
              <a:defRPr/>
            </a:lvl1pPr>
          </a:lstStyle>
          <a:p>
            <a:pPr>
              <a:defRPr/>
            </a:pPr>
            <a:endParaRPr lang="de-CH"/>
          </a:p>
        </p:txBody>
      </p:sp>
      <p:sp>
        <p:nvSpPr>
          <p:cNvPr id="7" name="Rectangle 25"/>
          <p:cNvSpPr>
            <a:spLocks noGrp="1" noChangeArrowheads="1"/>
          </p:cNvSpPr>
          <p:nvPr>
            <p:ph type="sldNum" sz="quarter" idx="12"/>
          </p:nvPr>
        </p:nvSpPr>
        <p:spPr>
          <a:ln/>
        </p:spPr>
        <p:txBody>
          <a:bodyPr/>
          <a:lstStyle>
            <a:lvl1pPr>
              <a:defRPr/>
            </a:lvl1pPr>
          </a:lstStyle>
          <a:p>
            <a:fld id="{3305FAFB-CD07-4282-B1C3-17B49233A4C6}" type="slidenum">
              <a:rPr lang="de-CH" altLang="de-DE"/>
              <a:pPr/>
              <a:t>‹Nr.›</a:t>
            </a:fld>
            <a:endParaRPr lang="de-CH" altLang="de-DE"/>
          </a:p>
        </p:txBody>
      </p:sp>
    </p:spTree>
    <p:extLst>
      <p:ext uri="{BB962C8B-B14F-4D97-AF65-F5344CB8AC3E}">
        <p14:creationId xmlns:p14="http://schemas.microsoft.com/office/powerpoint/2010/main" val="1888852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7813"/>
            <a:ext cx="8229600" cy="585311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23"/>
          <p:cNvSpPr>
            <a:spLocks noGrp="1" noChangeArrowheads="1"/>
          </p:cNvSpPr>
          <p:nvPr>
            <p:ph type="dt" sz="half" idx="10"/>
          </p:nvPr>
        </p:nvSpPr>
        <p:spPr>
          <a:ln/>
        </p:spPr>
        <p:txBody>
          <a:bodyPr/>
          <a:lstStyle>
            <a:lvl1pPr>
              <a:defRPr/>
            </a:lvl1pPr>
          </a:lstStyle>
          <a:p>
            <a:pPr>
              <a:defRPr/>
            </a:pPr>
            <a:endParaRPr lang="de-CH"/>
          </a:p>
        </p:txBody>
      </p:sp>
      <p:sp>
        <p:nvSpPr>
          <p:cNvPr id="4" name="Rectangle 24"/>
          <p:cNvSpPr>
            <a:spLocks noGrp="1" noChangeArrowheads="1"/>
          </p:cNvSpPr>
          <p:nvPr>
            <p:ph type="ftr" sz="quarter" idx="11"/>
          </p:nvPr>
        </p:nvSpPr>
        <p:spPr>
          <a:ln/>
        </p:spPr>
        <p:txBody>
          <a:bodyPr/>
          <a:lstStyle>
            <a:lvl1pPr>
              <a:defRPr/>
            </a:lvl1pPr>
          </a:lstStyle>
          <a:p>
            <a:pPr>
              <a:defRPr/>
            </a:pPr>
            <a:endParaRPr lang="de-CH"/>
          </a:p>
        </p:txBody>
      </p:sp>
      <p:sp>
        <p:nvSpPr>
          <p:cNvPr id="5" name="Rectangle 25"/>
          <p:cNvSpPr>
            <a:spLocks noGrp="1" noChangeArrowheads="1"/>
          </p:cNvSpPr>
          <p:nvPr>
            <p:ph type="sldNum" sz="quarter" idx="12"/>
          </p:nvPr>
        </p:nvSpPr>
        <p:spPr>
          <a:ln/>
        </p:spPr>
        <p:txBody>
          <a:bodyPr/>
          <a:lstStyle>
            <a:lvl1pPr>
              <a:defRPr/>
            </a:lvl1pPr>
          </a:lstStyle>
          <a:p>
            <a:fld id="{BE36567E-0F9A-484E-A43B-65F4017625D1}" type="slidenum">
              <a:rPr lang="de-CH" altLang="de-DE"/>
              <a:pPr/>
              <a:t>‹Nr.›</a:t>
            </a:fld>
            <a:endParaRPr lang="de-CH" altLang="de-DE"/>
          </a:p>
        </p:txBody>
      </p:sp>
    </p:spTree>
    <p:extLst>
      <p:ext uri="{BB962C8B-B14F-4D97-AF65-F5344CB8AC3E}">
        <p14:creationId xmlns:p14="http://schemas.microsoft.com/office/powerpoint/2010/main" val="1430449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9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41763"/>
            <a:ext cx="4038600" cy="21891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23"/>
          <p:cNvSpPr>
            <a:spLocks noGrp="1" noChangeArrowheads="1"/>
          </p:cNvSpPr>
          <p:nvPr>
            <p:ph type="dt" sz="half" idx="10"/>
          </p:nvPr>
        </p:nvSpPr>
        <p:spPr>
          <a:ln/>
        </p:spPr>
        <p:txBody>
          <a:bodyPr/>
          <a:lstStyle>
            <a:lvl1pPr>
              <a:defRPr/>
            </a:lvl1pPr>
          </a:lstStyle>
          <a:p>
            <a:pPr>
              <a:defRPr/>
            </a:pPr>
            <a:endParaRPr lang="de-CH"/>
          </a:p>
        </p:txBody>
      </p:sp>
      <p:sp>
        <p:nvSpPr>
          <p:cNvPr id="7" name="Rectangle 24"/>
          <p:cNvSpPr>
            <a:spLocks noGrp="1" noChangeArrowheads="1"/>
          </p:cNvSpPr>
          <p:nvPr>
            <p:ph type="ftr" sz="quarter" idx="11"/>
          </p:nvPr>
        </p:nvSpPr>
        <p:spPr>
          <a:ln/>
        </p:spPr>
        <p:txBody>
          <a:bodyPr/>
          <a:lstStyle>
            <a:lvl1pPr>
              <a:defRPr/>
            </a:lvl1pPr>
          </a:lstStyle>
          <a:p>
            <a:pPr>
              <a:defRPr/>
            </a:pPr>
            <a:endParaRPr lang="de-CH"/>
          </a:p>
        </p:txBody>
      </p:sp>
      <p:sp>
        <p:nvSpPr>
          <p:cNvPr id="8" name="Rectangle 25"/>
          <p:cNvSpPr>
            <a:spLocks noGrp="1" noChangeArrowheads="1"/>
          </p:cNvSpPr>
          <p:nvPr>
            <p:ph type="sldNum" sz="quarter" idx="12"/>
          </p:nvPr>
        </p:nvSpPr>
        <p:spPr>
          <a:ln/>
        </p:spPr>
        <p:txBody>
          <a:bodyPr/>
          <a:lstStyle>
            <a:lvl1pPr>
              <a:defRPr/>
            </a:lvl1pPr>
          </a:lstStyle>
          <a:p>
            <a:fld id="{32B63D2B-015F-4108-8E74-B09C5A14C1C0}" type="slidenum">
              <a:rPr lang="de-CH" altLang="de-DE"/>
              <a:pPr/>
              <a:t>‹Nr.›</a:t>
            </a:fld>
            <a:endParaRPr lang="de-CH" altLang="de-DE"/>
          </a:p>
        </p:txBody>
      </p:sp>
    </p:spTree>
    <p:extLst>
      <p:ext uri="{BB962C8B-B14F-4D97-AF65-F5344CB8AC3E}">
        <p14:creationId xmlns:p14="http://schemas.microsoft.com/office/powerpoint/2010/main" val="504235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9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41763"/>
            <a:ext cx="4038600" cy="21891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23"/>
          <p:cNvSpPr>
            <a:spLocks noGrp="1" noChangeArrowheads="1"/>
          </p:cNvSpPr>
          <p:nvPr>
            <p:ph type="dt" sz="half" idx="10"/>
          </p:nvPr>
        </p:nvSpPr>
        <p:spPr>
          <a:ln/>
        </p:spPr>
        <p:txBody>
          <a:bodyPr/>
          <a:lstStyle>
            <a:lvl1pPr>
              <a:defRPr/>
            </a:lvl1pPr>
          </a:lstStyle>
          <a:p>
            <a:pPr>
              <a:defRPr/>
            </a:pPr>
            <a:endParaRPr lang="de-CH"/>
          </a:p>
        </p:txBody>
      </p:sp>
      <p:sp>
        <p:nvSpPr>
          <p:cNvPr id="7" name="Rectangle 24"/>
          <p:cNvSpPr>
            <a:spLocks noGrp="1" noChangeArrowheads="1"/>
          </p:cNvSpPr>
          <p:nvPr>
            <p:ph type="ftr" sz="quarter" idx="11"/>
          </p:nvPr>
        </p:nvSpPr>
        <p:spPr>
          <a:ln/>
        </p:spPr>
        <p:txBody>
          <a:bodyPr/>
          <a:lstStyle>
            <a:lvl1pPr>
              <a:defRPr/>
            </a:lvl1pPr>
          </a:lstStyle>
          <a:p>
            <a:pPr>
              <a:defRPr/>
            </a:pPr>
            <a:endParaRPr lang="de-CH"/>
          </a:p>
        </p:txBody>
      </p:sp>
      <p:sp>
        <p:nvSpPr>
          <p:cNvPr id="8" name="Rectangle 25"/>
          <p:cNvSpPr>
            <a:spLocks noGrp="1" noChangeArrowheads="1"/>
          </p:cNvSpPr>
          <p:nvPr>
            <p:ph type="sldNum" sz="quarter" idx="12"/>
          </p:nvPr>
        </p:nvSpPr>
        <p:spPr>
          <a:ln/>
        </p:spPr>
        <p:txBody>
          <a:bodyPr/>
          <a:lstStyle>
            <a:lvl1pPr>
              <a:defRPr/>
            </a:lvl1pPr>
          </a:lstStyle>
          <a:p>
            <a:fld id="{B64450A9-B05A-4884-A2C3-BD537BAF54A7}" type="slidenum">
              <a:rPr lang="de-CH" altLang="de-DE"/>
              <a:pPr/>
              <a:t>‹Nr.›</a:t>
            </a:fld>
            <a:endParaRPr lang="de-CH" altLang="de-DE"/>
          </a:p>
        </p:txBody>
      </p:sp>
    </p:spTree>
    <p:extLst>
      <p:ext uri="{BB962C8B-B14F-4D97-AF65-F5344CB8AC3E}">
        <p14:creationId xmlns:p14="http://schemas.microsoft.com/office/powerpoint/2010/main" val="1132441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0"/>
            <a:ext cx="4038600" cy="2189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57200" y="3941763"/>
            <a:ext cx="4038600" cy="21891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648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23"/>
          <p:cNvSpPr>
            <a:spLocks noGrp="1" noChangeArrowheads="1"/>
          </p:cNvSpPr>
          <p:nvPr>
            <p:ph type="dt" sz="half" idx="10"/>
          </p:nvPr>
        </p:nvSpPr>
        <p:spPr>
          <a:ln/>
        </p:spPr>
        <p:txBody>
          <a:bodyPr/>
          <a:lstStyle>
            <a:lvl1pPr>
              <a:defRPr/>
            </a:lvl1pPr>
          </a:lstStyle>
          <a:p>
            <a:pPr>
              <a:defRPr/>
            </a:pPr>
            <a:endParaRPr lang="de-CH"/>
          </a:p>
        </p:txBody>
      </p:sp>
      <p:sp>
        <p:nvSpPr>
          <p:cNvPr id="7" name="Rectangle 24"/>
          <p:cNvSpPr>
            <a:spLocks noGrp="1" noChangeArrowheads="1"/>
          </p:cNvSpPr>
          <p:nvPr>
            <p:ph type="ftr" sz="quarter" idx="11"/>
          </p:nvPr>
        </p:nvSpPr>
        <p:spPr>
          <a:ln/>
        </p:spPr>
        <p:txBody>
          <a:bodyPr/>
          <a:lstStyle>
            <a:lvl1pPr>
              <a:defRPr/>
            </a:lvl1pPr>
          </a:lstStyle>
          <a:p>
            <a:pPr>
              <a:defRPr/>
            </a:pPr>
            <a:endParaRPr lang="de-CH"/>
          </a:p>
        </p:txBody>
      </p:sp>
      <p:sp>
        <p:nvSpPr>
          <p:cNvPr id="8" name="Rectangle 25"/>
          <p:cNvSpPr>
            <a:spLocks noGrp="1" noChangeArrowheads="1"/>
          </p:cNvSpPr>
          <p:nvPr>
            <p:ph type="sldNum" sz="quarter" idx="12"/>
          </p:nvPr>
        </p:nvSpPr>
        <p:spPr>
          <a:ln/>
        </p:spPr>
        <p:txBody>
          <a:bodyPr/>
          <a:lstStyle>
            <a:lvl1pPr>
              <a:defRPr/>
            </a:lvl1pPr>
          </a:lstStyle>
          <a:p>
            <a:fld id="{9153DA51-2196-444B-8A8A-89A7B1C618E0}" type="slidenum">
              <a:rPr lang="de-CH" altLang="de-DE"/>
              <a:pPr/>
              <a:t>‹Nr.›</a:t>
            </a:fld>
            <a:endParaRPr lang="de-CH" altLang="de-DE"/>
          </a:p>
        </p:txBody>
      </p:sp>
    </p:spTree>
    <p:extLst>
      <p:ext uri="{BB962C8B-B14F-4D97-AF65-F5344CB8AC3E}">
        <p14:creationId xmlns:p14="http://schemas.microsoft.com/office/powerpoint/2010/main" val="2107945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reserve="1">
  <p:cSld name="Titel und Inhalt üb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8229600" cy="2189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3941763"/>
            <a:ext cx="8229600" cy="21891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3"/>
          <p:cNvSpPr>
            <a:spLocks noGrp="1" noChangeArrowheads="1"/>
          </p:cNvSpPr>
          <p:nvPr>
            <p:ph type="dt" sz="half" idx="10"/>
          </p:nvPr>
        </p:nvSpPr>
        <p:spPr>
          <a:ln/>
        </p:spPr>
        <p:txBody>
          <a:bodyPr/>
          <a:lstStyle>
            <a:lvl1pPr>
              <a:defRPr/>
            </a:lvl1pPr>
          </a:lstStyle>
          <a:p>
            <a:pPr>
              <a:defRPr/>
            </a:pPr>
            <a:endParaRPr lang="de-CH"/>
          </a:p>
        </p:txBody>
      </p:sp>
      <p:sp>
        <p:nvSpPr>
          <p:cNvPr id="6" name="Rectangle 24"/>
          <p:cNvSpPr>
            <a:spLocks noGrp="1" noChangeArrowheads="1"/>
          </p:cNvSpPr>
          <p:nvPr>
            <p:ph type="ftr" sz="quarter" idx="11"/>
          </p:nvPr>
        </p:nvSpPr>
        <p:spPr>
          <a:ln/>
        </p:spPr>
        <p:txBody>
          <a:bodyPr/>
          <a:lstStyle>
            <a:lvl1pPr>
              <a:defRPr/>
            </a:lvl1pPr>
          </a:lstStyle>
          <a:p>
            <a:pPr>
              <a:defRPr/>
            </a:pPr>
            <a:endParaRPr lang="de-CH"/>
          </a:p>
        </p:txBody>
      </p:sp>
      <p:sp>
        <p:nvSpPr>
          <p:cNvPr id="7" name="Rectangle 25"/>
          <p:cNvSpPr>
            <a:spLocks noGrp="1" noChangeArrowheads="1"/>
          </p:cNvSpPr>
          <p:nvPr>
            <p:ph type="sldNum" sz="quarter" idx="12"/>
          </p:nvPr>
        </p:nvSpPr>
        <p:spPr>
          <a:ln/>
        </p:spPr>
        <p:txBody>
          <a:bodyPr/>
          <a:lstStyle>
            <a:lvl1pPr>
              <a:defRPr/>
            </a:lvl1pPr>
          </a:lstStyle>
          <a:p>
            <a:fld id="{9D2ACA51-02EE-47AB-AF88-B331D226E473}" type="slidenum">
              <a:rPr lang="de-CH" altLang="de-DE"/>
              <a:pPr/>
              <a:t>‹Nr.›</a:t>
            </a:fld>
            <a:endParaRPr lang="de-CH" altLang="de-DE"/>
          </a:p>
        </p:txBody>
      </p:sp>
    </p:spTree>
    <p:extLst>
      <p:ext uri="{BB962C8B-B14F-4D97-AF65-F5344CB8AC3E}">
        <p14:creationId xmlns:p14="http://schemas.microsoft.com/office/powerpoint/2010/main" val="968054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7813"/>
            <a:ext cx="8229600"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0"/>
            <a:ext cx="4038600" cy="2189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9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57200" y="3941763"/>
            <a:ext cx="4038600" cy="21891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4648200" y="3941763"/>
            <a:ext cx="4038600" cy="21891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23"/>
          <p:cNvSpPr>
            <a:spLocks noGrp="1" noChangeArrowheads="1"/>
          </p:cNvSpPr>
          <p:nvPr>
            <p:ph type="dt" sz="half" idx="10"/>
          </p:nvPr>
        </p:nvSpPr>
        <p:spPr>
          <a:ln/>
        </p:spPr>
        <p:txBody>
          <a:bodyPr/>
          <a:lstStyle>
            <a:lvl1pPr>
              <a:defRPr/>
            </a:lvl1pPr>
          </a:lstStyle>
          <a:p>
            <a:pPr>
              <a:defRPr/>
            </a:pPr>
            <a:endParaRPr lang="de-CH"/>
          </a:p>
        </p:txBody>
      </p:sp>
      <p:sp>
        <p:nvSpPr>
          <p:cNvPr id="8" name="Rectangle 24"/>
          <p:cNvSpPr>
            <a:spLocks noGrp="1" noChangeArrowheads="1"/>
          </p:cNvSpPr>
          <p:nvPr>
            <p:ph type="ftr" sz="quarter" idx="11"/>
          </p:nvPr>
        </p:nvSpPr>
        <p:spPr>
          <a:ln/>
        </p:spPr>
        <p:txBody>
          <a:bodyPr/>
          <a:lstStyle>
            <a:lvl1pPr>
              <a:defRPr/>
            </a:lvl1pPr>
          </a:lstStyle>
          <a:p>
            <a:pPr>
              <a:defRPr/>
            </a:pPr>
            <a:endParaRPr lang="de-CH"/>
          </a:p>
        </p:txBody>
      </p:sp>
      <p:sp>
        <p:nvSpPr>
          <p:cNvPr id="9" name="Rectangle 25"/>
          <p:cNvSpPr>
            <a:spLocks noGrp="1" noChangeArrowheads="1"/>
          </p:cNvSpPr>
          <p:nvPr>
            <p:ph type="sldNum" sz="quarter" idx="12"/>
          </p:nvPr>
        </p:nvSpPr>
        <p:spPr>
          <a:ln/>
        </p:spPr>
        <p:txBody>
          <a:bodyPr/>
          <a:lstStyle>
            <a:lvl1pPr>
              <a:defRPr/>
            </a:lvl1pPr>
          </a:lstStyle>
          <a:p>
            <a:fld id="{EB5F0F76-43E1-4814-8F6A-0DCE72411685}" type="slidenum">
              <a:rPr lang="de-CH" altLang="de-DE"/>
              <a:pPr/>
              <a:t>‹Nr.›</a:t>
            </a:fld>
            <a:endParaRPr lang="de-CH" altLang="de-DE"/>
          </a:p>
        </p:txBody>
      </p:sp>
    </p:spTree>
    <p:extLst>
      <p:ext uri="{BB962C8B-B14F-4D97-AF65-F5344CB8AC3E}">
        <p14:creationId xmlns:p14="http://schemas.microsoft.com/office/powerpoint/2010/main" val="894724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3"/>
          <p:cNvSpPr>
            <a:spLocks noGrp="1" noChangeArrowheads="1"/>
          </p:cNvSpPr>
          <p:nvPr>
            <p:ph type="dt" sz="half" idx="10"/>
          </p:nvPr>
        </p:nvSpPr>
        <p:spPr>
          <a:ln/>
        </p:spPr>
        <p:txBody>
          <a:bodyPr/>
          <a:lstStyle>
            <a:lvl1pPr>
              <a:defRPr/>
            </a:lvl1pPr>
          </a:lstStyle>
          <a:p>
            <a:pPr>
              <a:defRPr/>
            </a:pPr>
            <a:endParaRPr lang="de-CH"/>
          </a:p>
        </p:txBody>
      </p:sp>
      <p:sp>
        <p:nvSpPr>
          <p:cNvPr id="5" name="Rectangle 24"/>
          <p:cNvSpPr>
            <a:spLocks noGrp="1" noChangeArrowheads="1"/>
          </p:cNvSpPr>
          <p:nvPr>
            <p:ph type="ftr" sz="quarter" idx="11"/>
          </p:nvPr>
        </p:nvSpPr>
        <p:spPr>
          <a:ln/>
        </p:spPr>
        <p:txBody>
          <a:bodyPr/>
          <a:lstStyle>
            <a:lvl1pPr>
              <a:defRPr/>
            </a:lvl1pPr>
          </a:lstStyle>
          <a:p>
            <a:pPr>
              <a:defRPr/>
            </a:pPr>
            <a:endParaRPr lang="de-CH"/>
          </a:p>
        </p:txBody>
      </p:sp>
      <p:sp>
        <p:nvSpPr>
          <p:cNvPr id="6" name="Rectangle 25"/>
          <p:cNvSpPr>
            <a:spLocks noGrp="1" noChangeArrowheads="1"/>
          </p:cNvSpPr>
          <p:nvPr>
            <p:ph type="sldNum" sz="quarter" idx="12"/>
          </p:nvPr>
        </p:nvSpPr>
        <p:spPr>
          <a:ln/>
        </p:spPr>
        <p:txBody>
          <a:bodyPr/>
          <a:lstStyle>
            <a:lvl1pPr>
              <a:defRPr/>
            </a:lvl1pPr>
          </a:lstStyle>
          <a:p>
            <a:fld id="{EA7AA815-CA9E-417D-83AA-817AC18D2986}" type="slidenum">
              <a:rPr lang="de-CH" altLang="de-DE"/>
              <a:pPr/>
              <a:t>‹Nr.›</a:t>
            </a:fld>
            <a:endParaRPr lang="de-CH" altLang="de-DE"/>
          </a:p>
        </p:txBody>
      </p:sp>
    </p:spTree>
    <p:extLst>
      <p:ext uri="{BB962C8B-B14F-4D97-AF65-F5344CB8AC3E}">
        <p14:creationId xmlns:p14="http://schemas.microsoft.com/office/powerpoint/2010/main" val="313780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23"/>
          <p:cNvSpPr>
            <a:spLocks noGrp="1" noChangeArrowheads="1"/>
          </p:cNvSpPr>
          <p:nvPr>
            <p:ph type="dt" sz="half" idx="10"/>
          </p:nvPr>
        </p:nvSpPr>
        <p:spPr>
          <a:ln/>
        </p:spPr>
        <p:txBody>
          <a:bodyPr/>
          <a:lstStyle>
            <a:lvl1pPr>
              <a:defRPr/>
            </a:lvl1pPr>
          </a:lstStyle>
          <a:p>
            <a:pPr>
              <a:defRPr/>
            </a:pPr>
            <a:endParaRPr lang="de-CH"/>
          </a:p>
        </p:txBody>
      </p:sp>
      <p:sp>
        <p:nvSpPr>
          <p:cNvPr id="5" name="Rectangle 24"/>
          <p:cNvSpPr>
            <a:spLocks noGrp="1" noChangeArrowheads="1"/>
          </p:cNvSpPr>
          <p:nvPr>
            <p:ph type="ftr" sz="quarter" idx="11"/>
          </p:nvPr>
        </p:nvSpPr>
        <p:spPr>
          <a:ln/>
        </p:spPr>
        <p:txBody>
          <a:bodyPr/>
          <a:lstStyle>
            <a:lvl1pPr>
              <a:defRPr/>
            </a:lvl1pPr>
          </a:lstStyle>
          <a:p>
            <a:pPr>
              <a:defRPr/>
            </a:pPr>
            <a:endParaRPr lang="de-CH"/>
          </a:p>
        </p:txBody>
      </p:sp>
      <p:sp>
        <p:nvSpPr>
          <p:cNvPr id="6" name="Rectangle 25"/>
          <p:cNvSpPr>
            <a:spLocks noGrp="1" noChangeArrowheads="1"/>
          </p:cNvSpPr>
          <p:nvPr>
            <p:ph type="sldNum" sz="quarter" idx="12"/>
          </p:nvPr>
        </p:nvSpPr>
        <p:spPr>
          <a:ln/>
        </p:spPr>
        <p:txBody>
          <a:bodyPr/>
          <a:lstStyle>
            <a:lvl1pPr>
              <a:defRPr/>
            </a:lvl1pPr>
          </a:lstStyle>
          <a:p>
            <a:fld id="{89C9E1B0-0F21-4426-97E0-830E48F1C02F}" type="slidenum">
              <a:rPr lang="de-CH" altLang="de-DE"/>
              <a:pPr/>
              <a:t>‹Nr.›</a:t>
            </a:fld>
            <a:endParaRPr lang="de-CH" altLang="de-DE"/>
          </a:p>
        </p:txBody>
      </p:sp>
    </p:spTree>
    <p:extLst>
      <p:ext uri="{BB962C8B-B14F-4D97-AF65-F5344CB8AC3E}">
        <p14:creationId xmlns:p14="http://schemas.microsoft.com/office/powerpoint/2010/main" val="2492329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3"/>
          <p:cNvSpPr>
            <a:spLocks noGrp="1" noChangeArrowheads="1"/>
          </p:cNvSpPr>
          <p:nvPr>
            <p:ph type="dt" sz="half" idx="10"/>
          </p:nvPr>
        </p:nvSpPr>
        <p:spPr>
          <a:ln/>
        </p:spPr>
        <p:txBody>
          <a:bodyPr/>
          <a:lstStyle>
            <a:lvl1pPr>
              <a:defRPr/>
            </a:lvl1pPr>
          </a:lstStyle>
          <a:p>
            <a:pPr>
              <a:defRPr/>
            </a:pPr>
            <a:endParaRPr lang="de-CH"/>
          </a:p>
        </p:txBody>
      </p:sp>
      <p:sp>
        <p:nvSpPr>
          <p:cNvPr id="6" name="Rectangle 24"/>
          <p:cNvSpPr>
            <a:spLocks noGrp="1" noChangeArrowheads="1"/>
          </p:cNvSpPr>
          <p:nvPr>
            <p:ph type="ftr" sz="quarter" idx="11"/>
          </p:nvPr>
        </p:nvSpPr>
        <p:spPr>
          <a:ln/>
        </p:spPr>
        <p:txBody>
          <a:bodyPr/>
          <a:lstStyle>
            <a:lvl1pPr>
              <a:defRPr/>
            </a:lvl1pPr>
          </a:lstStyle>
          <a:p>
            <a:pPr>
              <a:defRPr/>
            </a:pPr>
            <a:endParaRPr lang="de-CH"/>
          </a:p>
        </p:txBody>
      </p:sp>
      <p:sp>
        <p:nvSpPr>
          <p:cNvPr id="7" name="Rectangle 25"/>
          <p:cNvSpPr>
            <a:spLocks noGrp="1" noChangeArrowheads="1"/>
          </p:cNvSpPr>
          <p:nvPr>
            <p:ph type="sldNum" sz="quarter" idx="12"/>
          </p:nvPr>
        </p:nvSpPr>
        <p:spPr>
          <a:ln/>
        </p:spPr>
        <p:txBody>
          <a:bodyPr/>
          <a:lstStyle>
            <a:lvl1pPr>
              <a:defRPr/>
            </a:lvl1pPr>
          </a:lstStyle>
          <a:p>
            <a:fld id="{15A8C5DA-7805-4792-9C1A-B1C673317BDF}" type="slidenum">
              <a:rPr lang="de-CH" altLang="de-DE"/>
              <a:pPr/>
              <a:t>‹Nr.›</a:t>
            </a:fld>
            <a:endParaRPr lang="de-CH" altLang="de-DE"/>
          </a:p>
        </p:txBody>
      </p:sp>
    </p:spTree>
    <p:extLst>
      <p:ext uri="{BB962C8B-B14F-4D97-AF65-F5344CB8AC3E}">
        <p14:creationId xmlns:p14="http://schemas.microsoft.com/office/powerpoint/2010/main" val="350362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23"/>
          <p:cNvSpPr>
            <a:spLocks noGrp="1" noChangeArrowheads="1"/>
          </p:cNvSpPr>
          <p:nvPr>
            <p:ph type="dt" sz="half" idx="10"/>
          </p:nvPr>
        </p:nvSpPr>
        <p:spPr>
          <a:ln/>
        </p:spPr>
        <p:txBody>
          <a:bodyPr/>
          <a:lstStyle>
            <a:lvl1pPr>
              <a:defRPr/>
            </a:lvl1pPr>
          </a:lstStyle>
          <a:p>
            <a:pPr>
              <a:defRPr/>
            </a:pPr>
            <a:endParaRPr lang="de-CH"/>
          </a:p>
        </p:txBody>
      </p:sp>
      <p:sp>
        <p:nvSpPr>
          <p:cNvPr id="8" name="Rectangle 24"/>
          <p:cNvSpPr>
            <a:spLocks noGrp="1" noChangeArrowheads="1"/>
          </p:cNvSpPr>
          <p:nvPr>
            <p:ph type="ftr" sz="quarter" idx="11"/>
          </p:nvPr>
        </p:nvSpPr>
        <p:spPr>
          <a:ln/>
        </p:spPr>
        <p:txBody>
          <a:bodyPr/>
          <a:lstStyle>
            <a:lvl1pPr>
              <a:defRPr/>
            </a:lvl1pPr>
          </a:lstStyle>
          <a:p>
            <a:pPr>
              <a:defRPr/>
            </a:pPr>
            <a:endParaRPr lang="de-CH"/>
          </a:p>
        </p:txBody>
      </p:sp>
      <p:sp>
        <p:nvSpPr>
          <p:cNvPr id="9" name="Rectangle 25"/>
          <p:cNvSpPr>
            <a:spLocks noGrp="1" noChangeArrowheads="1"/>
          </p:cNvSpPr>
          <p:nvPr>
            <p:ph type="sldNum" sz="quarter" idx="12"/>
          </p:nvPr>
        </p:nvSpPr>
        <p:spPr>
          <a:ln/>
        </p:spPr>
        <p:txBody>
          <a:bodyPr/>
          <a:lstStyle>
            <a:lvl1pPr>
              <a:defRPr/>
            </a:lvl1pPr>
          </a:lstStyle>
          <a:p>
            <a:fld id="{8A1EA34F-E43B-41AE-B368-3F49D0DC5488}" type="slidenum">
              <a:rPr lang="de-CH" altLang="de-DE"/>
              <a:pPr/>
              <a:t>‹Nr.›</a:t>
            </a:fld>
            <a:endParaRPr lang="de-CH" altLang="de-DE"/>
          </a:p>
        </p:txBody>
      </p:sp>
    </p:spTree>
    <p:extLst>
      <p:ext uri="{BB962C8B-B14F-4D97-AF65-F5344CB8AC3E}">
        <p14:creationId xmlns:p14="http://schemas.microsoft.com/office/powerpoint/2010/main" val="1725034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23"/>
          <p:cNvSpPr>
            <a:spLocks noGrp="1" noChangeArrowheads="1"/>
          </p:cNvSpPr>
          <p:nvPr>
            <p:ph type="dt" sz="half" idx="10"/>
          </p:nvPr>
        </p:nvSpPr>
        <p:spPr>
          <a:ln/>
        </p:spPr>
        <p:txBody>
          <a:bodyPr/>
          <a:lstStyle>
            <a:lvl1pPr>
              <a:defRPr/>
            </a:lvl1pPr>
          </a:lstStyle>
          <a:p>
            <a:pPr>
              <a:defRPr/>
            </a:pPr>
            <a:endParaRPr lang="de-CH"/>
          </a:p>
        </p:txBody>
      </p:sp>
      <p:sp>
        <p:nvSpPr>
          <p:cNvPr id="4" name="Rectangle 24"/>
          <p:cNvSpPr>
            <a:spLocks noGrp="1" noChangeArrowheads="1"/>
          </p:cNvSpPr>
          <p:nvPr>
            <p:ph type="ftr" sz="quarter" idx="11"/>
          </p:nvPr>
        </p:nvSpPr>
        <p:spPr>
          <a:ln/>
        </p:spPr>
        <p:txBody>
          <a:bodyPr/>
          <a:lstStyle>
            <a:lvl1pPr>
              <a:defRPr/>
            </a:lvl1pPr>
          </a:lstStyle>
          <a:p>
            <a:pPr>
              <a:defRPr/>
            </a:pPr>
            <a:endParaRPr lang="de-CH"/>
          </a:p>
        </p:txBody>
      </p:sp>
      <p:sp>
        <p:nvSpPr>
          <p:cNvPr id="5" name="Rectangle 25"/>
          <p:cNvSpPr>
            <a:spLocks noGrp="1" noChangeArrowheads="1"/>
          </p:cNvSpPr>
          <p:nvPr>
            <p:ph type="sldNum" sz="quarter" idx="12"/>
          </p:nvPr>
        </p:nvSpPr>
        <p:spPr>
          <a:ln/>
        </p:spPr>
        <p:txBody>
          <a:bodyPr/>
          <a:lstStyle>
            <a:lvl1pPr>
              <a:defRPr/>
            </a:lvl1pPr>
          </a:lstStyle>
          <a:p>
            <a:fld id="{4323912A-A107-4442-AE7B-1DBE9ED750BB}" type="slidenum">
              <a:rPr lang="de-CH" altLang="de-DE"/>
              <a:pPr/>
              <a:t>‹Nr.›</a:t>
            </a:fld>
            <a:endParaRPr lang="de-CH" altLang="de-DE"/>
          </a:p>
        </p:txBody>
      </p:sp>
    </p:spTree>
    <p:extLst>
      <p:ext uri="{BB962C8B-B14F-4D97-AF65-F5344CB8AC3E}">
        <p14:creationId xmlns:p14="http://schemas.microsoft.com/office/powerpoint/2010/main" val="1737012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de-CH"/>
          </a:p>
        </p:txBody>
      </p:sp>
      <p:sp>
        <p:nvSpPr>
          <p:cNvPr id="3" name="Rectangle 24"/>
          <p:cNvSpPr>
            <a:spLocks noGrp="1" noChangeArrowheads="1"/>
          </p:cNvSpPr>
          <p:nvPr>
            <p:ph type="ftr" sz="quarter" idx="11"/>
          </p:nvPr>
        </p:nvSpPr>
        <p:spPr>
          <a:ln/>
        </p:spPr>
        <p:txBody>
          <a:bodyPr/>
          <a:lstStyle>
            <a:lvl1pPr>
              <a:defRPr/>
            </a:lvl1pPr>
          </a:lstStyle>
          <a:p>
            <a:pPr>
              <a:defRPr/>
            </a:pPr>
            <a:endParaRPr lang="de-CH"/>
          </a:p>
        </p:txBody>
      </p:sp>
      <p:sp>
        <p:nvSpPr>
          <p:cNvPr id="4" name="Rectangle 25"/>
          <p:cNvSpPr>
            <a:spLocks noGrp="1" noChangeArrowheads="1"/>
          </p:cNvSpPr>
          <p:nvPr>
            <p:ph type="sldNum" sz="quarter" idx="12"/>
          </p:nvPr>
        </p:nvSpPr>
        <p:spPr>
          <a:ln/>
        </p:spPr>
        <p:txBody>
          <a:bodyPr/>
          <a:lstStyle>
            <a:lvl1pPr>
              <a:defRPr/>
            </a:lvl1pPr>
          </a:lstStyle>
          <a:p>
            <a:fld id="{9A70DC9D-5D6E-41A7-95AA-57259FFC962B}" type="slidenum">
              <a:rPr lang="de-CH" altLang="de-DE"/>
              <a:pPr/>
              <a:t>‹Nr.›</a:t>
            </a:fld>
            <a:endParaRPr lang="de-CH" altLang="de-DE"/>
          </a:p>
        </p:txBody>
      </p:sp>
    </p:spTree>
    <p:extLst>
      <p:ext uri="{BB962C8B-B14F-4D97-AF65-F5344CB8AC3E}">
        <p14:creationId xmlns:p14="http://schemas.microsoft.com/office/powerpoint/2010/main" val="2189769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3"/>
          <p:cNvSpPr>
            <a:spLocks noGrp="1" noChangeArrowheads="1"/>
          </p:cNvSpPr>
          <p:nvPr>
            <p:ph type="dt" sz="half" idx="10"/>
          </p:nvPr>
        </p:nvSpPr>
        <p:spPr>
          <a:ln/>
        </p:spPr>
        <p:txBody>
          <a:bodyPr/>
          <a:lstStyle>
            <a:lvl1pPr>
              <a:defRPr/>
            </a:lvl1pPr>
          </a:lstStyle>
          <a:p>
            <a:pPr>
              <a:defRPr/>
            </a:pPr>
            <a:endParaRPr lang="de-CH"/>
          </a:p>
        </p:txBody>
      </p:sp>
      <p:sp>
        <p:nvSpPr>
          <p:cNvPr id="6" name="Rectangle 24"/>
          <p:cNvSpPr>
            <a:spLocks noGrp="1" noChangeArrowheads="1"/>
          </p:cNvSpPr>
          <p:nvPr>
            <p:ph type="ftr" sz="quarter" idx="11"/>
          </p:nvPr>
        </p:nvSpPr>
        <p:spPr>
          <a:ln/>
        </p:spPr>
        <p:txBody>
          <a:bodyPr/>
          <a:lstStyle>
            <a:lvl1pPr>
              <a:defRPr/>
            </a:lvl1pPr>
          </a:lstStyle>
          <a:p>
            <a:pPr>
              <a:defRPr/>
            </a:pPr>
            <a:endParaRPr lang="de-CH"/>
          </a:p>
        </p:txBody>
      </p:sp>
      <p:sp>
        <p:nvSpPr>
          <p:cNvPr id="7" name="Rectangle 25"/>
          <p:cNvSpPr>
            <a:spLocks noGrp="1" noChangeArrowheads="1"/>
          </p:cNvSpPr>
          <p:nvPr>
            <p:ph type="sldNum" sz="quarter" idx="12"/>
          </p:nvPr>
        </p:nvSpPr>
        <p:spPr>
          <a:ln/>
        </p:spPr>
        <p:txBody>
          <a:bodyPr/>
          <a:lstStyle>
            <a:lvl1pPr>
              <a:defRPr/>
            </a:lvl1pPr>
          </a:lstStyle>
          <a:p>
            <a:fld id="{12E137E3-5AED-4D59-B35B-416693254074}" type="slidenum">
              <a:rPr lang="de-CH" altLang="de-DE"/>
              <a:pPr/>
              <a:t>‹Nr.›</a:t>
            </a:fld>
            <a:endParaRPr lang="de-CH" altLang="de-DE"/>
          </a:p>
        </p:txBody>
      </p:sp>
    </p:spTree>
    <p:extLst>
      <p:ext uri="{BB962C8B-B14F-4D97-AF65-F5344CB8AC3E}">
        <p14:creationId xmlns:p14="http://schemas.microsoft.com/office/powerpoint/2010/main" val="349555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3"/>
          <p:cNvSpPr>
            <a:spLocks noGrp="1" noChangeArrowheads="1"/>
          </p:cNvSpPr>
          <p:nvPr>
            <p:ph type="dt" sz="half" idx="10"/>
          </p:nvPr>
        </p:nvSpPr>
        <p:spPr>
          <a:ln/>
        </p:spPr>
        <p:txBody>
          <a:bodyPr/>
          <a:lstStyle>
            <a:lvl1pPr>
              <a:defRPr/>
            </a:lvl1pPr>
          </a:lstStyle>
          <a:p>
            <a:pPr>
              <a:defRPr/>
            </a:pPr>
            <a:endParaRPr lang="de-CH"/>
          </a:p>
        </p:txBody>
      </p:sp>
      <p:sp>
        <p:nvSpPr>
          <p:cNvPr id="6" name="Rectangle 24"/>
          <p:cNvSpPr>
            <a:spLocks noGrp="1" noChangeArrowheads="1"/>
          </p:cNvSpPr>
          <p:nvPr>
            <p:ph type="ftr" sz="quarter" idx="11"/>
          </p:nvPr>
        </p:nvSpPr>
        <p:spPr>
          <a:ln/>
        </p:spPr>
        <p:txBody>
          <a:bodyPr/>
          <a:lstStyle>
            <a:lvl1pPr>
              <a:defRPr/>
            </a:lvl1pPr>
          </a:lstStyle>
          <a:p>
            <a:pPr>
              <a:defRPr/>
            </a:pPr>
            <a:endParaRPr lang="de-CH"/>
          </a:p>
        </p:txBody>
      </p:sp>
      <p:sp>
        <p:nvSpPr>
          <p:cNvPr id="7" name="Rectangle 25"/>
          <p:cNvSpPr>
            <a:spLocks noGrp="1" noChangeArrowheads="1"/>
          </p:cNvSpPr>
          <p:nvPr>
            <p:ph type="sldNum" sz="quarter" idx="12"/>
          </p:nvPr>
        </p:nvSpPr>
        <p:spPr>
          <a:ln/>
        </p:spPr>
        <p:txBody>
          <a:bodyPr/>
          <a:lstStyle>
            <a:lvl1pPr>
              <a:defRPr/>
            </a:lvl1pPr>
          </a:lstStyle>
          <a:p>
            <a:fld id="{EE098604-7016-4A3B-A59F-3FE6FEE783DA}" type="slidenum">
              <a:rPr lang="de-CH" altLang="de-DE"/>
              <a:pPr/>
              <a:t>‹Nr.›</a:t>
            </a:fld>
            <a:endParaRPr lang="de-CH" altLang="de-DE"/>
          </a:p>
        </p:txBody>
      </p:sp>
    </p:spTree>
    <p:extLst>
      <p:ext uri="{BB962C8B-B14F-4D97-AF65-F5344CB8AC3E}">
        <p14:creationId xmlns:p14="http://schemas.microsoft.com/office/powerpoint/2010/main" val="2931644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819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de-DE">
                <a:cs typeface="Arial" charset="0"/>
              </a:endParaRPr>
            </a:p>
          </p:txBody>
        </p:sp>
        <p:sp>
          <p:nvSpPr>
            <p:cNvPr id="1033"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0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035"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0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037"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038"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039"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040"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041"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de-DE" altLang="de-DE"/>
            </a:p>
          </p:txBody>
        </p:sp>
        <p:sp>
          <p:nvSpPr>
            <p:cNvPr id="1042"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de-DE" altLang="de-DE"/>
            </a:p>
          </p:txBody>
        </p:sp>
        <p:sp>
          <p:nvSpPr>
            <p:cNvPr id="820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de-DE">
                <a:cs typeface="Arial" charset="0"/>
              </a:endParaRPr>
            </a:p>
          </p:txBody>
        </p:sp>
        <p:sp>
          <p:nvSpPr>
            <p:cNvPr id="820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de-DE">
                <a:cs typeface="Arial" charset="0"/>
              </a:endParaRPr>
            </a:p>
          </p:txBody>
        </p:sp>
        <p:sp>
          <p:nvSpPr>
            <p:cNvPr id="820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de-DE">
                <a:cs typeface="Arial" charset="0"/>
              </a:endParaRPr>
            </a:p>
          </p:txBody>
        </p:sp>
        <p:sp>
          <p:nvSpPr>
            <p:cNvPr id="10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0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821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de-DE">
                <a:cs typeface="Arial" charset="0"/>
              </a:endParaRPr>
            </a:p>
          </p:txBody>
        </p:sp>
        <p:sp>
          <p:nvSpPr>
            <p:cNvPr id="1049"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8213"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8214"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8215"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cs typeface="Arial" charset="0"/>
              </a:defRPr>
            </a:lvl1pPr>
          </a:lstStyle>
          <a:p>
            <a:pPr>
              <a:defRPr/>
            </a:pPr>
            <a:endParaRPr lang="de-CH"/>
          </a:p>
        </p:txBody>
      </p:sp>
      <p:sp>
        <p:nvSpPr>
          <p:cNvPr id="8216"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cs typeface="Arial" charset="0"/>
              </a:defRPr>
            </a:lvl1pPr>
          </a:lstStyle>
          <a:p>
            <a:pPr>
              <a:defRPr/>
            </a:pPr>
            <a:endParaRPr lang="de-CH"/>
          </a:p>
        </p:txBody>
      </p:sp>
      <p:sp>
        <p:nvSpPr>
          <p:cNvPr id="8217"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FC4295D2-062C-4BE8-979D-DE88EDB739DF}" type="slidenum">
              <a:rPr lang="de-CH" altLang="de-DE"/>
              <a:pPr/>
              <a:t>‹Nr.›</a:t>
            </a:fld>
            <a:endParaRPr lang="de-CH" altLang="de-DE"/>
          </a:p>
        </p:txBody>
      </p:sp>
    </p:spTree>
  </p:cSld>
  <p:clrMap bg1="dk2" tx1="lt1" bg2="dk1" tx2="lt2" accent1="accent1" accent2="accent2" accent3="accent3" accent4="accent4" accent5="accent5" accent6="accent6" hlink="hlink" folHlink="folHlink"/>
  <p:sldLayoutIdLst>
    <p:sldLayoutId id="2147484030"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 id="2147484026" r:id="rId15"/>
    <p:sldLayoutId id="2147484027" r:id="rId16"/>
    <p:sldLayoutId id="2147484028" r:id="rId17"/>
    <p:sldLayoutId id="2147484029" r:id="rId18"/>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upload.wikimedia.org/wikipedia/commons/0/07/BailaAnciens.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upload.wikimedia.org/wikipedia/commons/8/80/Sub-Saharan-Africa.pn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upload.wikimedia.org/wikipedia/de/e/e9/Bm_sinai2.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upload.wikimedia.org/wikipedia/de/e/e9/Bm_sinai2.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archive.org/stream/musikalischedyn00riemgoog#page/n30" TargetMode="External"/><Relationship Id="rId2" Type="http://schemas.openxmlformats.org/officeDocument/2006/relationships/hyperlink" Target="https://de.wikipedia.org/wiki/Hugo_Riemann"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books.google.com/books?id=WY4ZAAAAYAAJ&amp;pg=PA606" TargetMode="External"/><Relationship Id="rId4" Type="http://schemas.openxmlformats.org/officeDocument/2006/relationships/hyperlink" Target="https://de.wikiquote.org/wiki/Ludwig_van_Beethoven"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de.wikipedia.org/wiki/Sigmund_Lebert" TargetMode="External"/><Relationship Id="rId2" Type="http://schemas.openxmlformats.org/officeDocument/2006/relationships/hyperlink" Target="https://de.wikipedia.org/wiki/Franz_Liszt"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hyperlink" Target="http://en.wikipedia.org/wiki/Wikipedia:Textof_the_GNU_Free_Documentation_License"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2863850"/>
            <a:ext cx="5076825"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482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WordArt 5"/>
          <p:cNvSpPr>
            <a:spLocks noChangeArrowheads="1" noChangeShapeType="1" noTextEdit="1"/>
          </p:cNvSpPr>
          <p:nvPr/>
        </p:nvSpPr>
        <p:spPr bwMode="auto">
          <a:xfrm>
            <a:off x="0" y="1125538"/>
            <a:ext cx="8424863" cy="4465637"/>
          </a:xfrm>
          <a:prstGeom prst="rect">
            <a:avLst/>
          </a:prstGeom>
        </p:spPr>
        <p:txBody>
          <a:bodyPr wrap="none" fromWordArt="1">
            <a:prstTxWarp prst="textCascadeUp">
              <a:avLst>
                <a:gd name="adj" fmla="val 44444"/>
              </a:avLst>
            </a:prstTxWarp>
            <a:scene3d>
              <a:camera prst="legacyPerspectiveFront">
                <a:rot lat="20519967" lon="1080000" rev="0"/>
              </a:camera>
              <a:lightRig rig="legacyHarsh2" dir="b"/>
            </a:scene3d>
            <a:sp3d extrusionH="430200" prstMaterial="legacyMatte">
              <a:extrusionClr>
                <a:srgbClr val="FF6600"/>
              </a:extrusionClr>
              <a:contourClr>
                <a:srgbClr val="FFE701"/>
              </a:contourClr>
            </a:sp3d>
          </a:bodyPr>
          <a:lstStyle/>
          <a:p>
            <a:pPr algn="ctr"/>
            <a:r>
              <a:rPr lang="de-CH" sz="3600" kern="10">
                <a:ln w="9525">
                  <a:round/>
                  <a:headEnd/>
                  <a:tailEnd/>
                </a:ln>
                <a:gradFill rotWithShape="1">
                  <a:gsLst>
                    <a:gs pos="0">
                      <a:srgbClr val="FFE701"/>
                    </a:gs>
                    <a:gs pos="100000">
                      <a:srgbClr val="FE3E02"/>
                    </a:gs>
                  </a:gsLst>
                  <a:lin ang="5400000" scaled="1"/>
                </a:gradFill>
                <a:latin typeface="Impact" panose="020B0806030902050204" pitchFamily="34" charset="0"/>
              </a:rPr>
              <a:t>Ist Musik wirklich neutral?</a:t>
            </a:r>
          </a:p>
        </p:txBody>
      </p:sp>
      <p:sp>
        <p:nvSpPr>
          <p:cNvPr id="3077" name="Rechteck 7"/>
          <p:cNvSpPr>
            <a:spLocks noChangeArrowheads="1"/>
          </p:cNvSpPr>
          <p:nvPr/>
        </p:nvSpPr>
        <p:spPr bwMode="auto">
          <a:xfrm>
            <a:off x="8804275" y="2852738"/>
            <a:ext cx="339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CH" altLang="de-DE" sz="1000"/>
              <a:t>FB</a:t>
            </a:r>
          </a:p>
        </p:txBody>
      </p:sp>
      <p:sp>
        <p:nvSpPr>
          <p:cNvPr id="3078" name="Rechteck 7"/>
          <p:cNvSpPr>
            <a:spLocks noChangeArrowheads="1"/>
          </p:cNvSpPr>
          <p:nvPr/>
        </p:nvSpPr>
        <p:spPr bwMode="auto">
          <a:xfrm>
            <a:off x="5219700" y="0"/>
            <a:ext cx="339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CH" altLang="de-DE" sz="1000"/>
              <a:t>FB</a:t>
            </a:r>
          </a:p>
        </p:txBody>
      </p:sp>
      <p:sp>
        <p:nvSpPr>
          <p:cNvPr id="3079" name="Rechteck 7"/>
          <p:cNvSpPr>
            <a:spLocks noChangeArrowheads="1"/>
          </p:cNvSpPr>
          <p:nvPr/>
        </p:nvSpPr>
        <p:spPr bwMode="auto">
          <a:xfrm>
            <a:off x="476250" y="1493838"/>
            <a:ext cx="339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CH" altLang="de-DE" sz="1000"/>
              <a:t>FB</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pPr>
              <a:defRPr/>
            </a:pPr>
            <a:r>
              <a:rPr lang="de-DE" dirty="0" smtClean="0">
                <a:solidFill>
                  <a:srgbClr val="00B0F0"/>
                </a:solidFill>
                <a:latin typeface="Arial" pitchFamily="34" charset="0"/>
              </a:rPr>
              <a:t>Zum Nachdenken</a:t>
            </a:r>
            <a:endParaRPr lang="de-DE" dirty="0">
              <a:solidFill>
                <a:srgbClr val="00B0F0"/>
              </a:solidFill>
              <a:latin typeface="Arial" pitchFamily="34" charset="0"/>
            </a:endParaRPr>
          </a:p>
        </p:txBody>
      </p:sp>
      <p:sp>
        <p:nvSpPr>
          <p:cNvPr id="9" name="Inhaltsplatzhalter 8"/>
          <p:cNvSpPr>
            <a:spLocks noGrp="1"/>
          </p:cNvSpPr>
          <p:nvPr>
            <p:ph idx="1"/>
          </p:nvPr>
        </p:nvSpPr>
        <p:spPr/>
        <p:txBody>
          <a:bodyPr/>
          <a:lstStyle/>
          <a:p>
            <a:pPr>
              <a:defRPr/>
            </a:pPr>
            <a:r>
              <a:rPr lang="de-DE" dirty="0" smtClean="0">
                <a:latin typeface="Arial" pitchFamily="34" charset="0"/>
              </a:rPr>
              <a:t>1. Weshalb übernahmen die frühen Christen nicht die Musik der römischen Kultur?</a:t>
            </a:r>
          </a:p>
          <a:p>
            <a:pPr>
              <a:defRPr/>
            </a:pPr>
            <a:r>
              <a:rPr lang="de-DE" dirty="0" smtClean="0">
                <a:solidFill>
                  <a:schemeClr val="accent1">
                    <a:lumMod val="60000"/>
                    <a:lumOff val="40000"/>
                  </a:schemeClr>
                </a:solidFill>
                <a:latin typeface="Arial" pitchFamily="34" charset="0"/>
              </a:rPr>
              <a:t>Antwort: Die Christen distanzierten sich von der Musik der Heiden, die u.a. bei ausgelassenen Festen und ekstatischen </a:t>
            </a:r>
          </a:p>
          <a:p>
            <a:pPr>
              <a:buFont typeface="Wingdings" panose="05000000000000000000" pitchFamily="2" charset="2"/>
              <a:buNone/>
              <a:defRPr/>
            </a:pPr>
            <a:r>
              <a:rPr lang="de-DE" dirty="0" smtClean="0">
                <a:solidFill>
                  <a:schemeClr val="accent1">
                    <a:lumMod val="60000"/>
                    <a:lumOff val="40000"/>
                  </a:schemeClr>
                </a:solidFill>
                <a:latin typeface="Arial" pitchFamily="34" charset="0"/>
              </a:rPr>
              <a:t>	Kulten verwendet wurden.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pPr>
              <a:defRPr/>
            </a:pPr>
            <a:r>
              <a:rPr lang="de-DE" dirty="0" smtClean="0">
                <a:solidFill>
                  <a:srgbClr val="00B0F0"/>
                </a:solidFill>
                <a:latin typeface="Arial" pitchFamily="34" charset="0"/>
              </a:rPr>
              <a:t>Zum Nachdenken</a:t>
            </a:r>
            <a:endParaRPr lang="de-DE" dirty="0">
              <a:solidFill>
                <a:srgbClr val="00B0F0"/>
              </a:solidFill>
              <a:latin typeface="Arial" pitchFamily="34" charset="0"/>
            </a:endParaRPr>
          </a:p>
        </p:txBody>
      </p:sp>
      <p:sp>
        <p:nvSpPr>
          <p:cNvPr id="9" name="Inhaltsplatzhalter 8"/>
          <p:cNvSpPr>
            <a:spLocks noGrp="1"/>
          </p:cNvSpPr>
          <p:nvPr>
            <p:ph idx="1"/>
          </p:nvPr>
        </p:nvSpPr>
        <p:spPr/>
        <p:txBody>
          <a:bodyPr/>
          <a:lstStyle/>
          <a:p>
            <a:pPr>
              <a:defRPr/>
            </a:pPr>
            <a:r>
              <a:rPr lang="de-DE" dirty="0" smtClean="0">
                <a:latin typeface="Arial" pitchFamily="34" charset="0"/>
              </a:rPr>
              <a:t>2. Verdrängung von bestehender Musik durch eine andere Art von Musik – kennen wir das auch in unserer Zeit?</a:t>
            </a:r>
          </a:p>
          <a:p>
            <a:pPr>
              <a:defRPr/>
            </a:pPr>
            <a:r>
              <a:rPr lang="de-DE" sz="2800" dirty="0" smtClean="0">
                <a:solidFill>
                  <a:schemeClr val="accent1">
                    <a:lumMod val="60000"/>
                    <a:lumOff val="40000"/>
                  </a:schemeClr>
                </a:solidFill>
                <a:latin typeface="Arial" pitchFamily="34" charset="0"/>
              </a:rPr>
              <a:t>Antwort: </a:t>
            </a:r>
          </a:p>
          <a:p>
            <a:pPr lvl="1">
              <a:defRPr/>
            </a:pPr>
            <a:r>
              <a:rPr lang="de-DE" sz="2400" dirty="0" smtClean="0">
                <a:solidFill>
                  <a:schemeClr val="accent1">
                    <a:lumMod val="60000"/>
                    <a:lumOff val="40000"/>
                  </a:schemeClr>
                </a:solidFill>
                <a:latin typeface="Arial" pitchFamily="34" charset="0"/>
              </a:rPr>
              <a:t>A) Die moderne afroamerikanische Musik verdrängte im 20. Jh. die herkömmliche europäische Musik (Klassik).</a:t>
            </a:r>
          </a:p>
          <a:p>
            <a:pPr lvl="1">
              <a:defRPr/>
            </a:pPr>
            <a:r>
              <a:rPr lang="de-DE" sz="2400" dirty="0" smtClean="0">
                <a:solidFill>
                  <a:schemeClr val="accent1">
                    <a:lumMod val="60000"/>
                    <a:lumOff val="40000"/>
                  </a:schemeClr>
                </a:solidFill>
                <a:latin typeface="Arial" pitchFamily="34" charset="0"/>
              </a:rPr>
              <a:t>B) Die moderne afroamerikanische </a:t>
            </a:r>
            <a:r>
              <a:rPr lang="de-DE" sz="2400" dirty="0" err="1" smtClean="0">
                <a:solidFill>
                  <a:schemeClr val="accent1">
                    <a:lumMod val="60000"/>
                    <a:lumOff val="40000"/>
                  </a:schemeClr>
                </a:solidFill>
                <a:latin typeface="Arial" pitchFamily="34" charset="0"/>
              </a:rPr>
              <a:t>Worshipmusik</a:t>
            </a:r>
            <a:r>
              <a:rPr lang="de-DE" sz="2400" dirty="0" smtClean="0">
                <a:solidFill>
                  <a:schemeClr val="accent1">
                    <a:lumMod val="60000"/>
                    <a:lumOff val="40000"/>
                  </a:schemeClr>
                </a:solidFill>
                <a:latin typeface="Arial" pitchFamily="34" charset="0"/>
              </a:rPr>
              <a:t> verdrängte die herkömmlichen christlichen Choräle und Lieder in den Gemeinden.</a:t>
            </a:r>
            <a:endParaRPr lang="de-DE" sz="2400" dirty="0">
              <a:solidFill>
                <a:schemeClr val="accent1">
                  <a:lumMod val="60000"/>
                  <a:lumOff val="40000"/>
                </a:schemeClr>
              </a:solidFill>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Rectangle 6"/>
          <p:cNvSpPr>
            <a:spLocks noGrp="1" noChangeArrowheads="1"/>
          </p:cNvSpPr>
          <p:nvPr>
            <p:ph type="title"/>
          </p:nvPr>
        </p:nvSpPr>
        <p:spPr>
          <a:xfrm>
            <a:off x="0" y="381000"/>
            <a:ext cx="9144000" cy="1371600"/>
          </a:xfrm>
        </p:spPr>
        <p:txBody>
          <a:bodyPr/>
          <a:lstStyle/>
          <a:p>
            <a:pPr eaLnBrk="1" hangingPunct="1">
              <a:defRPr/>
            </a:pPr>
            <a:r>
              <a:rPr lang="de-DE" sz="4000" dirty="0" smtClean="0">
                <a:solidFill>
                  <a:srgbClr val="00B0F0"/>
                </a:solidFill>
                <a:latin typeface="Arial" pitchFamily="34" charset="0"/>
              </a:rPr>
              <a:t>Zum Nachdenken</a:t>
            </a:r>
            <a:endParaRPr lang="de-DE" sz="4000" dirty="0" smtClean="0">
              <a:solidFill>
                <a:srgbClr val="00B0F0"/>
              </a:solidFill>
            </a:endParaRPr>
          </a:p>
        </p:txBody>
      </p:sp>
      <p:pic>
        <p:nvPicPr>
          <p:cNvPr id="14339" name="Picture 10" descr="Image:BailaAnciens.JPG">
            <a:hlinkClick r:id="rId2"/>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l="2748"/>
          <a:stretch>
            <a:fillRect/>
          </a:stretch>
        </p:blipFill>
        <p:spPr>
          <a:xfrm>
            <a:off x="1835150" y="1557338"/>
            <a:ext cx="5335588" cy="4114800"/>
          </a:xfrm>
        </p:spPr>
      </p:pic>
      <p:sp>
        <p:nvSpPr>
          <p:cNvPr id="14340" name="Text Box 12"/>
          <p:cNvSpPr txBox="1">
            <a:spLocks noChangeArrowheads="1"/>
          </p:cNvSpPr>
          <p:nvPr/>
        </p:nvSpPr>
        <p:spPr bwMode="auto">
          <a:xfrm>
            <a:off x="1835150" y="5661025"/>
            <a:ext cx="16779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CH" altLang="de-DE" sz="1200"/>
              <a:t>KaBa GNU 1.2 or later</a:t>
            </a:r>
            <a:endParaRPr lang="de-DE" altLang="de-DE" sz="1200"/>
          </a:p>
        </p:txBody>
      </p:sp>
      <p:sp>
        <p:nvSpPr>
          <p:cNvPr id="6" name="Textfeld 5"/>
          <p:cNvSpPr txBox="1"/>
          <p:nvPr/>
        </p:nvSpPr>
        <p:spPr>
          <a:xfrm>
            <a:off x="292100" y="6092825"/>
            <a:ext cx="8851900" cy="400050"/>
          </a:xfrm>
          <a:prstGeom prst="rect">
            <a:avLst/>
          </a:prstGeom>
          <a:noFill/>
        </p:spPr>
        <p:txBody>
          <a:bodyPr wrap="none">
            <a:spAutoFit/>
          </a:bodyPr>
          <a:lstStyle/>
          <a:p>
            <a:pPr>
              <a:defRPr/>
            </a:pPr>
            <a:r>
              <a:rPr lang="de-DE" sz="2000" dirty="0">
                <a:effectLst>
                  <a:outerShdw blurRad="38100" dist="38100" dir="2700000" algn="tl">
                    <a:srgbClr val="000000">
                      <a:alpha val="43137"/>
                    </a:srgbClr>
                  </a:outerShdw>
                </a:effectLst>
                <a:latin typeface="Arial" pitchFamily="34" charset="0"/>
              </a:rPr>
              <a:t>Motorische Rhythmusschläge </a:t>
            </a:r>
            <a:r>
              <a:rPr lang="de-DE" sz="2000" dirty="0">
                <a:effectLst>
                  <a:outerShdw blurRad="38100" dist="38100" dir="2700000" algn="tl">
                    <a:srgbClr val="000000">
                      <a:alpha val="43137"/>
                    </a:srgbClr>
                  </a:outerShdw>
                </a:effectLst>
                <a:latin typeface="Arial" pitchFamily="34" charset="0"/>
                <a:sym typeface="Wingdings" pitchFamily="2" charset="2"/>
              </a:rPr>
              <a:t> Berauschung  Kontakt mit den Dämonen</a:t>
            </a:r>
            <a:endParaRPr lang="de-DE" sz="2000" dirty="0">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1628775"/>
            <a:ext cx="21605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6"/>
          <p:cNvSpPr>
            <a:spLocks noGrp="1" noChangeArrowheads="1"/>
          </p:cNvSpPr>
          <p:nvPr>
            <p:ph type="title"/>
          </p:nvPr>
        </p:nvSpPr>
        <p:spPr>
          <a:xfrm>
            <a:off x="0" y="381000"/>
            <a:ext cx="9144000" cy="1371600"/>
          </a:xfrm>
        </p:spPr>
        <p:txBody>
          <a:bodyPr/>
          <a:lstStyle/>
          <a:p>
            <a:pPr eaLnBrk="1" hangingPunct="1">
              <a:defRPr/>
            </a:pPr>
            <a:r>
              <a:rPr lang="de-DE" sz="4000" dirty="0" smtClean="0">
                <a:solidFill>
                  <a:srgbClr val="00B0F0"/>
                </a:solidFill>
                <a:latin typeface="Arial" pitchFamily="34" charset="0"/>
              </a:rPr>
              <a:t>Zum Nachdenken</a:t>
            </a:r>
            <a:endParaRPr lang="de-DE" sz="4000" dirty="0" smtClean="0">
              <a:solidFill>
                <a:srgbClr val="00B0F0"/>
              </a:solidFill>
            </a:endParaRPr>
          </a:p>
        </p:txBody>
      </p:sp>
      <p:sp>
        <p:nvSpPr>
          <p:cNvPr id="15364" name="Text Box 12"/>
          <p:cNvSpPr txBox="1">
            <a:spLocks noChangeArrowheads="1"/>
          </p:cNvSpPr>
          <p:nvPr/>
        </p:nvSpPr>
        <p:spPr bwMode="auto">
          <a:xfrm>
            <a:off x="5580063" y="1628775"/>
            <a:ext cx="3794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CH" altLang="de-DE" sz="1200"/>
              <a:t>US</a:t>
            </a:r>
            <a:endParaRPr lang="de-DE" altLang="de-DE" sz="1200"/>
          </a:p>
        </p:txBody>
      </p:sp>
      <p:sp>
        <p:nvSpPr>
          <p:cNvPr id="6" name="Textfeld 5"/>
          <p:cNvSpPr txBox="1"/>
          <p:nvPr/>
        </p:nvSpPr>
        <p:spPr>
          <a:xfrm>
            <a:off x="292100" y="6092825"/>
            <a:ext cx="8851900" cy="400050"/>
          </a:xfrm>
          <a:prstGeom prst="rect">
            <a:avLst/>
          </a:prstGeom>
          <a:noFill/>
        </p:spPr>
        <p:txBody>
          <a:bodyPr wrap="none">
            <a:spAutoFit/>
          </a:bodyPr>
          <a:lstStyle/>
          <a:p>
            <a:pPr>
              <a:defRPr/>
            </a:pPr>
            <a:r>
              <a:rPr lang="de-DE" sz="2000" dirty="0">
                <a:effectLst>
                  <a:outerShdw blurRad="38100" dist="38100" dir="2700000" algn="tl">
                    <a:srgbClr val="000000">
                      <a:alpha val="43137"/>
                    </a:srgbClr>
                  </a:outerShdw>
                </a:effectLst>
                <a:latin typeface="Arial" pitchFamily="34" charset="0"/>
              </a:rPr>
              <a:t>Motorische Rhythmusschläge </a:t>
            </a:r>
            <a:r>
              <a:rPr lang="de-DE" sz="2000" dirty="0">
                <a:effectLst>
                  <a:outerShdw blurRad="38100" dist="38100" dir="2700000" algn="tl">
                    <a:srgbClr val="000000">
                      <a:alpha val="43137"/>
                    </a:srgbClr>
                  </a:outerShdw>
                </a:effectLst>
                <a:latin typeface="Arial" pitchFamily="34" charset="0"/>
                <a:sym typeface="Wingdings" pitchFamily="2" charset="2"/>
              </a:rPr>
              <a:t> Berauschung  Kontakt mit den Dämonen</a:t>
            </a:r>
            <a:endParaRPr lang="de-DE" sz="2000" dirty="0">
              <a:effectLst>
                <a:outerShdw blurRad="38100" dist="38100" dir="2700000" algn="tl">
                  <a:srgbClr val="000000">
                    <a:alpha val="43137"/>
                  </a:srgbClr>
                </a:outerShdw>
              </a:effectLst>
              <a:latin typeface="Arial" pitchFamily="34" charset="0"/>
            </a:endParaRPr>
          </a:p>
        </p:txBody>
      </p:sp>
      <p:sp>
        <p:nvSpPr>
          <p:cNvPr id="15366" name="Textfeld 8"/>
          <p:cNvSpPr txBox="1">
            <a:spLocks noChangeArrowheads="1"/>
          </p:cNvSpPr>
          <p:nvPr/>
        </p:nvSpPr>
        <p:spPr bwMode="auto">
          <a:xfrm>
            <a:off x="323850" y="3500438"/>
            <a:ext cx="86233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a:latin typeface="Arial" panose="020B0604020202020204" pitchFamily="34" charset="0"/>
              </a:rPr>
              <a:t>Motorisch-rhythmische Trommelschläge führen dazu, dass der Wachzustand </a:t>
            </a:r>
          </a:p>
          <a:p>
            <a:pPr eaLnBrk="1" hangingPunct="1"/>
            <a:r>
              <a:rPr lang="de-DE" altLang="de-DE">
                <a:latin typeface="Arial" panose="020B0604020202020204" pitchFamily="34" charset="0"/>
              </a:rPr>
              <a:t>des Gehirns eingeschränkt  und  runtergefahren wird. Daraus folgt Trance/Rausch.</a:t>
            </a:r>
          </a:p>
          <a:p>
            <a:pPr eaLnBrk="1" hangingPunct="1"/>
            <a:r>
              <a:rPr lang="de-DE" altLang="de-DE">
                <a:latin typeface="Arial" panose="020B0604020202020204" pitchFamily="34" charset="0"/>
                <a:sym typeface="Wingdings" panose="05000000000000000000" pitchFamily="2" charset="2"/>
              </a:rPr>
              <a:t> </a:t>
            </a:r>
            <a:r>
              <a:rPr lang="de-DE" altLang="de-DE">
                <a:latin typeface="Arial" panose="020B0604020202020204" pitchFamily="34" charset="0"/>
              </a:rPr>
              <a:t>Es kommt zu einer verminderten Wahrnehmung der Zeit und des Raumes,</a:t>
            </a:r>
          </a:p>
          <a:p>
            <a:pPr eaLnBrk="1" hangingPunct="1"/>
            <a:r>
              <a:rPr lang="de-DE" altLang="de-DE">
                <a:latin typeface="Arial" panose="020B0604020202020204" pitchFamily="34" charset="0"/>
              </a:rPr>
              <a:t>die Körperkontrolle wird reduziert, die Denkabläufe werden geschwächt </a:t>
            </a:r>
          </a:p>
          <a:p>
            <a:pPr eaLnBrk="1" hangingPunct="1"/>
            <a:r>
              <a:rPr lang="de-DE" altLang="de-DE">
                <a:latin typeface="Arial" panose="020B0604020202020204" pitchFamily="34" charset="0"/>
              </a:rPr>
              <a:t>(kritisches Denken wird ausgeschaltet). Es entstehen Glücksgefühle.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1413" y="277813"/>
            <a:ext cx="3744912" cy="1143000"/>
          </a:xfrm>
        </p:spPr>
        <p:txBody>
          <a:bodyPr/>
          <a:lstStyle/>
          <a:p>
            <a:pPr>
              <a:defRPr/>
            </a:pPr>
            <a:r>
              <a:rPr lang="de-DE" dirty="0" smtClean="0">
                <a:solidFill>
                  <a:srgbClr val="00B0F0"/>
                </a:solidFill>
                <a:latin typeface="Arial" pitchFamily="34" charset="0"/>
              </a:rPr>
              <a:t>Jazz</a:t>
            </a:r>
            <a:endParaRPr lang="de-DE" dirty="0">
              <a:solidFill>
                <a:srgbClr val="00B0F0"/>
              </a:solidFill>
              <a:latin typeface="Arial" pitchFamily="34" charset="0"/>
            </a:endParaRPr>
          </a:p>
        </p:txBody>
      </p:sp>
      <p:sp>
        <p:nvSpPr>
          <p:cNvPr id="3" name="Inhaltsplatzhalter 2"/>
          <p:cNvSpPr>
            <a:spLocks noGrp="1"/>
          </p:cNvSpPr>
          <p:nvPr>
            <p:ph idx="1"/>
          </p:nvPr>
        </p:nvSpPr>
        <p:spPr>
          <a:xfrm>
            <a:off x="395288" y="2636838"/>
            <a:ext cx="8424862" cy="4221162"/>
          </a:xfrm>
        </p:spPr>
        <p:txBody>
          <a:bodyPr/>
          <a:lstStyle/>
          <a:p>
            <a:pPr>
              <a:defRPr/>
            </a:pPr>
            <a:r>
              <a:rPr lang="de-DE" dirty="0" smtClean="0"/>
              <a:t>Schwarze Sklaven brachten die motorische Rhythmik des heidnischen Afrikas nach Amerika.</a:t>
            </a:r>
          </a:p>
          <a:p>
            <a:pPr>
              <a:defRPr/>
            </a:pPr>
            <a:r>
              <a:rPr lang="de-DE" dirty="0" smtClean="0"/>
              <a:t>1890 entstand der Jazz.</a:t>
            </a:r>
          </a:p>
          <a:p>
            <a:pPr>
              <a:defRPr/>
            </a:pPr>
            <a:r>
              <a:rPr lang="de-DE" dirty="0" smtClean="0"/>
              <a:t>Ca. alle 10 Jahre entstand ein neuer Stil.</a:t>
            </a:r>
          </a:p>
          <a:p>
            <a:pPr>
              <a:defRPr/>
            </a:pPr>
            <a:r>
              <a:rPr lang="de-DE" dirty="0" smtClean="0"/>
              <a:t>1940er-Jahren: </a:t>
            </a:r>
            <a:r>
              <a:rPr lang="de-DE" dirty="0" err="1" smtClean="0"/>
              <a:t>Rhythm</a:t>
            </a:r>
            <a:r>
              <a:rPr lang="de-DE" dirty="0" smtClean="0"/>
              <a:t> &amp; Blues</a:t>
            </a:r>
            <a:endParaRPr lang="de-DE" dirty="0"/>
          </a:p>
        </p:txBody>
      </p:sp>
      <p:pic>
        <p:nvPicPr>
          <p:cNvPr id="16388" name="Picture 2" descr="http://upload.wikimedia.org/wikipedia/commons/0/0e/Louis_Armstrong_restor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325" y="188913"/>
            <a:ext cx="27368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Bild:Sub-Saharan-Africa.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88913"/>
            <a:ext cx="2087563"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hteck 7"/>
          <p:cNvSpPr>
            <a:spLocks noChangeArrowheads="1"/>
          </p:cNvSpPr>
          <p:nvPr/>
        </p:nvSpPr>
        <p:spPr bwMode="auto">
          <a:xfrm>
            <a:off x="8532813" y="2060575"/>
            <a:ext cx="339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CH" altLang="de-DE" sz="1000"/>
              <a:t>FB</a:t>
            </a:r>
          </a:p>
        </p:txBody>
      </p:sp>
      <p:sp>
        <p:nvSpPr>
          <p:cNvPr id="16391" name="Rechteck 7"/>
          <p:cNvSpPr>
            <a:spLocks noChangeArrowheads="1"/>
          </p:cNvSpPr>
          <p:nvPr/>
        </p:nvSpPr>
        <p:spPr bwMode="auto">
          <a:xfrm>
            <a:off x="2411413" y="2060575"/>
            <a:ext cx="339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CH" altLang="de-DE" sz="1000"/>
              <a:t>FB</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rrowheads="1"/>
          </p:cNvSpPr>
          <p:nvPr>
            <p:ph type="title" sz="quarter"/>
          </p:nvPr>
        </p:nvSpPr>
        <p:spPr/>
        <p:txBody>
          <a:bodyPr/>
          <a:lstStyle/>
          <a:p>
            <a:pPr>
              <a:defRPr/>
            </a:pPr>
            <a:r>
              <a:rPr lang="de-DE" dirty="0">
                <a:solidFill>
                  <a:srgbClr val="00B0F0"/>
                </a:solidFill>
                <a:latin typeface="Arial" pitchFamily="34" charset="0"/>
              </a:rPr>
              <a:t>Zur Entstehung </a:t>
            </a:r>
            <a:r>
              <a:rPr lang="de-DE" dirty="0" smtClean="0">
                <a:solidFill>
                  <a:srgbClr val="00B0F0"/>
                </a:solidFill>
                <a:latin typeface="Arial" pitchFamily="34" charset="0"/>
              </a:rPr>
              <a:t/>
            </a:r>
            <a:br>
              <a:rPr lang="de-DE" dirty="0" smtClean="0">
                <a:solidFill>
                  <a:srgbClr val="00B0F0"/>
                </a:solidFill>
                <a:latin typeface="Arial" pitchFamily="34" charset="0"/>
              </a:rPr>
            </a:br>
            <a:r>
              <a:rPr lang="de-DE" dirty="0" smtClean="0">
                <a:solidFill>
                  <a:srgbClr val="00B0F0"/>
                </a:solidFill>
                <a:latin typeface="Arial" pitchFamily="34" charset="0"/>
              </a:rPr>
              <a:t>der Rock- und Popmusik</a:t>
            </a:r>
            <a:endParaRPr lang="de-DE" dirty="0">
              <a:solidFill>
                <a:srgbClr val="00B0F0"/>
              </a:solidFill>
              <a:latin typeface="Arial" pitchFamily="34" charset="0"/>
            </a:endParaRPr>
          </a:p>
        </p:txBody>
      </p:sp>
      <p:sp>
        <p:nvSpPr>
          <p:cNvPr id="17411" name="WordArt 5" descr="Vertikal dünn"/>
          <p:cNvSpPr>
            <a:spLocks noChangeArrowheads="1" noChangeShapeType="1" noTextEdit="1"/>
          </p:cNvSpPr>
          <p:nvPr/>
        </p:nvSpPr>
        <p:spPr bwMode="auto">
          <a:xfrm>
            <a:off x="3132138" y="1989138"/>
            <a:ext cx="2082800" cy="1225550"/>
          </a:xfrm>
          <a:prstGeom prst="rect">
            <a:avLst/>
          </a:prstGeom>
        </p:spPr>
        <p:txBody>
          <a:bodyPr wrap="none" fromWordArt="1">
            <a:prstTxWarp prst="textPlain">
              <a:avLst>
                <a:gd name="adj" fmla="val 50000"/>
              </a:avLst>
            </a:prstTxWarp>
          </a:bodyPr>
          <a:lstStyle/>
          <a:p>
            <a:r>
              <a:rPr lang="de-CH"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panose="020B0A04020102020204" pitchFamily="34" charset="0"/>
              </a:rPr>
              <a:t>1953</a:t>
            </a:r>
          </a:p>
        </p:txBody>
      </p:sp>
      <p:sp>
        <p:nvSpPr>
          <p:cNvPr id="17412" name="WordArt 20"/>
          <p:cNvSpPr>
            <a:spLocks noChangeArrowheads="1" noChangeShapeType="1" noTextEdit="1"/>
          </p:cNvSpPr>
          <p:nvPr/>
        </p:nvSpPr>
        <p:spPr bwMode="auto">
          <a:xfrm>
            <a:off x="323850" y="3860800"/>
            <a:ext cx="3000375" cy="647700"/>
          </a:xfrm>
          <a:prstGeom prst="rect">
            <a:avLst/>
          </a:prstGeom>
        </p:spPr>
        <p:txBody>
          <a:bodyPr wrap="none" fromWordArt="1">
            <a:prstTxWarp prst="textFadeUp">
              <a:avLst>
                <a:gd name="adj" fmla="val 9991"/>
              </a:avLst>
            </a:prstTxWarp>
          </a:bodyPr>
          <a:lstStyle/>
          <a:p>
            <a:r>
              <a:rPr lang="de-CH" sz="3600" kern="10">
                <a:ln w="12700">
                  <a:solidFill>
                    <a:srgbClr val="B2B2B2"/>
                  </a:solidFill>
                  <a:round/>
                  <a:headEnd/>
                  <a:tailEnd/>
                </a:ln>
                <a:solidFill>
                  <a:schemeClr val="accent2"/>
                </a:solidFill>
                <a:effectLst>
                  <a:outerShdw dist="35921" dir="2700000" sy="50000" rotWithShape="0">
                    <a:srgbClr val="875B0D">
                      <a:alpha val="70000"/>
                    </a:srgbClr>
                  </a:outerShdw>
                </a:effectLst>
                <a:latin typeface="Arial Black" panose="020B0A04020102020204" pitchFamily="34" charset="0"/>
              </a:rPr>
              <a:t>Rhythm &amp; Blues</a:t>
            </a:r>
          </a:p>
        </p:txBody>
      </p:sp>
      <p:sp>
        <p:nvSpPr>
          <p:cNvPr id="17413" name="WordArt 21"/>
          <p:cNvSpPr>
            <a:spLocks noChangeArrowheads="1" noChangeShapeType="1" noTextEdit="1"/>
          </p:cNvSpPr>
          <p:nvPr/>
        </p:nvSpPr>
        <p:spPr bwMode="auto">
          <a:xfrm>
            <a:off x="5148263" y="3716338"/>
            <a:ext cx="2671762" cy="865187"/>
          </a:xfrm>
          <a:prstGeom prst="rect">
            <a:avLst/>
          </a:prstGeom>
        </p:spPr>
        <p:txBody>
          <a:bodyPr wrap="none" fromWordArt="1">
            <a:prstTxWarp prst="textFadeUp">
              <a:avLst>
                <a:gd name="adj" fmla="val 9991"/>
              </a:avLst>
            </a:prstTxWarp>
          </a:bodyPr>
          <a:lstStyle/>
          <a:p>
            <a:r>
              <a:rPr lang="de-CH" sz="3600" kern="10">
                <a:ln w="12700">
                  <a:solidFill>
                    <a:srgbClr val="B2B2B2"/>
                  </a:solidFill>
                  <a:round/>
                  <a:headEnd/>
                  <a:tailEnd/>
                </a:ln>
                <a:solidFill>
                  <a:schemeClr val="accent2"/>
                </a:solidFill>
                <a:effectLst>
                  <a:outerShdw dist="35921" dir="2700000" sy="50000" rotWithShape="0">
                    <a:srgbClr val="875B0D">
                      <a:alpha val="70000"/>
                    </a:srgbClr>
                  </a:outerShdw>
                </a:effectLst>
                <a:latin typeface="Arial Black" panose="020B0A04020102020204" pitchFamily="34" charset="0"/>
              </a:rPr>
              <a:t>Country Music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9" name="Rectangle 3"/>
          <p:cNvSpPr>
            <a:spLocks noGrp="1" noRot="1" noChangeArrowheads="1"/>
          </p:cNvSpPr>
          <p:nvPr>
            <p:ph type="title" sz="quarter"/>
          </p:nvPr>
        </p:nvSpPr>
        <p:spPr/>
        <p:txBody>
          <a:bodyPr/>
          <a:lstStyle/>
          <a:p>
            <a:pPr>
              <a:defRPr/>
            </a:pPr>
            <a:r>
              <a:rPr lang="de-DE" dirty="0" smtClean="0">
                <a:solidFill>
                  <a:srgbClr val="00B0F0"/>
                </a:solidFill>
                <a:latin typeface="Arial" pitchFamily="34" charset="0"/>
              </a:rPr>
              <a:t>Zur Entstehung </a:t>
            </a:r>
            <a:br>
              <a:rPr lang="de-DE" dirty="0" smtClean="0">
                <a:solidFill>
                  <a:srgbClr val="00B0F0"/>
                </a:solidFill>
                <a:latin typeface="Arial" pitchFamily="34" charset="0"/>
              </a:rPr>
            </a:br>
            <a:r>
              <a:rPr lang="de-DE" dirty="0" smtClean="0">
                <a:solidFill>
                  <a:srgbClr val="00B0F0"/>
                </a:solidFill>
                <a:latin typeface="Arial" pitchFamily="34" charset="0"/>
              </a:rPr>
              <a:t>der Rock- und Popmusik</a:t>
            </a:r>
            <a:endParaRPr lang="de-DE" dirty="0">
              <a:solidFill>
                <a:srgbClr val="00B0F0"/>
              </a:solidFill>
              <a:latin typeface="Arial" pitchFamily="34" charset="0"/>
            </a:endParaRPr>
          </a:p>
        </p:txBody>
      </p:sp>
      <p:sp>
        <p:nvSpPr>
          <p:cNvPr id="18435" name="WordArt 8"/>
          <p:cNvSpPr>
            <a:spLocks noChangeArrowheads="1" noChangeShapeType="1" noTextEdit="1"/>
          </p:cNvSpPr>
          <p:nvPr/>
        </p:nvSpPr>
        <p:spPr bwMode="auto">
          <a:xfrm>
            <a:off x="323850" y="3860800"/>
            <a:ext cx="3000375" cy="647700"/>
          </a:xfrm>
          <a:prstGeom prst="rect">
            <a:avLst/>
          </a:prstGeom>
        </p:spPr>
        <p:txBody>
          <a:bodyPr wrap="none" fromWordArt="1">
            <a:prstTxWarp prst="textFadeUp">
              <a:avLst>
                <a:gd name="adj" fmla="val 9991"/>
              </a:avLst>
            </a:prstTxWarp>
          </a:bodyPr>
          <a:lstStyle/>
          <a:p>
            <a:r>
              <a:rPr lang="de-CH" sz="3600" kern="10">
                <a:ln w="12700">
                  <a:solidFill>
                    <a:srgbClr val="B2B2B2"/>
                  </a:solidFill>
                  <a:round/>
                  <a:headEnd/>
                  <a:tailEnd/>
                </a:ln>
                <a:solidFill>
                  <a:schemeClr val="accent2"/>
                </a:solidFill>
                <a:effectLst>
                  <a:outerShdw dist="35921" dir="2700000" sy="50000" rotWithShape="0">
                    <a:srgbClr val="875B0D">
                      <a:alpha val="70000"/>
                    </a:srgbClr>
                  </a:outerShdw>
                </a:effectLst>
                <a:latin typeface="Arial Black" panose="020B0A04020102020204" pitchFamily="34" charset="0"/>
              </a:rPr>
              <a:t>Rhythm &amp; Blues</a:t>
            </a:r>
          </a:p>
        </p:txBody>
      </p:sp>
      <p:sp>
        <p:nvSpPr>
          <p:cNvPr id="18436" name="WordArt 9"/>
          <p:cNvSpPr>
            <a:spLocks noChangeArrowheads="1" noChangeShapeType="1" noTextEdit="1"/>
          </p:cNvSpPr>
          <p:nvPr/>
        </p:nvSpPr>
        <p:spPr bwMode="auto">
          <a:xfrm>
            <a:off x="5148263" y="3716338"/>
            <a:ext cx="2671762" cy="865187"/>
          </a:xfrm>
          <a:prstGeom prst="rect">
            <a:avLst/>
          </a:prstGeom>
        </p:spPr>
        <p:txBody>
          <a:bodyPr wrap="none" fromWordArt="1">
            <a:prstTxWarp prst="textFadeUp">
              <a:avLst>
                <a:gd name="adj" fmla="val 9991"/>
              </a:avLst>
            </a:prstTxWarp>
          </a:bodyPr>
          <a:lstStyle/>
          <a:p>
            <a:r>
              <a:rPr lang="de-CH" sz="3600" kern="10">
                <a:ln w="12700">
                  <a:solidFill>
                    <a:srgbClr val="B2B2B2"/>
                  </a:solidFill>
                  <a:round/>
                  <a:headEnd/>
                  <a:tailEnd/>
                </a:ln>
                <a:solidFill>
                  <a:schemeClr val="accent2"/>
                </a:solidFill>
                <a:effectLst>
                  <a:outerShdw dist="35921" dir="2700000" sy="50000" rotWithShape="0">
                    <a:srgbClr val="875B0D">
                      <a:alpha val="70000"/>
                    </a:srgbClr>
                  </a:outerShdw>
                </a:effectLst>
                <a:latin typeface="Arial Black" panose="020B0A04020102020204" pitchFamily="34" charset="0"/>
              </a:rPr>
              <a:t>Country Music</a:t>
            </a:r>
          </a:p>
        </p:txBody>
      </p:sp>
      <p:sp>
        <p:nvSpPr>
          <p:cNvPr id="18437" name="Line 10"/>
          <p:cNvSpPr>
            <a:spLocks noChangeShapeType="1"/>
          </p:cNvSpPr>
          <p:nvPr/>
        </p:nvSpPr>
        <p:spPr bwMode="auto">
          <a:xfrm flipH="1">
            <a:off x="4643438" y="4652963"/>
            <a:ext cx="1728787" cy="6477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8438" name="Line 11"/>
          <p:cNvSpPr>
            <a:spLocks noChangeShapeType="1"/>
          </p:cNvSpPr>
          <p:nvPr/>
        </p:nvSpPr>
        <p:spPr bwMode="auto">
          <a:xfrm>
            <a:off x="2195513" y="4581525"/>
            <a:ext cx="1728787" cy="6477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4584" name="Text Box 12"/>
          <p:cNvSpPr txBox="1">
            <a:spLocks noChangeArrowheads="1"/>
          </p:cNvSpPr>
          <p:nvPr/>
        </p:nvSpPr>
        <p:spPr bwMode="auto">
          <a:xfrm>
            <a:off x="2124075" y="5445125"/>
            <a:ext cx="7632700" cy="708025"/>
          </a:xfrm>
          <a:prstGeom prst="rect">
            <a:avLst/>
          </a:prstGeom>
          <a:noFill/>
          <a:ln w="9525">
            <a:noFill/>
            <a:miter lim="800000"/>
            <a:headEnd/>
            <a:tailEnd/>
          </a:ln>
        </p:spPr>
        <p:txBody>
          <a:bodyPr>
            <a:spAutoFit/>
          </a:bodyPr>
          <a:lstStyle/>
          <a:p>
            <a:pPr>
              <a:defRPr/>
            </a:pPr>
            <a:r>
              <a:rPr lang="de-DE" sz="2000" dirty="0">
                <a:effectLst>
                  <a:outerShdw blurRad="38100" dist="38100" dir="2700000" algn="tl">
                    <a:srgbClr val="000000">
                      <a:alpha val="43137"/>
                    </a:srgbClr>
                  </a:outerShdw>
                </a:effectLst>
                <a:latin typeface="Arial" pitchFamily="34" charset="0"/>
              </a:rPr>
              <a:t>Afrikanische motorische Rhythmen </a:t>
            </a:r>
          </a:p>
          <a:p>
            <a:pPr>
              <a:defRPr/>
            </a:pPr>
            <a:r>
              <a:rPr lang="de-DE" sz="2000" dirty="0">
                <a:effectLst>
                  <a:outerShdw blurRad="38100" dist="38100" dir="2700000" algn="tl">
                    <a:srgbClr val="000000">
                      <a:alpha val="43137"/>
                    </a:srgbClr>
                  </a:outerShdw>
                </a:effectLst>
                <a:latin typeface="Arial" pitchFamily="34" charset="0"/>
              </a:rPr>
              <a:t>werden gemischt mit europäischen Melodien.</a:t>
            </a:r>
          </a:p>
        </p:txBody>
      </p:sp>
      <p:sp>
        <p:nvSpPr>
          <p:cNvPr id="18440" name="WordArt 5" descr="Vertikal dünn"/>
          <p:cNvSpPr>
            <a:spLocks noChangeArrowheads="1" noChangeShapeType="1" noTextEdit="1"/>
          </p:cNvSpPr>
          <p:nvPr/>
        </p:nvSpPr>
        <p:spPr bwMode="auto">
          <a:xfrm>
            <a:off x="3132138" y="1989138"/>
            <a:ext cx="2082800" cy="1225550"/>
          </a:xfrm>
          <a:prstGeom prst="rect">
            <a:avLst/>
          </a:prstGeom>
        </p:spPr>
        <p:txBody>
          <a:bodyPr wrap="none" fromWordArt="1">
            <a:prstTxWarp prst="textPlain">
              <a:avLst>
                <a:gd name="adj" fmla="val 50000"/>
              </a:avLst>
            </a:prstTxWarp>
          </a:bodyPr>
          <a:lstStyle/>
          <a:p>
            <a:r>
              <a:rPr lang="de-CH"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panose="020B0A04020102020204" pitchFamily="34" charset="0"/>
              </a:rPr>
              <a:t>1953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692275" y="4652963"/>
            <a:ext cx="5616575" cy="2138362"/>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de-DE" altLang="de-DE"/>
          </a:p>
        </p:txBody>
      </p:sp>
      <p:sp>
        <p:nvSpPr>
          <p:cNvPr id="384003" name="Rectangle 3"/>
          <p:cNvSpPr>
            <a:spLocks noGrp="1" noRot="1" noChangeArrowheads="1"/>
          </p:cNvSpPr>
          <p:nvPr>
            <p:ph type="title" sz="quarter"/>
          </p:nvPr>
        </p:nvSpPr>
        <p:spPr/>
        <p:txBody>
          <a:bodyPr/>
          <a:lstStyle/>
          <a:p>
            <a:pPr>
              <a:defRPr/>
            </a:pPr>
            <a:r>
              <a:rPr lang="de-DE" dirty="0" smtClean="0">
                <a:solidFill>
                  <a:srgbClr val="00B0F0"/>
                </a:solidFill>
                <a:latin typeface="Arial" pitchFamily="34" charset="0"/>
              </a:rPr>
              <a:t>Zur Entstehung </a:t>
            </a:r>
            <a:br>
              <a:rPr lang="de-DE" dirty="0" smtClean="0">
                <a:solidFill>
                  <a:srgbClr val="00B0F0"/>
                </a:solidFill>
                <a:latin typeface="Arial" pitchFamily="34" charset="0"/>
              </a:rPr>
            </a:br>
            <a:r>
              <a:rPr lang="de-DE" dirty="0" smtClean="0">
                <a:solidFill>
                  <a:srgbClr val="00B0F0"/>
                </a:solidFill>
                <a:latin typeface="Arial" pitchFamily="34" charset="0"/>
              </a:rPr>
              <a:t>der Rock- und Popmusik</a:t>
            </a:r>
            <a:endParaRPr lang="de-DE" dirty="0">
              <a:solidFill>
                <a:srgbClr val="FF0000"/>
              </a:solidFill>
              <a:latin typeface="Arial" pitchFamily="34" charset="0"/>
            </a:endParaRPr>
          </a:p>
        </p:txBody>
      </p:sp>
      <p:sp>
        <p:nvSpPr>
          <p:cNvPr id="19460" name="WordArt 7"/>
          <p:cNvSpPr>
            <a:spLocks noChangeArrowheads="1" noChangeShapeType="1" noTextEdit="1"/>
          </p:cNvSpPr>
          <p:nvPr/>
        </p:nvSpPr>
        <p:spPr bwMode="auto">
          <a:xfrm>
            <a:off x="323850" y="3860800"/>
            <a:ext cx="3000375" cy="647700"/>
          </a:xfrm>
          <a:prstGeom prst="rect">
            <a:avLst/>
          </a:prstGeom>
        </p:spPr>
        <p:txBody>
          <a:bodyPr wrap="none" fromWordArt="1">
            <a:prstTxWarp prst="textFadeUp">
              <a:avLst>
                <a:gd name="adj" fmla="val 9991"/>
              </a:avLst>
            </a:prstTxWarp>
          </a:bodyPr>
          <a:lstStyle/>
          <a:p>
            <a:r>
              <a:rPr lang="de-CH" sz="3600" kern="10">
                <a:ln w="12700">
                  <a:solidFill>
                    <a:srgbClr val="B2B2B2"/>
                  </a:solidFill>
                  <a:round/>
                  <a:headEnd/>
                  <a:tailEnd/>
                </a:ln>
                <a:solidFill>
                  <a:schemeClr val="accent2"/>
                </a:solidFill>
                <a:effectLst>
                  <a:outerShdw dist="35921" dir="2700000" sy="50000" rotWithShape="0">
                    <a:srgbClr val="875B0D">
                      <a:alpha val="70000"/>
                    </a:srgbClr>
                  </a:outerShdw>
                </a:effectLst>
                <a:latin typeface="Arial Black" panose="020B0A04020102020204" pitchFamily="34" charset="0"/>
              </a:rPr>
              <a:t>Rhythm &amp; Blues</a:t>
            </a:r>
          </a:p>
        </p:txBody>
      </p:sp>
      <p:sp>
        <p:nvSpPr>
          <p:cNvPr id="19461" name="WordArt 8"/>
          <p:cNvSpPr>
            <a:spLocks noChangeArrowheads="1" noChangeShapeType="1" noTextEdit="1"/>
          </p:cNvSpPr>
          <p:nvPr/>
        </p:nvSpPr>
        <p:spPr bwMode="auto">
          <a:xfrm>
            <a:off x="5148263" y="3716338"/>
            <a:ext cx="2671762" cy="865187"/>
          </a:xfrm>
          <a:prstGeom prst="rect">
            <a:avLst/>
          </a:prstGeom>
        </p:spPr>
        <p:txBody>
          <a:bodyPr wrap="none" fromWordArt="1">
            <a:prstTxWarp prst="textFadeUp">
              <a:avLst>
                <a:gd name="adj" fmla="val 9991"/>
              </a:avLst>
            </a:prstTxWarp>
          </a:bodyPr>
          <a:lstStyle/>
          <a:p>
            <a:r>
              <a:rPr lang="de-CH" sz="3600" kern="10">
                <a:ln w="12700">
                  <a:solidFill>
                    <a:srgbClr val="B2B2B2"/>
                  </a:solidFill>
                  <a:round/>
                  <a:headEnd/>
                  <a:tailEnd/>
                </a:ln>
                <a:solidFill>
                  <a:schemeClr val="accent2"/>
                </a:solidFill>
                <a:effectLst>
                  <a:outerShdw dist="35921" dir="2700000" sy="50000" rotWithShape="0">
                    <a:srgbClr val="875B0D">
                      <a:alpha val="70000"/>
                    </a:srgbClr>
                  </a:outerShdw>
                </a:effectLst>
                <a:latin typeface="Arial Black" panose="020B0A04020102020204" pitchFamily="34" charset="0"/>
              </a:rPr>
              <a:t>Country Music</a:t>
            </a:r>
          </a:p>
        </p:txBody>
      </p:sp>
      <p:sp>
        <p:nvSpPr>
          <p:cNvPr id="19462" name="WordArt 9"/>
          <p:cNvSpPr>
            <a:spLocks noChangeArrowheads="1" noChangeShapeType="1" noTextEdit="1"/>
          </p:cNvSpPr>
          <p:nvPr/>
        </p:nvSpPr>
        <p:spPr bwMode="auto">
          <a:xfrm>
            <a:off x="1835150" y="4941888"/>
            <a:ext cx="5257800" cy="1654175"/>
          </a:xfrm>
          <a:prstGeom prst="rect">
            <a:avLst/>
          </a:prstGeom>
        </p:spPr>
        <p:txBody>
          <a:bodyPr wrap="none" fromWordArt="1">
            <a:prstTxWarp prst="textFadeUp">
              <a:avLst>
                <a:gd name="adj" fmla="val 9991"/>
              </a:avLst>
            </a:prstTxWarp>
          </a:bodyPr>
          <a:lstStyle/>
          <a:p>
            <a:r>
              <a:rPr lang="de-CH" sz="3600" kern="10">
                <a:ln w="12700">
                  <a:solidFill>
                    <a:srgbClr val="B2B2B2"/>
                  </a:solidFill>
                  <a:round/>
                  <a:headEnd/>
                  <a:tailEnd/>
                </a:ln>
                <a:solidFill>
                  <a:schemeClr val="folHlink"/>
                </a:solidFill>
                <a:effectLst>
                  <a:outerShdw dist="35921" dir="2700000" sy="50000" rotWithShape="0">
                    <a:srgbClr val="875B0D">
                      <a:alpha val="70000"/>
                    </a:srgbClr>
                  </a:outerShdw>
                </a:effectLst>
                <a:latin typeface="Arial Black" panose="020B0A04020102020204" pitchFamily="34" charset="0"/>
              </a:rPr>
              <a:t>Rock‘n‘Roll</a:t>
            </a:r>
          </a:p>
        </p:txBody>
      </p:sp>
      <p:sp>
        <p:nvSpPr>
          <p:cNvPr id="19463" name="WordArt 5" descr="Vertikal dünn"/>
          <p:cNvSpPr>
            <a:spLocks noChangeArrowheads="1" noChangeShapeType="1" noTextEdit="1"/>
          </p:cNvSpPr>
          <p:nvPr/>
        </p:nvSpPr>
        <p:spPr bwMode="auto">
          <a:xfrm>
            <a:off x="3132138" y="1989138"/>
            <a:ext cx="2082800" cy="1225550"/>
          </a:xfrm>
          <a:prstGeom prst="rect">
            <a:avLst/>
          </a:prstGeom>
        </p:spPr>
        <p:txBody>
          <a:bodyPr wrap="none" fromWordArt="1">
            <a:prstTxWarp prst="textPlain">
              <a:avLst>
                <a:gd name="adj" fmla="val 50000"/>
              </a:avLst>
            </a:prstTxWarp>
          </a:bodyPr>
          <a:lstStyle/>
          <a:p>
            <a:r>
              <a:rPr lang="de-CH"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panose="020B0A04020102020204" pitchFamily="34" charset="0"/>
              </a:rPr>
              <a:t>1953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31"/>
          <p:cNvSpPr>
            <a:spLocks noChangeArrowheads="1"/>
          </p:cNvSpPr>
          <p:nvPr/>
        </p:nvSpPr>
        <p:spPr bwMode="auto">
          <a:xfrm>
            <a:off x="7019925" y="5373688"/>
            <a:ext cx="1511300" cy="71913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de-DE" altLang="de-DE"/>
          </a:p>
        </p:txBody>
      </p:sp>
      <p:sp>
        <p:nvSpPr>
          <p:cNvPr id="20483" name="Oval 32"/>
          <p:cNvSpPr>
            <a:spLocks noChangeArrowheads="1"/>
          </p:cNvSpPr>
          <p:nvPr/>
        </p:nvSpPr>
        <p:spPr bwMode="auto">
          <a:xfrm>
            <a:off x="5795963" y="5229225"/>
            <a:ext cx="1009650" cy="576263"/>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de-DE" altLang="de-DE"/>
          </a:p>
        </p:txBody>
      </p:sp>
      <p:sp>
        <p:nvSpPr>
          <p:cNvPr id="20484" name="Oval 35"/>
          <p:cNvSpPr>
            <a:spLocks noChangeArrowheads="1"/>
          </p:cNvSpPr>
          <p:nvPr/>
        </p:nvSpPr>
        <p:spPr bwMode="auto">
          <a:xfrm>
            <a:off x="8062913" y="4437063"/>
            <a:ext cx="1081087" cy="576262"/>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de-DE" altLang="de-DE"/>
          </a:p>
        </p:txBody>
      </p:sp>
      <p:sp>
        <p:nvSpPr>
          <p:cNvPr id="20485" name="Oval 42"/>
          <p:cNvSpPr>
            <a:spLocks noChangeArrowheads="1"/>
          </p:cNvSpPr>
          <p:nvPr/>
        </p:nvSpPr>
        <p:spPr bwMode="auto">
          <a:xfrm>
            <a:off x="7812088" y="2349500"/>
            <a:ext cx="1223962" cy="576263"/>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de-DE" altLang="de-DE"/>
          </a:p>
        </p:txBody>
      </p:sp>
      <p:sp>
        <p:nvSpPr>
          <p:cNvPr id="20486" name="Oval 41"/>
          <p:cNvSpPr>
            <a:spLocks noChangeArrowheads="1"/>
          </p:cNvSpPr>
          <p:nvPr/>
        </p:nvSpPr>
        <p:spPr bwMode="auto">
          <a:xfrm>
            <a:off x="7019925" y="3284538"/>
            <a:ext cx="1439863" cy="576262"/>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de-DE" altLang="de-DE"/>
          </a:p>
        </p:txBody>
      </p:sp>
      <p:sp>
        <p:nvSpPr>
          <p:cNvPr id="20487" name="Oval 40"/>
          <p:cNvSpPr>
            <a:spLocks noChangeArrowheads="1"/>
          </p:cNvSpPr>
          <p:nvPr/>
        </p:nvSpPr>
        <p:spPr bwMode="auto">
          <a:xfrm>
            <a:off x="5651500" y="2636838"/>
            <a:ext cx="1727200" cy="71913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de-DE" altLang="de-DE"/>
          </a:p>
        </p:txBody>
      </p:sp>
      <p:sp>
        <p:nvSpPr>
          <p:cNvPr id="20488" name="Oval 38"/>
          <p:cNvSpPr>
            <a:spLocks noChangeArrowheads="1"/>
          </p:cNvSpPr>
          <p:nvPr/>
        </p:nvSpPr>
        <p:spPr bwMode="auto">
          <a:xfrm>
            <a:off x="5724525" y="1628775"/>
            <a:ext cx="1800225" cy="792163"/>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de-DE" altLang="de-DE"/>
          </a:p>
        </p:txBody>
      </p:sp>
      <p:sp>
        <p:nvSpPr>
          <p:cNvPr id="20489" name="Oval 34"/>
          <p:cNvSpPr>
            <a:spLocks noChangeArrowheads="1"/>
          </p:cNvSpPr>
          <p:nvPr/>
        </p:nvSpPr>
        <p:spPr bwMode="auto">
          <a:xfrm>
            <a:off x="5292725" y="4076700"/>
            <a:ext cx="2376488" cy="93503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de-DE" altLang="de-DE"/>
          </a:p>
        </p:txBody>
      </p:sp>
      <p:sp>
        <p:nvSpPr>
          <p:cNvPr id="20490" name="Oval 37"/>
          <p:cNvSpPr>
            <a:spLocks noChangeArrowheads="1"/>
          </p:cNvSpPr>
          <p:nvPr/>
        </p:nvSpPr>
        <p:spPr bwMode="auto">
          <a:xfrm>
            <a:off x="3995738" y="3213100"/>
            <a:ext cx="1873250" cy="86518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de-DE" altLang="de-DE"/>
          </a:p>
        </p:txBody>
      </p:sp>
      <p:sp>
        <p:nvSpPr>
          <p:cNvPr id="20491" name="Oval 36"/>
          <p:cNvSpPr>
            <a:spLocks noChangeArrowheads="1"/>
          </p:cNvSpPr>
          <p:nvPr/>
        </p:nvSpPr>
        <p:spPr bwMode="auto">
          <a:xfrm>
            <a:off x="3851275" y="2060575"/>
            <a:ext cx="1657350" cy="7207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de-DE" altLang="de-DE"/>
          </a:p>
        </p:txBody>
      </p:sp>
      <p:sp>
        <p:nvSpPr>
          <p:cNvPr id="20492" name="Oval 30"/>
          <p:cNvSpPr>
            <a:spLocks noChangeArrowheads="1"/>
          </p:cNvSpPr>
          <p:nvPr/>
        </p:nvSpPr>
        <p:spPr bwMode="auto">
          <a:xfrm>
            <a:off x="3203575" y="4652963"/>
            <a:ext cx="2160588" cy="576262"/>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de-DE" altLang="de-DE"/>
          </a:p>
        </p:txBody>
      </p:sp>
      <p:sp>
        <p:nvSpPr>
          <p:cNvPr id="20493" name="Oval 29"/>
          <p:cNvSpPr>
            <a:spLocks noChangeArrowheads="1"/>
          </p:cNvSpPr>
          <p:nvPr/>
        </p:nvSpPr>
        <p:spPr bwMode="auto">
          <a:xfrm>
            <a:off x="4356100" y="5157788"/>
            <a:ext cx="1439863" cy="71913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de-DE" altLang="de-DE"/>
          </a:p>
        </p:txBody>
      </p:sp>
      <p:sp>
        <p:nvSpPr>
          <p:cNvPr id="20494" name="Oval 27"/>
          <p:cNvSpPr>
            <a:spLocks noChangeArrowheads="1"/>
          </p:cNvSpPr>
          <p:nvPr/>
        </p:nvSpPr>
        <p:spPr bwMode="auto">
          <a:xfrm>
            <a:off x="1547813" y="5876925"/>
            <a:ext cx="1871662" cy="576263"/>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de-DE" altLang="de-DE"/>
          </a:p>
        </p:txBody>
      </p:sp>
      <p:sp>
        <p:nvSpPr>
          <p:cNvPr id="20495" name="Oval 26"/>
          <p:cNvSpPr>
            <a:spLocks noChangeArrowheads="1"/>
          </p:cNvSpPr>
          <p:nvPr/>
        </p:nvSpPr>
        <p:spPr bwMode="auto">
          <a:xfrm>
            <a:off x="1619250" y="5084763"/>
            <a:ext cx="1584325" cy="5048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de-DE" altLang="de-DE"/>
          </a:p>
        </p:txBody>
      </p:sp>
      <p:sp>
        <p:nvSpPr>
          <p:cNvPr id="20496" name="Oval 25"/>
          <p:cNvSpPr>
            <a:spLocks noChangeArrowheads="1"/>
          </p:cNvSpPr>
          <p:nvPr/>
        </p:nvSpPr>
        <p:spPr bwMode="auto">
          <a:xfrm>
            <a:off x="323850" y="5516563"/>
            <a:ext cx="1079500" cy="86518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de-DE" altLang="de-DE"/>
          </a:p>
        </p:txBody>
      </p:sp>
      <p:sp>
        <p:nvSpPr>
          <p:cNvPr id="20497" name="Oval 24"/>
          <p:cNvSpPr>
            <a:spLocks noChangeArrowheads="1"/>
          </p:cNvSpPr>
          <p:nvPr/>
        </p:nvSpPr>
        <p:spPr bwMode="auto">
          <a:xfrm>
            <a:off x="1547813" y="3500438"/>
            <a:ext cx="2305050" cy="86518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de-DE" altLang="de-DE"/>
          </a:p>
        </p:txBody>
      </p:sp>
      <p:sp>
        <p:nvSpPr>
          <p:cNvPr id="20498" name="Oval 23"/>
          <p:cNvSpPr>
            <a:spLocks noChangeArrowheads="1"/>
          </p:cNvSpPr>
          <p:nvPr/>
        </p:nvSpPr>
        <p:spPr bwMode="auto">
          <a:xfrm>
            <a:off x="755650" y="1700213"/>
            <a:ext cx="1944688" cy="792162"/>
          </a:xfrm>
          <a:prstGeom prst="ellipse">
            <a:avLst/>
          </a:prstGeom>
          <a:solidFill>
            <a:schemeClr val="tx2"/>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de-DE" altLang="de-DE">
              <a:solidFill>
                <a:schemeClr val="hlink"/>
              </a:solidFill>
            </a:endParaRPr>
          </a:p>
        </p:txBody>
      </p:sp>
      <p:sp>
        <p:nvSpPr>
          <p:cNvPr id="363522" name="Rectangle 2"/>
          <p:cNvSpPr>
            <a:spLocks noGrp="1" noRot="1" noChangeArrowheads="1"/>
          </p:cNvSpPr>
          <p:nvPr>
            <p:ph type="title"/>
          </p:nvPr>
        </p:nvSpPr>
        <p:spPr>
          <a:xfrm>
            <a:off x="0" y="268288"/>
            <a:ext cx="9001125" cy="1398587"/>
          </a:xfrm>
        </p:spPr>
        <p:txBody>
          <a:bodyPr>
            <a:normAutofit fontScale="90000"/>
          </a:bodyPr>
          <a:lstStyle/>
          <a:p>
            <a:pPr>
              <a:defRPr/>
            </a:pPr>
            <a:r>
              <a:rPr lang="de-DE" sz="4000" dirty="0">
                <a:solidFill>
                  <a:srgbClr val="00B0F0"/>
                </a:solidFill>
                <a:latin typeface="Arial" pitchFamily="34" charset="0"/>
              </a:rPr>
              <a:t>1953 – </a:t>
            </a:r>
            <a:r>
              <a:rPr lang="de-DE" sz="4000" dirty="0" smtClean="0">
                <a:solidFill>
                  <a:srgbClr val="00B0F0"/>
                </a:solidFill>
                <a:latin typeface="Arial" pitchFamily="34" charset="0"/>
              </a:rPr>
              <a:t>2012: </a:t>
            </a:r>
            <a:r>
              <a:rPr lang="de-DE" sz="4000" dirty="0">
                <a:solidFill>
                  <a:srgbClr val="00B0F0"/>
                </a:solidFill>
                <a:latin typeface="Arial" pitchFamily="34" charset="0"/>
              </a:rPr>
              <a:t/>
            </a:r>
            <a:br>
              <a:rPr lang="de-DE" sz="4000" dirty="0">
                <a:solidFill>
                  <a:srgbClr val="00B0F0"/>
                </a:solidFill>
                <a:latin typeface="Arial" pitchFamily="34" charset="0"/>
              </a:rPr>
            </a:br>
            <a:r>
              <a:rPr lang="de-DE" sz="4000" dirty="0">
                <a:solidFill>
                  <a:srgbClr val="00B0F0"/>
                </a:solidFill>
                <a:latin typeface="Arial" pitchFamily="34" charset="0"/>
              </a:rPr>
              <a:t>Unüberschaubar viele Stilrichtungen</a:t>
            </a:r>
          </a:p>
        </p:txBody>
      </p:sp>
      <p:sp>
        <p:nvSpPr>
          <p:cNvPr id="20500" name="Text Box 4"/>
          <p:cNvSpPr txBox="1">
            <a:spLocks noChangeArrowheads="1"/>
          </p:cNvSpPr>
          <p:nvPr/>
        </p:nvSpPr>
        <p:spPr bwMode="auto">
          <a:xfrm>
            <a:off x="879475" y="1839913"/>
            <a:ext cx="158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2000" b="1"/>
              <a:t>Rock‘n‘Roll</a:t>
            </a:r>
          </a:p>
        </p:txBody>
      </p:sp>
      <p:sp>
        <p:nvSpPr>
          <p:cNvPr id="20501" name="Text Box 6"/>
          <p:cNvSpPr txBox="1">
            <a:spLocks noChangeArrowheads="1"/>
          </p:cNvSpPr>
          <p:nvPr/>
        </p:nvSpPr>
        <p:spPr bwMode="auto">
          <a:xfrm>
            <a:off x="3975100" y="2198688"/>
            <a:ext cx="1455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2000" b="1"/>
              <a:t>Hard Rock</a:t>
            </a:r>
          </a:p>
        </p:txBody>
      </p:sp>
      <p:sp>
        <p:nvSpPr>
          <p:cNvPr id="20502" name="Text Box 7"/>
          <p:cNvSpPr txBox="1">
            <a:spLocks noChangeArrowheads="1"/>
          </p:cNvSpPr>
          <p:nvPr/>
        </p:nvSpPr>
        <p:spPr bwMode="auto">
          <a:xfrm>
            <a:off x="5795963" y="2781300"/>
            <a:ext cx="1370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2000" b="1"/>
              <a:t>Soft Rock</a:t>
            </a:r>
          </a:p>
        </p:txBody>
      </p:sp>
      <p:sp>
        <p:nvSpPr>
          <p:cNvPr id="20503" name="Text Box 8"/>
          <p:cNvSpPr txBox="1">
            <a:spLocks noChangeArrowheads="1"/>
          </p:cNvSpPr>
          <p:nvPr/>
        </p:nvSpPr>
        <p:spPr bwMode="auto">
          <a:xfrm>
            <a:off x="4211638" y="3500438"/>
            <a:ext cx="1412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2000" b="1"/>
              <a:t>Jazz Rock</a:t>
            </a:r>
          </a:p>
        </p:txBody>
      </p:sp>
      <p:sp>
        <p:nvSpPr>
          <p:cNvPr id="20504" name="Text Box 9"/>
          <p:cNvSpPr txBox="1">
            <a:spLocks noChangeArrowheads="1"/>
          </p:cNvSpPr>
          <p:nvPr/>
        </p:nvSpPr>
        <p:spPr bwMode="auto">
          <a:xfrm>
            <a:off x="1671638" y="3736975"/>
            <a:ext cx="212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b="1"/>
              <a:t>Psychedelic Rock</a:t>
            </a:r>
          </a:p>
        </p:txBody>
      </p:sp>
      <p:sp>
        <p:nvSpPr>
          <p:cNvPr id="20505" name="Text Box 10"/>
          <p:cNvSpPr txBox="1">
            <a:spLocks noChangeArrowheads="1"/>
          </p:cNvSpPr>
          <p:nvPr/>
        </p:nvSpPr>
        <p:spPr bwMode="auto">
          <a:xfrm>
            <a:off x="5508625" y="4365625"/>
            <a:ext cx="1908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2000" b="1"/>
              <a:t>Baroque Rock</a:t>
            </a:r>
          </a:p>
        </p:txBody>
      </p:sp>
      <p:sp>
        <p:nvSpPr>
          <p:cNvPr id="20506" name="Text Box 11"/>
          <p:cNvSpPr txBox="1">
            <a:spLocks noChangeArrowheads="1"/>
          </p:cNvSpPr>
          <p:nvPr/>
        </p:nvSpPr>
        <p:spPr bwMode="auto">
          <a:xfrm>
            <a:off x="3708400" y="4724400"/>
            <a:ext cx="1103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2000" b="1"/>
              <a:t>Reggae</a:t>
            </a:r>
          </a:p>
        </p:txBody>
      </p:sp>
      <p:sp>
        <p:nvSpPr>
          <p:cNvPr id="20507" name="Text Box 12"/>
          <p:cNvSpPr txBox="1">
            <a:spLocks noChangeArrowheads="1"/>
          </p:cNvSpPr>
          <p:nvPr/>
        </p:nvSpPr>
        <p:spPr bwMode="auto">
          <a:xfrm>
            <a:off x="7235825" y="5516563"/>
            <a:ext cx="1089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2000" b="1"/>
              <a:t>Techno</a:t>
            </a:r>
          </a:p>
        </p:txBody>
      </p:sp>
      <p:sp>
        <p:nvSpPr>
          <p:cNvPr id="20508" name="Text Box 13"/>
          <p:cNvSpPr txBox="1">
            <a:spLocks noChangeArrowheads="1"/>
          </p:cNvSpPr>
          <p:nvPr/>
        </p:nvSpPr>
        <p:spPr bwMode="auto">
          <a:xfrm>
            <a:off x="5795963" y="5300663"/>
            <a:ext cx="962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2000" b="1"/>
              <a:t>House</a:t>
            </a:r>
          </a:p>
        </p:txBody>
      </p:sp>
      <p:sp>
        <p:nvSpPr>
          <p:cNvPr id="20509" name="Text Box 14"/>
          <p:cNvSpPr txBox="1">
            <a:spLocks noChangeArrowheads="1"/>
          </p:cNvSpPr>
          <p:nvPr/>
        </p:nvSpPr>
        <p:spPr bwMode="auto">
          <a:xfrm>
            <a:off x="468313" y="5734050"/>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2000" b="1"/>
              <a:t>Surf</a:t>
            </a:r>
          </a:p>
        </p:txBody>
      </p:sp>
      <p:sp>
        <p:nvSpPr>
          <p:cNvPr id="20510" name="Text Box 15"/>
          <p:cNvSpPr txBox="1">
            <a:spLocks noChangeArrowheads="1"/>
          </p:cNvSpPr>
          <p:nvPr/>
        </p:nvSpPr>
        <p:spPr bwMode="auto">
          <a:xfrm>
            <a:off x="1979613" y="5157788"/>
            <a:ext cx="706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2000" b="1"/>
              <a:t>Folk</a:t>
            </a:r>
          </a:p>
        </p:txBody>
      </p:sp>
      <p:sp>
        <p:nvSpPr>
          <p:cNvPr id="20511" name="Text Box 16"/>
          <p:cNvSpPr txBox="1">
            <a:spLocks noChangeArrowheads="1"/>
          </p:cNvSpPr>
          <p:nvPr/>
        </p:nvSpPr>
        <p:spPr bwMode="auto">
          <a:xfrm>
            <a:off x="7308850" y="3357563"/>
            <a:ext cx="735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2000" b="1"/>
              <a:t>Soul</a:t>
            </a:r>
          </a:p>
        </p:txBody>
      </p:sp>
      <p:sp>
        <p:nvSpPr>
          <p:cNvPr id="20512" name="Text Box 17"/>
          <p:cNvSpPr txBox="1">
            <a:spLocks noChangeArrowheads="1"/>
          </p:cNvSpPr>
          <p:nvPr/>
        </p:nvSpPr>
        <p:spPr bwMode="auto">
          <a:xfrm>
            <a:off x="8172450" y="4508500"/>
            <a:ext cx="792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2000" b="1"/>
              <a:t>Funk</a:t>
            </a:r>
          </a:p>
        </p:txBody>
      </p:sp>
      <p:sp>
        <p:nvSpPr>
          <p:cNvPr id="20513" name="Text Box 18"/>
          <p:cNvSpPr txBox="1">
            <a:spLocks noChangeArrowheads="1"/>
          </p:cNvSpPr>
          <p:nvPr/>
        </p:nvSpPr>
        <p:spPr bwMode="auto">
          <a:xfrm>
            <a:off x="4643438" y="5229225"/>
            <a:ext cx="860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2000" b="1"/>
              <a:t>Philly</a:t>
            </a:r>
          </a:p>
        </p:txBody>
      </p:sp>
      <p:sp>
        <p:nvSpPr>
          <p:cNvPr id="20514" name="Text Box 19"/>
          <p:cNvSpPr txBox="1">
            <a:spLocks noChangeArrowheads="1"/>
          </p:cNvSpPr>
          <p:nvPr/>
        </p:nvSpPr>
        <p:spPr bwMode="auto">
          <a:xfrm>
            <a:off x="2103438" y="5943600"/>
            <a:ext cx="876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2000" b="1"/>
              <a:t>Disco</a:t>
            </a:r>
          </a:p>
        </p:txBody>
      </p:sp>
      <p:sp>
        <p:nvSpPr>
          <p:cNvPr id="20515" name="Text Box 20"/>
          <p:cNvSpPr txBox="1">
            <a:spLocks noChangeArrowheads="1"/>
          </p:cNvSpPr>
          <p:nvPr/>
        </p:nvSpPr>
        <p:spPr bwMode="auto">
          <a:xfrm>
            <a:off x="5775325" y="1839913"/>
            <a:ext cx="165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2000" b="1"/>
              <a:t>Heavy Metal</a:t>
            </a:r>
          </a:p>
        </p:txBody>
      </p:sp>
      <p:sp>
        <p:nvSpPr>
          <p:cNvPr id="20516" name="Text Box 21"/>
          <p:cNvSpPr txBox="1">
            <a:spLocks noChangeArrowheads="1"/>
          </p:cNvSpPr>
          <p:nvPr/>
        </p:nvSpPr>
        <p:spPr bwMode="auto">
          <a:xfrm>
            <a:off x="8027988" y="2420938"/>
            <a:ext cx="806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2000" b="1"/>
              <a:t>Punk</a:t>
            </a:r>
          </a:p>
        </p:txBody>
      </p:sp>
      <p:sp>
        <p:nvSpPr>
          <p:cNvPr id="20517" name="Text Box 22"/>
          <p:cNvSpPr txBox="1">
            <a:spLocks noChangeArrowheads="1"/>
          </p:cNvSpPr>
          <p:nvPr/>
        </p:nvSpPr>
        <p:spPr bwMode="auto">
          <a:xfrm>
            <a:off x="7504113" y="28733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de-DE" altLang="de-DE"/>
          </a:p>
        </p:txBody>
      </p:sp>
      <p:sp>
        <p:nvSpPr>
          <p:cNvPr id="20518" name="Line 43"/>
          <p:cNvSpPr>
            <a:spLocks noChangeShapeType="1"/>
          </p:cNvSpPr>
          <p:nvPr/>
        </p:nvSpPr>
        <p:spPr bwMode="auto">
          <a:xfrm flipV="1">
            <a:off x="2627313" y="1844675"/>
            <a:ext cx="208915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0519" name="Line 44"/>
          <p:cNvSpPr>
            <a:spLocks noChangeShapeType="1"/>
          </p:cNvSpPr>
          <p:nvPr/>
        </p:nvSpPr>
        <p:spPr bwMode="auto">
          <a:xfrm>
            <a:off x="2484438" y="2492375"/>
            <a:ext cx="1582737" cy="57626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0520" name="Line 45"/>
          <p:cNvSpPr>
            <a:spLocks noChangeShapeType="1"/>
          </p:cNvSpPr>
          <p:nvPr/>
        </p:nvSpPr>
        <p:spPr bwMode="auto">
          <a:xfrm>
            <a:off x="2771775" y="2205038"/>
            <a:ext cx="792163" cy="2159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0521" name="Line 46"/>
          <p:cNvSpPr>
            <a:spLocks noChangeShapeType="1"/>
          </p:cNvSpPr>
          <p:nvPr/>
        </p:nvSpPr>
        <p:spPr bwMode="auto">
          <a:xfrm flipH="1">
            <a:off x="1403350" y="2636838"/>
            <a:ext cx="73025" cy="100806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0522" name="Line 47"/>
          <p:cNvSpPr>
            <a:spLocks noChangeShapeType="1"/>
          </p:cNvSpPr>
          <p:nvPr/>
        </p:nvSpPr>
        <p:spPr bwMode="auto">
          <a:xfrm>
            <a:off x="2051050" y="2636838"/>
            <a:ext cx="649288" cy="72072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0523" name="Line 48"/>
          <p:cNvSpPr>
            <a:spLocks noChangeShapeType="1"/>
          </p:cNvSpPr>
          <p:nvPr/>
        </p:nvSpPr>
        <p:spPr bwMode="auto">
          <a:xfrm flipH="1">
            <a:off x="755650" y="2492375"/>
            <a:ext cx="71438" cy="122396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0524" name="Oval 49"/>
          <p:cNvSpPr>
            <a:spLocks noChangeArrowheads="1"/>
          </p:cNvSpPr>
          <p:nvPr/>
        </p:nvSpPr>
        <p:spPr bwMode="auto">
          <a:xfrm>
            <a:off x="395288" y="4508500"/>
            <a:ext cx="1296987" cy="7207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2000" b="1"/>
              <a:t>Beat</a:t>
            </a:r>
          </a:p>
        </p:txBody>
      </p:sp>
      <p:sp>
        <p:nvSpPr>
          <p:cNvPr id="20525" name="Oval 51"/>
          <p:cNvSpPr>
            <a:spLocks noChangeArrowheads="1"/>
          </p:cNvSpPr>
          <p:nvPr/>
        </p:nvSpPr>
        <p:spPr bwMode="auto">
          <a:xfrm>
            <a:off x="6875463" y="6308725"/>
            <a:ext cx="2268537" cy="54927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2000" b="1"/>
              <a:t>usw. … </a:t>
            </a:r>
          </a:p>
        </p:txBody>
      </p:sp>
      <p:sp>
        <p:nvSpPr>
          <p:cNvPr id="20526" name="Oval 53"/>
          <p:cNvSpPr>
            <a:spLocks noChangeArrowheads="1"/>
          </p:cNvSpPr>
          <p:nvPr/>
        </p:nvSpPr>
        <p:spPr bwMode="auto">
          <a:xfrm>
            <a:off x="3419475" y="5705475"/>
            <a:ext cx="3673475" cy="11525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2000" b="1"/>
              <a:t>Christian Worship Music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Rot="1" noChangeArrowheads="1"/>
          </p:cNvSpPr>
          <p:nvPr>
            <p:ph type="title"/>
          </p:nvPr>
        </p:nvSpPr>
        <p:spPr>
          <a:xfrm>
            <a:off x="301625" y="228600"/>
            <a:ext cx="6357938" cy="1325563"/>
          </a:xfrm>
        </p:spPr>
        <p:txBody>
          <a:bodyPr/>
          <a:lstStyle/>
          <a:p>
            <a:pPr eaLnBrk="1" hangingPunct="1">
              <a:defRPr/>
            </a:pPr>
            <a:r>
              <a:rPr lang="de-DE" dirty="0" smtClean="0">
                <a:solidFill>
                  <a:srgbClr val="00B0F0"/>
                </a:solidFill>
                <a:latin typeface="Arial" pitchFamily="34" charset="0"/>
              </a:rPr>
              <a:t>Trance / Ekstase</a:t>
            </a:r>
          </a:p>
        </p:txBody>
      </p:sp>
      <p:sp>
        <p:nvSpPr>
          <p:cNvPr id="533508" name="Rectangle 4"/>
          <p:cNvSpPr>
            <a:spLocks noGrp="1" noRot="1" noChangeArrowheads="1"/>
          </p:cNvSpPr>
          <p:nvPr>
            <p:ph type="body" sz="half" idx="1"/>
          </p:nvPr>
        </p:nvSpPr>
        <p:spPr>
          <a:xfrm>
            <a:off x="0" y="1676400"/>
            <a:ext cx="4427538" cy="4992688"/>
          </a:xfrm>
        </p:spPr>
        <p:txBody>
          <a:bodyPr/>
          <a:lstStyle/>
          <a:p>
            <a:pPr eaLnBrk="1" hangingPunct="1">
              <a:lnSpc>
                <a:spcPct val="90000"/>
              </a:lnSpc>
              <a:defRPr/>
            </a:pPr>
            <a:r>
              <a:rPr lang="de-DE" sz="2400" dirty="0" smtClean="0">
                <a:latin typeface="Arial" pitchFamily="34" charset="0"/>
              </a:rPr>
              <a:t>2Tim 4,5: </a:t>
            </a:r>
            <a:r>
              <a:rPr lang="de-DE" sz="2400" dirty="0" smtClean="0">
                <a:solidFill>
                  <a:srgbClr val="FFFF00"/>
                </a:solidFill>
                <a:latin typeface="Arial" pitchFamily="34" charset="0"/>
              </a:rPr>
              <a:t>Du aber sei </a:t>
            </a:r>
            <a:r>
              <a:rPr lang="de-DE" sz="2400" dirty="0" smtClean="0">
                <a:solidFill>
                  <a:srgbClr val="66FF33"/>
                </a:solidFill>
                <a:latin typeface="Arial" pitchFamily="34" charset="0"/>
              </a:rPr>
              <a:t>nüchtern </a:t>
            </a:r>
            <a:r>
              <a:rPr lang="de-DE" sz="2400" dirty="0" smtClean="0">
                <a:solidFill>
                  <a:srgbClr val="FFFF00"/>
                </a:solidFill>
                <a:latin typeface="Arial" pitchFamily="34" charset="0"/>
              </a:rPr>
              <a:t>in allem…</a:t>
            </a:r>
          </a:p>
          <a:p>
            <a:pPr eaLnBrk="1" hangingPunct="1">
              <a:lnSpc>
                <a:spcPct val="90000"/>
              </a:lnSpc>
              <a:defRPr/>
            </a:pPr>
            <a:r>
              <a:rPr lang="de-CH" sz="2400" dirty="0" smtClean="0">
                <a:latin typeface="Arial" pitchFamily="34" charset="0"/>
              </a:rPr>
              <a:t>Das mit „nüchtern sein“ übersetzte Verb </a:t>
            </a:r>
            <a:r>
              <a:rPr lang="de-CH" sz="2400" i="1" dirty="0" err="1" smtClean="0">
                <a:latin typeface="Arial" pitchFamily="34" charset="0"/>
              </a:rPr>
              <a:t>nêphô</a:t>
            </a:r>
            <a:r>
              <a:rPr lang="de-CH" sz="2400" dirty="0" smtClean="0">
                <a:latin typeface="Arial" pitchFamily="34" charset="0"/>
              </a:rPr>
              <a:t> bedeutet gemäss dem  Standardwörterbuch zum NT von Walter Bauer:</a:t>
            </a:r>
          </a:p>
          <a:p>
            <a:pPr eaLnBrk="1" hangingPunct="1">
              <a:lnSpc>
                <a:spcPct val="90000"/>
              </a:lnSpc>
              <a:defRPr/>
            </a:pPr>
            <a:endParaRPr lang="de-CH" sz="2400" dirty="0" smtClean="0">
              <a:latin typeface="Arial" pitchFamily="34" charset="0"/>
            </a:endParaRPr>
          </a:p>
          <a:p>
            <a:pPr eaLnBrk="1" hangingPunct="1">
              <a:lnSpc>
                <a:spcPct val="90000"/>
              </a:lnSpc>
              <a:buFont typeface="Wingdings" panose="05000000000000000000" pitchFamily="2" charset="2"/>
              <a:buNone/>
              <a:defRPr/>
            </a:pPr>
            <a:r>
              <a:rPr lang="de-CH" sz="2400" dirty="0" smtClean="0">
                <a:latin typeface="Arial" pitchFamily="34" charset="0"/>
              </a:rPr>
              <a:t>	</a:t>
            </a:r>
            <a:r>
              <a:rPr lang="de-CH" sz="2400" dirty="0" smtClean="0">
                <a:solidFill>
                  <a:srgbClr val="66FF33"/>
                </a:solidFill>
                <a:latin typeface="Arial" pitchFamily="34" charset="0"/>
              </a:rPr>
              <a:t>„... frei sein von jeder geistigen und seelischen Trunkenheit, von Über-schwang, Leidenschaft, Überstürzung, Verwirrung, Exaltiertheit.“</a:t>
            </a:r>
            <a:r>
              <a:rPr lang="de-DE" sz="2400" dirty="0" smtClean="0">
                <a:solidFill>
                  <a:srgbClr val="66FF33"/>
                </a:solidFill>
                <a:latin typeface="Arial" pitchFamily="34" charset="0"/>
              </a:rPr>
              <a:t> </a:t>
            </a:r>
          </a:p>
          <a:p>
            <a:pPr eaLnBrk="1" hangingPunct="1">
              <a:lnSpc>
                <a:spcPct val="90000"/>
              </a:lnSpc>
              <a:buFont typeface="Wingdings" panose="05000000000000000000" pitchFamily="2" charset="2"/>
              <a:buNone/>
              <a:defRPr/>
            </a:pPr>
            <a:endParaRPr lang="de-DE" sz="2400" dirty="0" smtClean="0">
              <a:solidFill>
                <a:srgbClr val="FFFF00"/>
              </a:solidFill>
            </a:endParaRPr>
          </a:p>
          <a:p>
            <a:pPr eaLnBrk="1" hangingPunct="1">
              <a:lnSpc>
                <a:spcPct val="90000"/>
              </a:lnSpc>
              <a:buFont typeface="Wingdings" panose="05000000000000000000" pitchFamily="2" charset="2"/>
              <a:buNone/>
              <a:defRPr/>
            </a:pPr>
            <a:endParaRPr lang="de-DE" sz="2000" dirty="0" smtClean="0">
              <a:solidFill>
                <a:srgbClr val="FFFF00"/>
              </a:solidFill>
            </a:endParaRPr>
          </a:p>
        </p:txBody>
      </p:sp>
      <p:sp>
        <p:nvSpPr>
          <p:cNvPr id="533511" name="Rectangle 7"/>
          <p:cNvSpPr>
            <a:spLocks noGrp="1" noRot="1" noChangeArrowheads="1"/>
          </p:cNvSpPr>
          <p:nvPr>
            <p:ph type="body" sz="half" idx="2"/>
          </p:nvPr>
        </p:nvSpPr>
        <p:spPr>
          <a:xfrm>
            <a:off x="4284663" y="1773238"/>
            <a:ext cx="4557712" cy="5084762"/>
          </a:xfrm>
        </p:spPr>
        <p:txBody>
          <a:bodyPr/>
          <a:lstStyle/>
          <a:p>
            <a:pPr eaLnBrk="1" hangingPunct="1">
              <a:lnSpc>
                <a:spcPct val="90000"/>
              </a:lnSpc>
              <a:defRPr/>
            </a:pPr>
            <a:r>
              <a:rPr lang="de-DE" sz="2400" dirty="0" smtClean="0">
                <a:effectLst>
                  <a:outerShdw blurRad="38100" dist="38100" dir="2700000" algn="tl">
                    <a:srgbClr val="000000">
                      <a:alpha val="43137"/>
                    </a:srgbClr>
                  </a:outerShdw>
                </a:effectLst>
                <a:latin typeface="Arial" pitchFamily="34" charset="0"/>
              </a:rPr>
              <a:t>1Pet 4,7:</a:t>
            </a:r>
            <a:r>
              <a:rPr lang="de-DE" sz="2400" dirty="0" smtClean="0">
                <a:solidFill>
                  <a:srgbClr val="FFFF00"/>
                </a:solidFill>
                <a:effectLst>
                  <a:outerShdw blurRad="38100" dist="38100" dir="2700000" algn="tl">
                    <a:srgbClr val="000000">
                      <a:alpha val="43137"/>
                    </a:srgbClr>
                  </a:outerShdw>
                </a:effectLst>
                <a:latin typeface="Arial" pitchFamily="34" charset="0"/>
              </a:rPr>
              <a:t> Es ist aber nahe gekommen das Ende aller Dinge. Seid nun besonnen und seid </a:t>
            </a:r>
            <a:r>
              <a:rPr lang="de-DE" sz="2400" dirty="0" smtClean="0">
                <a:solidFill>
                  <a:srgbClr val="66FF33"/>
                </a:solidFill>
                <a:effectLst>
                  <a:outerShdw blurRad="38100" dist="38100" dir="2700000" algn="tl">
                    <a:srgbClr val="000000">
                      <a:alpha val="43137"/>
                    </a:srgbClr>
                  </a:outerShdw>
                </a:effectLst>
                <a:latin typeface="Arial" pitchFamily="34" charset="0"/>
              </a:rPr>
              <a:t>nüchtern </a:t>
            </a:r>
            <a:r>
              <a:rPr lang="de-DE" sz="2400" dirty="0" smtClean="0">
                <a:solidFill>
                  <a:srgbClr val="FFFF00"/>
                </a:solidFill>
                <a:effectLst>
                  <a:outerShdw blurRad="38100" dist="38100" dir="2700000" algn="tl">
                    <a:srgbClr val="000000">
                      <a:alpha val="43137"/>
                    </a:srgbClr>
                  </a:outerShdw>
                </a:effectLst>
                <a:latin typeface="Arial" pitchFamily="34" charset="0"/>
              </a:rPr>
              <a:t>zum Gebet.</a:t>
            </a:r>
          </a:p>
          <a:p>
            <a:pPr eaLnBrk="1" hangingPunct="1">
              <a:lnSpc>
                <a:spcPct val="90000"/>
              </a:lnSpc>
              <a:buFont typeface="Wingdings" panose="05000000000000000000" pitchFamily="2" charset="2"/>
              <a:buNone/>
              <a:defRPr/>
            </a:pPr>
            <a:endParaRPr lang="en-US" sz="2400" dirty="0" smtClean="0">
              <a:effectLst>
                <a:outerShdw blurRad="38100" dist="38100" dir="2700000" algn="tl">
                  <a:srgbClr val="000000">
                    <a:alpha val="43137"/>
                  </a:srgbClr>
                </a:outerShdw>
              </a:effectLst>
              <a:latin typeface="Arial" pitchFamily="34" charset="0"/>
            </a:endParaRPr>
          </a:p>
          <a:p>
            <a:pPr eaLnBrk="1" hangingPunct="1">
              <a:lnSpc>
                <a:spcPct val="90000"/>
              </a:lnSpc>
              <a:defRPr/>
            </a:pPr>
            <a:r>
              <a:rPr lang="de-DE" sz="2400" dirty="0" smtClean="0">
                <a:effectLst>
                  <a:outerShdw blurRad="38100" dist="38100" dir="2700000" algn="tl">
                    <a:srgbClr val="000000">
                      <a:alpha val="43137"/>
                    </a:srgbClr>
                  </a:outerShdw>
                </a:effectLst>
                <a:latin typeface="Arial" pitchFamily="34" charset="0"/>
              </a:rPr>
              <a:t>11x Aufruf zu Nüchternheit   im NT:</a:t>
            </a:r>
          </a:p>
          <a:p>
            <a:pPr eaLnBrk="1" hangingPunct="1">
              <a:lnSpc>
                <a:spcPct val="90000"/>
              </a:lnSpc>
              <a:buFont typeface="Wingdings" panose="05000000000000000000" pitchFamily="2" charset="2"/>
              <a:buNone/>
              <a:defRPr/>
            </a:pPr>
            <a:r>
              <a:rPr lang="en-US" sz="2400" dirty="0" smtClean="0">
                <a:effectLst>
                  <a:outerShdw blurRad="38100" dist="38100" dir="2700000" algn="tl">
                    <a:srgbClr val="000000">
                      <a:alpha val="43137"/>
                    </a:srgbClr>
                  </a:outerShdw>
                </a:effectLst>
                <a:latin typeface="Arial" pitchFamily="34" charset="0"/>
              </a:rPr>
              <a:t>	1Kor 15,34; 1Thess 5,6.8; 1Tim 3,2.11; 2Tim 2,26; 4,5; Tit 2,2; 1Pet 1,13; 4,7; 5,8</a:t>
            </a:r>
          </a:p>
        </p:txBody>
      </p:sp>
      <p:pic>
        <p:nvPicPr>
          <p:cNvPr id="21509"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463" y="0"/>
            <a:ext cx="2268537"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2863850"/>
            <a:ext cx="5076825"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482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hteck 7"/>
          <p:cNvSpPr>
            <a:spLocks noChangeArrowheads="1"/>
          </p:cNvSpPr>
          <p:nvPr/>
        </p:nvSpPr>
        <p:spPr bwMode="auto">
          <a:xfrm>
            <a:off x="8804275" y="2852738"/>
            <a:ext cx="339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CH" altLang="de-DE" sz="1000"/>
              <a:t>FB</a:t>
            </a:r>
          </a:p>
        </p:txBody>
      </p:sp>
      <p:sp>
        <p:nvSpPr>
          <p:cNvPr id="4101" name="Rechteck 7"/>
          <p:cNvSpPr>
            <a:spLocks noChangeArrowheads="1"/>
          </p:cNvSpPr>
          <p:nvPr/>
        </p:nvSpPr>
        <p:spPr bwMode="auto">
          <a:xfrm>
            <a:off x="4787900" y="2636838"/>
            <a:ext cx="339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CH" altLang="de-DE" sz="1000"/>
              <a:t>FB</a:t>
            </a:r>
          </a:p>
        </p:txBody>
      </p:sp>
      <p:sp>
        <p:nvSpPr>
          <p:cNvPr id="11" name="Textfeld 10"/>
          <p:cNvSpPr txBox="1"/>
          <p:nvPr/>
        </p:nvSpPr>
        <p:spPr>
          <a:xfrm>
            <a:off x="250825" y="1700213"/>
            <a:ext cx="9434513" cy="4156075"/>
          </a:xfrm>
          <a:prstGeom prst="rect">
            <a:avLst/>
          </a:prstGeom>
          <a:noFill/>
        </p:spPr>
        <p:txBody>
          <a:bodyPr>
            <a:spAutoFit/>
          </a:bodyPr>
          <a:lstStyle/>
          <a:p>
            <a:pPr>
              <a:defRPr/>
            </a:pPr>
            <a:r>
              <a:rPr lang="de-DE" sz="6600" b="1" dirty="0">
                <a:solidFill>
                  <a:srgbClr val="FF0000"/>
                </a:solidFill>
                <a:effectLst>
                  <a:outerShdw blurRad="38100" dist="38100" dir="2700000" algn="tl">
                    <a:srgbClr val="000000">
                      <a:alpha val="43137"/>
                    </a:srgbClr>
                  </a:outerShdw>
                </a:effectLst>
                <a:latin typeface="Arial" pitchFamily="34" charset="0"/>
              </a:rPr>
              <a:t>Die Überfremdung</a:t>
            </a:r>
          </a:p>
          <a:p>
            <a:pPr>
              <a:defRPr/>
            </a:pPr>
            <a:r>
              <a:rPr lang="de-DE" sz="6600" b="1" dirty="0">
                <a:solidFill>
                  <a:srgbClr val="FF0000"/>
                </a:solidFill>
                <a:effectLst>
                  <a:outerShdw blurRad="38100" dist="38100" dir="2700000" algn="tl">
                    <a:srgbClr val="000000">
                      <a:alpha val="43137"/>
                    </a:srgbClr>
                  </a:outerShdw>
                </a:effectLst>
                <a:latin typeface="Arial" pitchFamily="34" charset="0"/>
              </a:rPr>
              <a:t>der christlichen Gemeinden durch heidnische Musik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Rot="1" noChangeArrowheads="1"/>
          </p:cNvSpPr>
          <p:nvPr>
            <p:ph type="title"/>
          </p:nvPr>
        </p:nvSpPr>
        <p:spPr>
          <a:xfrm>
            <a:off x="301625" y="228600"/>
            <a:ext cx="6357938" cy="1325563"/>
          </a:xfrm>
        </p:spPr>
        <p:txBody>
          <a:bodyPr/>
          <a:lstStyle/>
          <a:p>
            <a:pPr eaLnBrk="1" hangingPunct="1">
              <a:defRPr/>
            </a:pPr>
            <a:r>
              <a:rPr lang="de-DE" dirty="0" smtClean="0">
                <a:solidFill>
                  <a:srgbClr val="00B0F0"/>
                </a:solidFill>
                <a:latin typeface="Arial" pitchFamily="34" charset="0"/>
              </a:rPr>
              <a:t>Trance / Ekstase</a:t>
            </a:r>
          </a:p>
        </p:txBody>
      </p:sp>
      <p:sp>
        <p:nvSpPr>
          <p:cNvPr id="22531" name="Textfeld 7"/>
          <p:cNvSpPr txBox="1">
            <a:spLocks noChangeArrowheads="1"/>
          </p:cNvSpPr>
          <p:nvPr/>
        </p:nvSpPr>
        <p:spPr bwMode="auto">
          <a:xfrm>
            <a:off x="4643438" y="4724400"/>
            <a:ext cx="24907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1200"/>
              <a:t>Janesdrilc CC 1.0 Verzicht Copyright</a:t>
            </a:r>
          </a:p>
        </p:txBody>
      </p:sp>
      <p:pic>
        <p:nvPicPr>
          <p:cNvPr id="22532" name="Picture 2" descr="File:Hillsong Live Australia, Zagreb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557338"/>
            <a:ext cx="4224337"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txBox="1">
            <a:spLocks noRot="1" noChangeArrowheads="1"/>
          </p:cNvSpPr>
          <p:nvPr/>
        </p:nvSpPr>
        <p:spPr bwMode="auto">
          <a:xfrm>
            <a:off x="0" y="1676400"/>
            <a:ext cx="4427538" cy="4992688"/>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SzPct val="60000"/>
              <a:buFont typeface="Wingdings" pitchFamily="2" charset="2"/>
              <a:buChar char="n"/>
              <a:defRPr/>
            </a:pPr>
            <a:r>
              <a:rPr lang="de-DE" sz="2400" kern="0">
                <a:effectLst>
                  <a:outerShdw blurRad="38100" dist="38100" dir="2700000" algn="tl">
                    <a:srgbClr val="000000"/>
                  </a:outerShdw>
                </a:effectLst>
                <a:latin typeface="Arial" pitchFamily="34" charset="0"/>
                <a:cs typeface="+mn-cs"/>
              </a:rPr>
              <a:t>2Tim 4,5: </a:t>
            </a:r>
            <a:r>
              <a:rPr lang="de-DE" sz="2400" kern="0">
                <a:solidFill>
                  <a:srgbClr val="FFFF00"/>
                </a:solidFill>
                <a:effectLst>
                  <a:outerShdw blurRad="38100" dist="38100" dir="2700000" algn="tl">
                    <a:srgbClr val="000000"/>
                  </a:outerShdw>
                </a:effectLst>
                <a:latin typeface="Arial" pitchFamily="34" charset="0"/>
                <a:cs typeface="+mn-cs"/>
              </a:rPr>
              <a:t>Du aber sei </a:t>
            </a:r>
            <a:r>
              <a:rPr lang="de-DE" sz="2400" kern="0">
                <a:solidFill>
                  <a:srgbClr val="66FF33"/>
                </a:solidFill>
                <a:effectLst>
                  <a:outerShdw blurRad="38100" dist="38100" dir="2700000" algn="tl">
                    <a:srgbClr val="000000"/>
                  </a:outerShdw>
                </a:effectLst>
                <a:latin typeface="Arial" pitchFamily="34" charset="0"/>
                <a:cs typeface="+mn-cs"/>
              </a:rPr>
              <a:t>nüchtern </a:t>
            </a:r>
            <a:r>
              <a:rPr lang="de-DE" sz="2400" kern="0">
                <a:solidFill>
                  <a:srgbClr val="FFFF00"/>
                </a:solidFill>
                <a:effectLst>
                  <a:outerShdw blurRad="38100" dist="38100" dir="2700000" algn="tl">
                    <a:srgbClr val="000000"/>
                  </a:outerShdw>
                </a:effectLst>
                <a:latin typeface="Arial" pitchFamily="34" charset="0"/>
                <a:cs typeface="+mn-cs"/>
              </a:rPr>
              <a:t>in allem…</a:t>
            </a:r>
          </a:p>
          <a:p>
            <a:pPr marL="342900" indent="-342900">
              <a:lnSpc>
                <a:spcPct val="90000"/>
              </a:lnSpc>
              <a:spcBef>
                <a:spcPct val="20000"/>
              </a:spcBef>
              <a:buClr>
                <a:schemeClr val="hlink"/>
              </a:buClr>
              <a:buSzPct val="60000"/>
              <a:buFont typeface="Wingdings" pitchFamily="2" charset="2"/>
              <a:buChar char="n"/>
              <a:defRPr/>
            </a:pPr>
            <a:r>
              <a:rPr lang="de-CH" sz="2400" kern="0">
                <a:effectLst>
                  <a:outerShdw blurRad="38100" dist="38100" dir="2700000" algn="tl">
                    <a:srgbClr val="000000"/>
                  </a:outerShdw>
                </a:effectLst>
                <a:latin typeface="Arial" pitchFamily="34" charset="0"/>
                <a:cs typeface="+mn-cs"/>
              </a:rPr>
              <a:t>Das mit „nüchtern sein“ übersetzte Verb </a:t>
            </a:r>
            <a:r>
              <a:rPr lang="de-CH" sz="2400" i="1" kern="0">
                <a:effectLst>
                  <a:outerShdw blurRad="38100" dist="38100" dir="2700000" algn="tl">
                    <a:srgbClr val="000000"/>
                  </a:outerShdw>
                </a:effectLst>
                <a:latin typeface="Arial" pitchFamily="34" charset="0"/>
                <a:cs typeface="+mn-cs"/>
              </a:rPr>
              <a:t>nêphô</a:t>
            </a:r>
            <a:r>
              <a:rPr lang="de-CH" sz="2400" kern="0">
                <a:effectLst>
                  <a:outerShdw blurRad="38100" dist="38100" dir="2700000" algn="tl">
                    <a:srgbClr val="000000"/>
                  </a:outerShdw>
                </a:effectLst>
                <a:latin typeface="Arial" pitchFamily="34" charset="0"/>
                <a:cs typeface="+mn-cs"/>
              </a:rPr>
              <a:t> bedeutet gemäss dem  Standardwörterbuch zum NT von Walter Bauer:</a:t>
            </a:r>
          </a:p>
          <a:p>
            <a:pPr marL="342900" indent="-342900">
              <a:lnSpc>
                <a:spcPct val="90000"/>
              </a:lnSpc>
              <a:spcBef>
                <a:spcPct val="20000"/>
              </a:spcBef>
              <a:buClr>
                <a:schemeClr val="hlink"/>
              </a:buClr>
              <a:buSzPct val="60000"/>
              <a:buFont typeface="Wingdings" pitchFamily="2" charset="2"/>
              <a:buChar char="n"/>
              <a:defRPr/>
            </a:pPr>
            <a:endParaRPr lang="de-CH" sz="2400" kern="0">
              <a:effectLst>
                <a:outerShdw blurRad="38100" dist="38100" dir="2700000" algn="tl">
                  <a:srgbClr val="000000"/>
                </a:outerShdw>
              </a:effectLst>
              <a:latin typeface="Arial" pitchFamily="34" charset="0"/>
              <a:cs typeface="+mn-cs"/>
            </a:endParaRPr>
          </a:p>
          <a:p>
            <a:pPr marL="342900" indent="-342900">
              <a:lnSpc>
                <a:spcPct val="90000"/>
              </a:lnSpc>
              <a:spcBef>
                <a:spcPct val="20000"/>
              </a:spcBef>
              <a:buClr>
                <a:schemeClr val="hlink"/>
              </a:buClr>
              <a:buSzPct val="60000"/>
              <a:buFont typeface="Wingdings" pitchFamily="2" charset="2"/>
              <a:buNone/>
              <a:defRPr/>
            </a:pPr>
            <a:r>
              <a:rPr lang="de-CH" sz="2400" kern="0">
                <a:effectLst>
                  <a:outerShdw blurRad="38100" dist="38100" dir="2700000" algn="tl">
                    <a:srgbClr val="000000"/>
                  </a:outerShdw>
                </a:effectLst>
                <a:latin typeface="Arial" pitchFamily="34" charset="0"/>
                <a:cs typeface="+mn-cs"/>
              </a:rPr>
              <a:t>	</a:t>
            </a:r>
            <a:r>
              <a:rPr lang="de-CH" sz="2400" kern="0">
                <a:solidFill>
                  <a:srgbClr val="66FF33"/>
                </a:solidFill>
                <a:effectLst>
                  <a:outerShdw blurRad="38100" dist="38100" dir="2700000" algn="tl">
                    <a:srgbClr val="000000"/>
                  </a:outerShdw>
                </a:effectLst>
                <a:latin typeface="Arial" pitchFamily="34" charset="0"/>
                <a:cs typeface="+mn-cs"/>
              </a:rPr>
              <a:t>„... frei sein von jeder geistigen und seelischen Trunkenheit, von Über-schwang, Leidenschaft, Überstürzung, Verwirrung, Exaltiertheit.“</a:t>
            </a:r>
            <a:r>
              <a:rPr lang="de-DE" sz="2400" kern="0">
                <a:solidFill>
                  <a:srgbClr val="66FF33"/>
                </a:solidFill>
                <a:effectLst>
                  <a:outerShdw blurRad="38100" dist="38100" dir="2700000" algn="tl">
                    <a:srgbClr val="000000"/>
                  </a:outerShdw>
                </a:effectLst>
                <a:latin typeface="Arial" pitchFamily="34" charset="0"/>
                <a:cs typeface="+mn-cs"/>
              </a:rPr>
              <a:t> </a:t>
            </a:r>
          </a:p>
          <a:p>
            <a:pPr marL="342900" indent="-342900">
              <a:lnSpc>
                <a:spcPct val="90000"/>
              </a:lnSpc>
              <a:spcBef>
                <a:spcPct val="20000"/>
              </a:spcBef>
              <a:buClr>
                <a:schemeClr val="hlink"/>
              </a:buClr>
              <a:buSzPct val="60000"/>
              <a:buFont typeface="Wingdings" pitchFamily="2" charset="2"/>
              <a:buNone/>
              <a:defRPr/>
            </a:pPr>
            <a:endParaRPr lang="de-DE" sz="2400" kern="0">
              <a:solidFill>
                <a:srgbClr val="FFFF00"/>
              </a:solidFill>
              <a:effectLst>
                <a:outerShdw blurRad="38100" dist="38100" dir="2700000" algn="tl">
                  <a:srgbClr val="000000"/>
                </a:outerShdw>
              </a:effectLst>
              <a:latin typeface="+mn-lt"/>
              <a:cs typeface="+mn-cs"/>
            </a:endParaRPr>
          </a:p>
          <a:p>
            <a:pPr marL="342900" indent="-342900">
              <a:lnSpc>
                <a:spcPct val="90000"/>
              </a:lnSpc>
              <a:spcBef>
                <a:spcPct val="20000"/>
              </a:spcBef>
              <a:buClr>
                <a:schemeClr val="hlink"/>
              </a:buClr>
              <a:buSzPct val="60000"/>
              <a:buFont typeface="Wingdings" pitchFamily="2" charset="2"/>
              <a:buNone/>
              <a:defRPr/>
            </a:pPr>
            <a:endParaRPr lang="de-DE" sz="2000" kern="0" dirty="0">
              <a:solidFill>
                <a:srgbClr val="FFFF00"/>
              </a:solidFill>
              <a:effectLst>
                <a:outerShdw blurRad="38100" dist="38100" dir="2700000" algn="tl">
                  <a:srgbClr val="000000"/>
                </a:outerShdw>
              </a:effectLst>
              <a:latin typeface="+mn-lt"/>
              <a:cs typeface="+mn-cs"/>
            </a:endParaRPr>
          </a:p>
        </p:txBody>
      </p:sp>
      <p:sp>
        <p:nvSpPr>
          <p:cNvPr id="10" name="Ellipse 9"/>
          <p:cNvSpPr/>
          <p:nvPr/>
        </p:nvSpPr>
        <p:spPr>
          <a:xfrm>
            <a:off x="7991475" y="3213100"/>
            <a:ext cx="1152525" cy="7207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100" dirty="0" err="1"/>
              <a:t>Hillsong</a:t>
            </a:r>
            <a:endParaRPr lang="de-DE" sz="11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476250"/>
            <a:ext cx="9144000" cy="941388"/>
          </a:xfrm>
        </p:spPr>
        <p:txBody>
          <a:bodyPr/>
          <a:lstStyle/>
          <a:p>
            <a:pPr eaLnBrk="1" hangingPunct="1">
              <a:defRPr/>
            </a:pPr>
            <a:r>
              <a:rPr lang="de-CH" sz="4000" dirty="0" smtClean="0">
                <a:solidFill>
                  <a:srgbClr val="00B0F0"/>
                </a:solidFill>
                <a:latin typeface="Arial" pitchFamily="34" charset="0"/>
              </a:rPr>
              <a:t>Musik unter dem Einfluss des Bösen</a:t>
            </a:r>
            <a:br>
              <a:rPr lang="de-CH" sz="4000" dirty="0" smtClean="0">
                <a:solidFill>
                  <a:srgbClr val="00B0F0"/>
                </a:solidFill>
                <a:latin typeface="Arial" pitchFamily="34" charset="0"/>
              </a:rPr>
            </a:br>
            <a:endParaRPr lang="de-CH" sz="4000" dirty="0" smtClean="0">
              <a:solidFill>
                <a:srgbClr val="00B0F0"/>
              </a:solidFill>
              <a:latin typeface="Arial" pitchFamily="34" charset="0"/>
            </a:endParaRPr>
          </a:p>
        </p:txBody>
      </p:sp>
      <p:sp>
        <p:nvSpPr>
          <p:cNvPr id="88067" name="Rectangle 3"/>
          <p:cNvSpPr>
            <a:spLocks noGrp="1" noChangeArrowheads="1"/>
          </p:cNvSpPr>
          <p:nvPr>
            <p:ph type="body" idx="1"/>
          </p:nvPr>
        </p:nvSpPr>
        <p:spPr>
          <a:xfrm>
            <a:off x="0" y="1600200"/>
            <a:ext cx="5867400" cy="5257800"/>
          </a:xfrm>
        </p:spPr>
        <p:txBody>
          <a:bodyPr/>
          <a:lstStyle/>
          <a:p>
            <a:pPr eaLnBrk="1" hangingPunct="1">
              <a:defRPr/>
            </a:pPr>
            <a:r>
              <a:rPr lang="de-CH" sz="2400" dirty="0" smtClean="0">
                <a:effectLst>
                  <a:outerShdw blurRad="38100" dist="38100" dir="2700000" algn="tl">
                    <a:srgbClr val="000000">
                      <a:alpha val="43137"/>
                    </a:srgbClr>
                  </a:outerShdw>
                </a:effectLst>
                <a:latin typeface="Arial" pitchFamily="34" charset="0"/>
              </a:rPr>
              <a:t>Musik im Dienst des Götzendienstes und der leidenschaftlichen Belustigung: 2Mo 32,19; 1Kor 10,6-7</a:t>
            </a:r>
          </a:p>
          <a:p>
            <a:pPr eaLnBrk="1" hangingPunct="1">
              <a:buFont typeface="Wingdings" panose="05000000000000000000" pitchFamily="2" charset="2"/>
              <a:buNone/>
              <a:defRPr/>
            </a:pPr>
            <a:r>
              <a:rPr lang="en-US" sz="2400" b="1" dirty="0" smtClean="0">
                <a:effectLst>
                  <a:outerShdw blurRad="38100" dist="38100" dir="2700000" algn="tl">
                    <a:srgbClr val="000000">
                      <a:alpha val="43137"/>
                    </a:srgbClr>
                  </a:outerShdw>
                </a:effectLst>
                <a:latin typeface="Arial" pitchFamily="34" charset="0"/>
              </a:rPr>
              <a:t>	</a:t>
            </a:r>
            <a:r>
              <a:rPr lang="de-DE" sz="2400" b="1" dirty="0" smtClean="0">
                <a:effectLst>
                  <a:outerShdw blurRad="38100" dist="38100" dir="2700000" algn="tl">
                    <a:srgbClr val="000000">
                      <a:alpha val="43137"/>
                    </a:srgbClr>
                  </a:outerShdw>
                </a:effectLst>
                <a:latin typeface="Arial" pitchFamily="34" charset="0"/>
              </a:rPr>
              <a:t>2Mo 32:</a:t>
            </a:r>
            <a:r>
              <a:rPr lang="de-DE" sz="2400" dirty="0" smtClean="0">
                <a:solidFill>
                  <a:srgbClr val="FFFF00"/>
                </a:solidFill>
                <a:effectLst>
                  <a:outerShdw blurRad="38100" dist="38100" dir="2700000" algn="tl">
                    <a:srgbClr val="000000">
                      <a:alpha val="43137"/>
                    </a:srgbClr>
                  </a:outerShdw>
                </a:effectLst>
                <a:latin typeface="Arial" pitchFamily="34" charset="0"/>
              </a:rPr>
              <a:t>  17 Und Josua hörte die Stimme des Volkes, als es </a:t>
            </a:r>
            <a:r>
              <a:rPr lang="de-DE" sz="2400" dirty="0" smtClean="0">
                <a:solidFill>
                  <a:schemeClr val="accent1"/>
                </a:solidFill>
                <a:effectLst>
                  <a:outerShdw blurRad="38100" dist="38100" dir="2700000" algn="tl">
                    <a:srgbClr val="000000">
                      <a:alpha val="43137"/>
                    </a:srgbClr>
                  </a:outerShdw>
                </a:effectLst>
                <a:latin typeface="Arial" pitchFamily="34" charset="0"/>
              </a:rPr>
              <a:t>jauchzte</a:t>
            </a:r>
            <a:r>
              <a:rPr lang="de-DE" sz="2400" dirty="0" smtClean="0">
                <a:solidFill>
                  <a:srgbClr val="FFFF00"/>
                </a:solidFill>
                <a:effectLst>
                  <a:outerShdw blurRad="38100" dist="38100" dir="2700000" algn="tl">
                    <a:srgbClr val="000000">
                      <a:alpha val="43137"/>
                    </a:srgbClr>
                  </a:outerShdw>
                </a:effectLst>
                <a:latin typeface="Arial" pitchFamily="34" charset="0"/>
              </a:rPr>
              <a:t>, und sprach zu Mose: </a:t>
            </a:r>
            <a:r>
              <a:rPr lang="de-DE" sz="2400" dirty="0" smtClean="0">
                <a:solidFill>
                  <a:schemeClr val="accent1"/>
                </a:solidFill>
                <a:effectLst>
                  <a:outerShdw blurRad="38100" dist="38100" dir="2700000" algn="tl">
                    <a:srgbClr val="000000">
                      <a:alpha val="43137"/>
                    </a:srgbClr>
                  </a:outerShdw>
                </a:effectLst>
                <a:latin typeface="Arial" pitchFamily="34" charset="0"/>
              </a:rPr>
              <a:t>Kriegsgeschrei </a:t>
            </a:r>
            <a:r>
              <a:rPr lang="de-DE" sz="2400" dirty="0" smtClean="0">
                <a:solidFill>
                  <a:srgbClr val="FFFF00"/>
                </a:solidFill>
                <a:effectLst>
                  <a:outerShdw blurRad="38100" dist="38100" dir="2700000" algn="tl">
                    <a:srgbClr val="000000">
                      <a:alpha val="43137"/>
                    </a:srgbClr>
                  </a:outerShdw>
                </a:effectLst>
                <a:latin typeface="Arial" pitchFamily="34" charset="0"/>
              </a:rPr>
              <a:t>ist im Lager!  18 Und er sprach: Es ist nicht der Schall von Siegesgeschrei und nicht der Schall von Geschrei der Niederlage; den Schall von </a:t>
            </a:r>
            <a:r>
              <a:rPr lang="de-DE" sz="2400" dirty="0" smtClean="0">
                <a:solidFill>
                  <a:schemeClr val="accent1"/>
                </a:solidFill>
                <a:effectLst>
                  <a:outerShdw blurRad="38100" dist="38100" dir="2700000" algn="tl">
                    <a:srgbClr val="000000">
                      <a:alpha val="43137"/>
                    </a:srgbClr>
                  </a:outerShdw>
                </a:effectLst>
                <a:latin typeface="Arial" pitchFamily="34" charset="0"/>
              </a:rPr>
              <a:t>Wechselgesang</a:t>
            </a:r>
            <a:r>
              <a:rPr lang="de-DE" sz="2400" dirty="0" smtClean="0">
                <a:solidFill>
                  <a:srgbClr val="FFFF00"/>
                </a:solidFill>
                <a:effectLst>
                  <a:outerShdw blurRad="38100" dist="38100" dir="2700000" algn="tl">
                    <a:srgbClr val="000000">
                      <a:alpha val="43137"/>
                    </a:srgbClr>
                  </a:outerShdw>
                </a:effectLst>
                <a:latin typeface="Arial" pitchFamily="34" charset="0"/>
              </a:rPr>
              <a:t> höre ich.</a:t>
            </a:r>
          </a:p>
          <a:p>
            <a:pPr eaLnBrk="1" hangingPunct="1">
              <a:buFont typeface="Wingdings" panose="05000000000000000000" pitchFamily="2" charset="2"/>
              <a:buNone/>
              <a:defRPr/>
            </a:pPr>
            <a:endParaRPr lang="de-DE" sz="2400" dirty="0" smtClean="0">
              <a:solidFill>
                <a:srgbClr val="FFFF00"/>
              </a:solidFill>
              <a:effectLst>
                <a:outerShdw blurRad="38100" dist="38100" dir="2700000" algn="tl">
                  <a:srgbClr val="000000">
                    <a:alpha val="43137"/>
                  </a:srgbClr>
                </a:outerShdw>
              </a:effectLst>
              <a:latin typeface="Arial" pitchFamily="34" charset="0"/>
            </a:endParaRPr>
          </a:p>
          <a:p>
            <a:pPr eaLnBrk="1" hangingPunct="1">
              <a:buFont typeface="Wingdings" panose="05000000000000000000" pitchFamily="2" charset="2"/>
              <a:buNone/>
              <a:defRPr/>
            </a:pPr>
            <a:endParaRPr lang="de-DE" dirty="0" smtClean="0">
              <a:solidFill>
                <a:srgbClr val="FFFF00"/>
              </a:solidFill>
              <a:effectLst/>
            </a:endParaRPr>
          </a:p>
          <a:p>
            <a:pPr eaLnBrk="1" hangingPunct="1">
              <a:buFont typeface="Wingdings" panose="05000000000000000000" pitchFamily="2" charset="2"/>
              <a:buNone/>
              <a:defRPr/>
            </a:pPr>
            <a:endParaRPr lang="de-DE" dirty="0" smtClean="0"/>
          </a:p>
        </p:txBody>
      </p:sp>
      <p:sp>
        <p:nvSpPr>
          <p:cNvPr id="88071" name="Text Box 7"/>
          <p:cNvSpPr txBox="1">
            <a:spLocks noChangeArrowheads="1"/>
          </p:cNvSpPr>
          <p:nvPr/>
        </p:nvSpPr>
        <p:spPr bwMode="auto">
          <a:xfrm>
            <a:off x="395288" y="6072188"/>
            <a:ext cx="6562725" cy="793750"/>
          </a:xfrm>
          <a:prstGeom prst="rect">
            <a:avLst/>
          </a:prstGeom>
          <a:noFill/>
          <a:ln w="9525" algn="ctr">
            <a:noFill/>
            <a:miter lim="800000"/>
            <a:headEnd/>
            <a:tailEnd/>
          </a:ln>
          <a:effectLst/>
        </p:spPr>
        <p:txBody>
          <a:bodyPr wrap="none">
            <a:spAutoFit/>
          </a:bodyPr>
          <a:lstStyle/>
          <a:p>
            <a:pPr>
              <a:lnSpc>
                <a:spcPct val="90000"/>
              </a:lnSpc>
              <a:spcBef>
                <a:spcPct val="20000"/>
              </a:spcBef>
              <a:buClr>
                <a:schemeClr val="hlink"/>
              </a:buClr>
              <a:buSzPct val="80000"/>
              <a:buFont typeface="Wingdings" pitchFamily="2" charset="2"/>
              <a:buNone/>
              <a:defRPr/>
            </a:pPr>
            <a:r>
              <a:rPr lang="de-DE" sz="2400" dirty="0">
                <a:effectLst>
                  <a:outerShdw blurRad="38100" dist="38100" dir="2700000" algn="tl">
                    <a:srgbClr val="000000"/>
                  </a:outerShdw>
                </a:effectLst>
                <a:cs typeface="Arial" charset="0"/>
                <a:sym typeface="Wingdings" pitchFamily="2" charset="2"/>
              </a:rPr>
              <a:t> </a:t>
            </a:r>
            <a:r>
              <a:rPr lang="de-DE" sz="2400" dirty="0">
                <a:effectLst>
                  <a:outerShdw blurRad="38100" dist="38100" dir="2700000" algn="tl">
                    <a:srgbClr val="000000"/>
                  </a:outerShdw>
                </a:effectLst>
                <a:latin typeface="Arial" pitchFamily="34" charset="0"/>
              </a:rPr>
              <a:t>motorischer Rhythmus (nicht Atemrhythmik)</a:t>
            </a:r>
          </a:p>
          <a:p>
            <a:pPr>
              <a:defRPr/>
            </a:pPr>
            <a:endParaRPr lang="de-CH" sz="2400" dirty="0">
              <a:cs typeface="Arial" charset="0"/>
            </a:endParaRPr>
          </a:p>
        </p:txBody>
      </p:sp>
      <p:pic>
        <p:nvPicPr>
          <p:cNvPr id="23557" name="Picture 7" descr="606px-Bm_sinai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700213"/>
            <a:ext cx="3095625"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10"/>
          <p:cNvSpPr>
            <a:spLocks noChangeArrowheads="1"/>
          </p:cNvSpPr>
          <p:nvPr/>
        </p:nvSpPr>
        <p:spPr bwMode="auto">
          <a:xfrm>
            <a:off x="6948488" y="1341438"/>
            <a:ext cx="179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CH" altLang="de-DE" sz="1000"/>
              <a:t>NASA/MODIS/BLue Marble)</a:t>
            </a:r>
            <a:r>
              <a:rPr lang="de-CH" altLang="de-DE"/>
              <a:t> </a:t>
            </a:r>
          </a:p>
        </p:txBody>
      </p:sp>
      <p:sp>
        <p:nvSpPr>
          <p:cNvPr id="23559" name="Textfeld 8"/>
          <p:cNvSpPr txBox="1">
            <a:spLocks noChangeArrowheads="1"/>
          </p:cNvSpPr>
          <p:nvPr/>
        </p:nvSpPr>
        <p:spPr bwMode="auto">
          <a:xfrm>
            <a:off x="5867400" y="4797425"/>
            <a:ext cx="2979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a:latin typeface="Arial" panose="020B0604020202020204" pitchFamily="34" charset="0"/>
              </a:rPr>
              <a:t>Ägypten, Sinai und Kanaan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476250"/>
            <a:ext cx="9144000" cy="941388"/>
          </a:xfrm>
        </p:spPr>
        <p:txBody>
          <a:bodyPr/>
          <a:lstStyle/>
          <a:p>
            <a:pPr eaLnBrk="1" hangingPunct="1">
              <a:defRPr/>
            </a:pPr>
            <a:r>
              <a:rPr lang="de-CH" sz="4000" dirty="0" smtClean="0">
                <a:solidFill>
                  <a:srgbClr val="00B0F0"/>
                </a:solidFill>
                <a:latin typeface="Arial" pitchFamily="34" charset="0"/>
              </a:rPr>
              <a:t>Musik unter dem Einfluss des Bösen</a:t>
            </a:r>
            <a:br>
              <a:rPr lang="de-CH" sz="4000" dirty="0" smtClean="0">
                <a:solidFill>
                  <a:srgbClr val="00B0F0"/>
                </a:solidFill>
                <a:latin typeface="Arial" pitchFamily="34" charset="0"/>
              </a:rPr>
            </a:br>
            <a:endParaRPr lang="de-CH" sz="4000" dirty="0" smtClean="0">
              <a:solidFill>
                <a:srgbClr val="00B0F0"/>
              </a:solidFill>
              <a:latin typeface="Arial" pitchFamily="34" charset="0"/>
            </a:endParaRPr>
          </a:p>
        </p:txBody>
      </p:sp>
      <p:sp>
        <p:nvSpPr>
          <p:cNvPr id="87043" name="Rectangle 3"/>
          <p:cNvSpPr>
            <a:spLocks noGrp="1" noChangeArrowheads="1"/>
          </p:cNvSpPr>
          <p:nvPr>
            <p:ph type="body" idx="1"/>
          </p:nvPr>
        </p:nvSpPr>
        <p:spPr>
          <a:xfrm>
            <a:off x="179388" y="1600200"/>
            <a:ext cx="5472112" cy="5257800"/>
          </a:xfrm>
        </p:spPr>
        <p:txBody>
          <a:bodyPr/>
          <a:lstStyle/>
          <a:p>
            <a:pPr eaLnBrk="1" hangingPunct="1">
              <a:lnSpc>
                <a:spcPct val="90000"/>
              </a:lnSpc>
              <a:defRPr/>
            </a:pPr>
            <a:r>
              <a:rPr lang="de-CH" sz="2300" dirty="0" smtClean="0">
                <a:effectLst>
                  <a:outerShdw blurRad="38100" dist="38100" dir="2700000" algn="tl">
                    <a:srgbClr val="000000">
                      <a:alpha val="43137"/>
                    </a:srgbClr>
                  </a:outerShdw>
                </a:effectLst>
                <a:latin typeface="Arial" pitchFamily="34" charset="0"/>
              </a:rPr>
              <a:t>Musik im Dienst des Götzendienstes und der leidenschaftlichen </a:t>
            </a:r>
            <a:r>
              <a:rPr lang="de-CH" sz="2300" dirty="0" err="1" smtClean="0">
                <a:effectLst>
                  <a:outerShdw blurRad="38100" dist="38100" dir="2700000" algn="tl">
                    <a:srgbClr val="000000">
                      <a:alpha val="43137"/>
                    </a:srgbClr>
                  </a:outerShdw>
                </a:effectLst>
                <a:latin typeface="Arial" pitchFamily="34" charset="0"/>
              </a:rPr>
              <a:t>Belus-tigung</a:t>
            </a:r>
            <a:r>
              <a:rPr lang="de-CH" sz="2300" dirty="0" smtClean="0">
                <a:effectLst>
                  <a:outerShdw blurRad="38100" dist="38100" dir="2700000" algn="tl">
                    <a:srgbClr val="000000">
                      <a:alpha val="43137"/>
                    </a:srgbClr>
                  </a:outerShdw>
                </a:effectLst>
                <a:latin typeface="Arial" pitchFamily="34" charset="0"/>
              </a:rPr>
              <a:t>: 2Mo 32,6.19; 1Kor 10,6-7</a:t>
            </a:r>
          </a:p>
          <a:p>
            <a:pPr eaLnBrk="1" hangingPunct="1">
              <a:lnSpc>
                <a:spcPct val="90000"/>
              </a:lnSpc>
              <a:buFont typeface="Wingdings" panose="05000000000000000000" pitchFamily="2" charset="2"/>
              <a:buNone/>
              <a:defRPr/>
            </a:pPr>
            <a:r>
              <a:rPr lang="en-US" sz="2300" b="1" dirty="0" smtClean="0">
                <a:effectLst>
                  <a:outerShdw blurRad="38100" dist="38100" dir="2700000" algn="tl">
                    <a:srgbClr val="000000">
                      <a:alpha val="43137"/>
                    </a:srgbClr>
                  </a:outerShdw>
                </a:effectLst>
                <a:latin typeface="Arial" pitchFamily="34" charset="0"/>
              </a:rPr>
              <a:t>	</a:t>
            </a:r>
            <a:r>
              <a:rPr lang="de-DE" sz="2300" b="1" dirty="0" smtClean="0">
                <a:effectLst>
                  <a:outerShdw blurRad="38100" dist="38100" dir="2700000" algn="tl">
                    <a:srgbClr val="000000">
                      <a:alpha val="43137"/>
                    </a:srgbClr>
                  </a:outerShdw>
                </a:effectLst>
                <a:latin typeface="Arial" pitchFamily="34" charset="0"/>
              </a:rPr>
              <a:t>2Mo 32: </a:t>
            </a:r>
            <a:r>
              <a:rPr lang="de-DE" sz="2300" dirty="0" smtClean="0">
                <a:effectLst>
                  <a:outerShdw blurRad="38100" dist="38100" dir="2700000" algn="tl">
                    <a:srgbClr val="000000">
                      <a:alpha val="43137"/>
                    </a:srgbClr>
                  </a:outerShdw>
                </a:effectLst>
                <a:latin typeface="Arial" pitchFamily="34" charset="0"/>
              </a:rPr>
              <a:t> </a:t>
            </a:r>
            <a:r>
              <a:rPr lang="de-DE" sz="2300" dirty="0" smtClean="0">
                <a:solidFill>
                  <a:srgbClr val="FFFF00"/>
                </a:solidFill>
                <a:effectLst>
                  <a:outerShdw blurRad="38100" dist="38100" dir="2700000" algn="tl">
                    <a:srgbClr val="000000">
                      <a:alpha val="43137"/>
                    </a:srgbClr>
                  </a:outerShdw>
                </a:effectLst>
                <a:latin typeface="Arial" pitchFamily="34" charset="0"/>
              </a:rPr>
              <a:t>5 Und als Aaron es sah, baute er einen Altar vor ihm; und Aaron rief aus und sprach: </a:t>
            </a:r>
            <a:r>
              <a:rPr lang="de-DE" sz="2300" dirty="0" smtClean="0">
                <a:solidFill>
                  <a:schemeClr val="accent1"/>
                </a:solidFill>
                <a:effectLst>
                  <a:outerShdw blurRad="38100" dist="38100" dir="2700000" algn="tl">
                    <a:srgbClr val="000000">
                      <a:alpha val="43137"/>
                    </a:srgbClr>
                  </a:outerShdw>
                </a:effectLst>
                <a:latin typeface="Arial" pitchFamily="34" charset="0"/>
              </a:rPr>
              <a:t>Ein Fest dem HERRN</a:t>
            </a:r>
            <a:r>
              <a:rPr lang="de-DE" sz="2300" dirty="0" smtClean="0">
                <a:solidFill>
                  <a:srgbClr val="FFFF00"/>
                </a:solidFill>
                <a:effectLst>
                  <a:outerShdw blurRad="38100" dist="38100" dir="2700000" algn="tl">
                    <a:srgbClr val="000000">
                      <a:alpha val="43137"/>
                    </a:srgbClr>
                  </a:outerShdw>
                </a:effectLst>
                <a:latin typeface="Arial" pitchFamily="34" charset="0"/>
              </a:rPr>
              <a:t> ist morgen!  6 Und sie standen des folgenden Tages früh auf und opferten Brandopfer und brachten Friedensopfer; und das Volk setzte sich nieder, um zu essen und zu trinken, und sie standen auf, </a:t>
            </a:r>
            <a:r>
              <a:rPr lang="de-DE" sz="2300" dirty="0" smtClean="0">
                <a:solidFill>
                  <a:schemeClr val="accent1"/>
                </a:solidFill>
                <a:effectLst>
                  <a:outerShdw blurRad="38100" dist="38100" dir="2700000" algn="tl">
                    <a:srgbClr val="000000">
                      <a:alpha val="43137"/>
                    </a:srgbClr>
                  </a:outerShdw>
                </a:effectLst>
                <a:latin typeface="Arial" pitchFamily="34" charset="0"/>
              </a:rPr>
              <a:t>um sich in Ausgelassenheit gehen zu lassen</a:t>
            </a:r>
            <a:r>
              <a:rPr lang="de-DE" sz="2300" dirty="0" smtClean="0">
                <a:solidFill>
                  <a:srgbClr val="FFFF00"/>
                </a:solidFill>
                <a:effectLst>
                  <a:outerShdw blurRad="38100" dist="38100" dir="2700000" algn="tl">
                    <a:srgbClr val="000000">
                      <a:alpha val="43137"/>
                    </a:srgbClr>
                  </a:outerShdw>
                </a:effectLst>
                <a:latin typeface="Arial" pitchFamily="34" charset="0"/>
              </a:rPr>
              <a:t>. </a:t>
            </a:r>
          </a:p>
          <a:p>
            <a:pPr eaLnBrk="1" hangingPunct="1">
              <a:lnSpc>
                <a:spcPct val="90000"/>
              </a:lnSpc>
              <a:defRPr/>
            </a:pPr>
            <a:endParaRPr lang="de-DE" sz="2400" dirty="0" smtClean="0">
              <a:solidFill>
                <a:srgbClr val="FFFF00"/>
              </a:solidFill>
            </a:endParaRPr>
          </a:p>
          <a:p>
            <a:pPr eaLnBrk="1" hangingPunct="1">
              <a:lnSpc>
                <a:spcPct val="90000"/>
              </a:lnSpc>
              <a:buFont typeface="Wingdings" panose="05000000000000000000" pitchFamily="2" charset="2"/>
              <a:buNone/>
              <a:defRPr/>
            </a:pPr>
            <a:r>
              <a:rPr lang="en-US" sz="2400" b="1" dirty="0" smtClean="0">
                <a:effectLst/>
              </a:rPr>
              <a:t>	</a:t>
            </a:r>
            <a:endParaRPr lang="de-DE" sz="2400" b="1" dirty="0" smtClean="0">
              <a:effectLst/>
            </a:endParaRPr>
          </a:p>
        </p:txBody>
      </p:sp>
      <p:pic>
        <p:nvPicPr>
          <p:cNvPr id="24580" name="Picture 7" descr="606px-Bm_sinai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700213"/>
            <a:ext cx="3095625"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10"/>
          <p:cNvSpPr>
            <a:spLocks noChangeArrowheads="1"/>
          </p:cNvSpPr>
          <p:nvPr/>
        </p:nvSpPr>
        <p:spPr bwMode="auto">
          <a:xfrm>
            <a:off x="6948488" y="1341438"/>
            <a:ext cx="1797050" cy="366712"/>
          </a:xfrm>
          <a:prstGeom prst="rect">
            <a:avLst/>
          </a:prstGeom>
          <a:noFill/>
          <a:ln w="9525">
            <a:noFill/>
            <a:miter lim="800000"/>
            <a:headEnd/>
            <a:tailEnd/>
          </a:ln>
        </p:spPr>
        <p:txBody>
          <a:bodyPr wrap="none" anchor="ctr">
            <a:spAutoFit/>
          </a:bodyPr>
          <a:lstStyle/>
          <a:p>
            <a:pPr>
              <a:defRPr/>
            </a:pPr>
            <a:r>
              <a:rPr lang="de-CH" sz="1000" dirty="0">
                <a:effectLst>
                  <a:outerShdw blurRad="38100" dist="38100" dir="2700000" algn="tl">
                    <a:srgbClr val="000000">
                      <a:alpha val="43137"/>
                    </a:srgbClr>
                  </a:outerShdw>
                </a:effectLst>
                <a:cs typeface="Arial" charset="0"/>
              </a:rPr>
              <a:t>NASA/MODIS/</a:t>
            </a:r>
            <a:r>
              <a:rPr lang="de-CH" sz="1000" dirty="0" err="1">
                <a:effectLst>
                  <a:outerShdw blurRad="38100" dist="38100" dir="2700000" algn="tl">
                    <a:srgbClr val="000000">
                      <a:alpha val="43137"/>
                    </a:srgbClr>
                  </a:outerShdw>
                </a:effectLst>
                <a:cs typeface="Arial" charset="0"/>
              </a:rPr>
              <a:t>BLue</a:t>
            </a:r>
            <a:r>
              <a:rPr lang="de-CH" sz="1000" dirty="0">
                <a:effectLst>
                  <a:outerShdw blurRad="38100" dist="38100" dir="2700000" algn="tl">
                    <a:srgbClr val="000000">
                      <a:alpha val="43137"/>
                    </a:srgbClr>
                  </a:outerShdw>
                </a:effectLst>
                <a:cs typeface="Arial" charset="0"/>
              </a:rPr>
              <a:t> </a:t>
            </a:r>
            <a:r>
              <a:rPr lang="de-CH" sz="1000" dirty="0" err="1">
                <a:effectLst>
                  <a:outerShdw blurRad="38100" dist="38100" dir="2700000" algn="tl">
                    <a:srgbClr val="000000">
                      <a:alpha val="43137"/>
                    </a:srgbClr>
                  </a:outerShdw>
                </a:effectLst>
                <a:cs typeface="Arial" charset="0"/>
              </a:rPr>
              <a:t>Marble</a:t>
            </a:r>
            <a:r>
              <a:rPr lang="de-CH" sz="1000" dirty="0">
                <a:effectLst>
                  <a:outerShdw blurRad="38100" dist="38100" dir="2700000" algn="tl">
                    <a:srgbClr val="000000">
                      <a:alpha val="43137"/>
                    </a:srgbClr>
                  </a:outerShdw>
                </a:effectLst>
                <a:cs typeface="Arial" charset="0"/>
              </a:rPr>
              <a:t>)</a:t>
            </a:r>
            <a:r>
              <a:rPr lang="de-CH" dirty="0">
                <a:effectLst>
                  <a:outerShdw blurRad="38100" dist="38100" dir="2700000" algn="tl">
                    <a:srgbClr val="000000">
                      <a:alpha val="43137"/>
                    </a:srgbClr>
                  </a:outerShdw>
                </a:effectLst>
                <a:cs typeface="Arial" charset="0"/>
              </a:rPr>
              <a:t> </a:t>
            </a:r>
          </a:p>
        </p:txBody>
      </p:sp>
      <p:sp>
        <p:nvSpPr>
          <p:cNvPr id="10246" name="Textfeld 7"/>
          <p:cNvSpPr txBox="1">
            <a:spLocks noChangeArrowheads="1"/>
          </p:cNvSpPr>
          <p:nvPr/>
        </p:nvSpPr>
        <p:spPr bwMode="auto">
          <a:xfrm>
            <a:off x="5867400" y="4797425"/>
            <a:ext cx="2979738" cy="369888"/>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latin typeface="Arial" pitchFamily="34" charset="0"/>
              </a:rPr>
              <a:t>Ägypten, Sinai und Kanaan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0" y="274638"/>
            <a:ext cx="9144000" cy="1143000"/>
          </a:xfrm>
        </p:spPr>
        <p:txBody>
          <a:bodyPr/>
          <a:lstStyle/>
          <a:p>
            <a:pPr eaLnBrk="1" hangingPunct="1">
              <a:defRPr/>
            </a:pPr>
            <a:r>
              <a:rPr lang="de-DE" dirty="0" smtClean="0">
                <a:latin typeface="Arial" charset="0"/>
              </a:rPr>
              <a:t>1. Vom Tempel zur Urgemeinde</a:t>
            </a:r>
            <a:r>
              <a:rPr lang="fr-FR" dirty="0" smtClean="0">
                <a:latin typeface="Arial" charset="0"/>
              </a:rPr>
              <a:t> </a:t>
            </a:r>
            <a:endParaRPr lang="de-CH" dirty="0" smtClean="0">
              <a:latin typeface="Arial" charset="0"/>
            </a:endParaRPr>
          </a:p>
        </p:txBody>
      </p:sp>
      <p:sp>
        <p:nvSpPr>
          <p:cNvPr id="123907" name="Rectangle 3"/>
          <p:cNvSpPr>
            <a:spLocks noGrp="1" noChangeArrowheads="1"/>
          </p:cNvSpPr>
          <p:nvPr>
            <p:ph type="body" sz="half" idx="1"/>
          </p:nvPr>
        </p:nvSpPr>
        <p:spPr>
          <a:xfrm>
            <a:off x="179388" y="1600200"/>
            <a:ext cx="4752975" cy="5257800"/>
          </a:xfrm>
        </p:spPr>
        <p:txBody>
          <a:bodyPr/>
          <a:lstStyle/>
          <a:p>
            <a:pPr eaLnBrk="1" hangingPunct="1">
              <a:defRPr/>
            </a:pPr>
            <a:r>
              <a:rPr lang="de-DE" sz="2500" b="1" dirty="0" err="1" smtClean="0">
                <a:latin typeface="Arial" charset="0"/>
              </a:rPr>
              <a:t>Röm</a:t>
            </a:r>
            <a:r>
              <a:rPr lang="de-DE" sz="2500" b="1" dirty="0" smtClean="0">
                <a:latin typeface="Arial" charset="0"/>
              </a:rPr>
              <a:t> 15: </a:t>
            </a:r>
            <a:r>
              <a:rPr lang="de-DE" sz="2500" dirty="0" smtClean="0">
                <a:latin typeface="Arial" charset="0"/>
              </a:rPr>
              <a:t>  </a:t>
            </a:r>
            <a:r>
              <a:rPr lang="de-DE" sz="2500" dirty="0" smtClean="0">
                <a:solidFill>
                  <a:srgbClr val="FFFF00"/>
                </a:solidFill>
                <a:latin typeface="Arial" charset="0"/>
              </a:rPr>
              <a:t>... 9 damit die Heiden aber Gott verherrlichen möchten um der Begnadigung willen, wie geschrieben steht: "Darum werde ich dich bekennen unter den Nationen und deinem Namen</a:t>
            </a:r>
            <a:r>
              <a:rPr lang="de-DE" sz="2500" dirty="0" smtClean="0">
                <a:solidFill>
                  <a:srgbClr val="FF3300"/>
                </a:solidFill>
                <a:latin typeface="Arial" charset="0"/>
              </a:rPr>
              <a:t> Psalmen singen</a:t>
            </a:r>
            <a:r>
              <a:rPr lang="de-DE" sz="2500" dirty="0" smtClean="0">
                <a:solidFill>
                  <a:srgbClr val="FFFF00"/>
                </a:solidFill>
                <a:latin typeface="Arial" charset="0"/>
              </a:rPr>
              <a:t> [</a:t>
            </a:r>
            <a:r>
              <a:rPr lang="de-DE" sz="2500" i="1" dirty="0" err="1" smtClean="0">
                <a:latin typeface="Arial" charset="0"/>
              </a:rPr>
              <a:t>psallo</a:t>
            </a:r>
            <a:r>
              <a:rPr lang="de-DE" sz="2500" dirty="0" smtClean="0">
                <a:solidFill>
                  <a:srgbClr val="FFFF00"/>
                </a:solidFill>
                <a:latin typeface="Arial" charset="0"/>
              </a:rPr>
              <a:t>]". </a:t>
            </a:r>
          </a:p>
          <a:p>
            <a:pPr eaLnBrk="1" hangingPunct="1">
              <a:defRPr/>
            </a:pPr>
            <a:endParaRPr lang="de-DE" sz="2800" dirty="0" smtClean="0">
              <a:solidFill>
                <a:srgbClr val="FFFF00"/>
              </a:solidFill>
              <a:latin typeface="Arial" charset="0"/>
            </a:endParaRPr>
          </a:p>
        </p:txBody>
      </p:sp>
      <p:sp>
        <p:nvSpPr>
          <p:cNvPr id="123910" name="Text Box 6"/>
          <p:cNvSpPr txBox="1">
            <a:spLocks noChangeArrowheads="1"/>
          </p:cNvSpPr>
          <p:nvPr/>
        </p:nvSpPr>
        <p:spPr bwMode="auto">
          <a:xfrm>
            <a:off x="4932363" y="4630738"/>
            <a:ext cx="4067175" cy="1616075"/>
          </a:xfrm>
          <a:prstGeom prst="rect">
            <a:avLst/>
          </a:prstGeom>
          <a:noFill/>
          <a:ln w="9525">
            <a:noFill/>
            <a:miter lim="800000"/>
            <a:headEnd/>
            <a:tailEnd/>
          </a:ln>
          <a:effectLst/>
        </p:spPr>
        <p:txBody>
          <a:bodyPr>
            <a:spAutoFit/>
          </a:bodyPr>
          <a:lstStyle/>
          <a:p>
            <a:pPr marL="342900" indent="-342900">
              <a:defRPr/>
            </a:pPr>
            <a:r>
              <a:rPr lang="de-DE" sz="2000" i="1">
                <a:effectLst>
                  <a:outerShdw blurRad="38100" dist="38100" dir="2700000" algn="tl">
                    <a:srgbClr val="000000"/>
                  </a:outerShdw>
                </a:effectLst>
                <a:latin typeface="Arial" charset="0"/>
                <a:cs typeface="Arial" charset="0"/>
              </a:rPr>
              <a:t>psallo </a:t>
            </a:r>
            <a:r>
              <a:rPr lang="de-DE" sz="2000">
                <a:effectLst>
                  <a:outerShdw blurRad="38100" dist="38100" dir="2700000" algn="tl">
                    <a:srgbClr val="000000"/>
                  </a:outerShdw>
                </a:effectLst>
                <a:latin typeface="Arial" charset="0"/>
                <a:cs typeface="Arial" charset="0"/>
              </a:rPr>
              <a:t>= spielen</a:t>
            </a:r>
          </a:p>
          <a:p>
            <a:pPr marL="342900" indent="-342900">
              <a:defRPr/>
            </a:pPr>
            <a:r>
              <a:rPr lang="de-DE" sz="2000">
                <a:effectLst>
                  <a:outerShdw blurRad="38100" dist="38100" dir="2700000" algn="tl">
                    <a:srgbClr val="000000"/>
                  </a:outerShdw>
                </a:effectLst>
                <a:latin typeface="Arial" charset="0"/>
                <a:cs typeface="Arial" charset="0"/>
              </a:rPr>
              <a:t>1) zupfen</a:t>
            </a:r>
          </a:p>
          <a:p>
            <a:pPr marL="342900" indent="-342900">
              <a:defRPr/>
            </a:pPr>
            <a:r>
              <a:rPr lang="de-DE" sz="2000">
                <a:effectLst>
                  <a:outerShdw blurRad="38100" dist="38100" dir="2700000" algn="tl">
                    <a:srgbClr val="000000"/>
                  </a:outerShdw>
                </a:effectLst>
                <a:latin typeface="Arial" charset="0"/>
                <a:cs typeface="Arial" charset="0"/>
              </a:rPr>
              <a:t>2) Lied / Psalm begleiten mit einem Seiteninstrument</a:t>
            </a:r>
          </a:p>
          <a:p>
            <a:pPr marL="342900" indent="-342900">
              <a:defRPr/>
            </a:pPr>
            <a:r>
              <a:rPr lang="de-DE" sz="2000">
                <a:effectLst>
                  <a:outerShdw blurRad="38100" dist="38100" dir="2700000" algn="tl">
                    <a:srgbClr val="000000"/>
                  </a:outerShdw>
                </a:effectLst>
                <a:latin typeface="Arial" charset="0"/>
                <a:cs typeface="Arial" charset="0"/>
              </a:rPr>
              <a:t>3) singen</a:t>
            </a:r>
          </a:p>
        </p:txBody>
      </p:sp>
      <p:sp>
        <p:nvSpPr>
          <p:cNvPr id="13317" name="Rechteck 7"/>
          <p:cNvSpPr>
            <a:spLocks noChangeArrowheads="1"/>
          </p:cNvSpPr>
          <p:nvPr/>
        </p:nvSpPr>
        <p:spPr bwMode="auto">
          <a:xfrm>
            <a:off x="4932363" y="1557338"/>
            <a:ext cx="4032250" cy="2185987"/>
          </a:xfrm>
          <a:prstGeom prst="rect">
            <a:avLst/>
          </a:prstGeom>
          <a:noFill/>
          <a:ln w="9525">
            <a:noFill/>
            <a:miter lim="800000"/>
            <a:headEnd/>
            <a:tailEnd/>
          </a:ln>
        </p:spPr>
        <p:txBody>
          <a:bodyPr>
            <a:spAutoFit/>
          </a:bodyPr>
          <a:lstStyle/>
          <a:p>
            <a:pPr>
              <a:defRPr/>
            </a:pPr>
            <a:r>
              <a:rPr lang="en-US" sz="3200" dirty="0" err="1">
                <a:solidFill>
                  <a:srgbClr val="FFFF00"/>
                </a:solidFill>
                <a:effectLst>
                  <a:outerShdw blurRad="38100" dist="38100" dir="2700000" algn="tl">
                    <a:srgbClr val="000000">
                      <a:alpha val="43137"/>
                    </a:srgbClr>
                  </a:outerShdw>
                </a:effectLst>
                <a:cs typeface="Arial" charset="0"/>
              </a:rPr>
              <a:t>Joh</a:t>
            </a:r>
            <a:r>
              <a:rPr lang="en-US" sz="3200" dirty="0">
                <a:solidFill>
                  <a:srgbClr val="FFFF00"/>
                </a:solidFill>
                <a:effectLst>
                  <a:outerShdw blurRad="38100" dist="38100" dir="2700000" algn="tl">
                    <a:srgbClr val="000000">
                      <a:alpha val="43137"/>
                    </a:srgbClr>
                  </a:outerShdw>
                </a:effectLst>
                <a:cs typeface="Arial" charset="0"/>
              </a:rPr>
              <a:t> 1,1: </a:t>
            </a:r>
            <a:r>
              <a:rPr lang="en-US" sz="3200" dirty="0" err="1">
                <a:solidFill>
                  <a:srgbClr val="FFFF00"/>
                </a:solidFill>
                <a:effectLst>
                  <a:outerShdw blurRad="38100" dist="38100" dir="2700000" algn="tl">
                    <a:srgbClr val="000000">
                      <a:alpha val="43137"/>
                    </a:srgbClr>
                  </a:outerShdw>
                </a:effectLst>
                <a:latin typeface="Bwgrkl" pitchFamily="2" charset="0"/>
                <a:cs typeface="Arial" charset="0"/>
              </a:rPr>
              <a:t>VEn</a:t>
            </a:r>
            <a:r>
              <a:rPr lang="en-US" sz="3200" dirty="0">
                <a:solidFill>
                  <a:srgbClr val="FFFF00"/>
                </a:solidFill>
                <a:effectLst>
                  <a:outerShdw blurRad="38100" dist="38100" dir="2700000" algn="tl">
                    <a:srgbClr val="000000">
                      <a:alpha val="43137"/>
                    </a:srgbClr>
                  </a:outerShdw>
                </a:effectLst>
                <a:latin typeface="Bwgrkl" pitchFamily="2" charset="0"/>
                <a:cs typeface="Arial" charset="0"/>
              </a:rPr>
              <a:t> </a:t>
            </a:r>
            <a:r>
              <a:rPr lang="en-US" sz="3200" dirty="0" err="1">
                <a:solidFill>
                  <a:srgbClr val="FFFF00"/>
                </a:solidFill>
                <a:effectLst>
                  <a:outerShdw blurRad="38100" dist="38100" dir="2700000" algn="tl">
                    <a:srgbClr val="000000">
                      <a:alpha val="43137"/>
                    </a:srgbClr>
                  </a:outerShdw>
                </a:effectLst>
                <a:latin typeface="Bwgrkl" pitchFamily="2" charset="0"/>
                <a:cs typeface="Arial" charset="0"/>
              </a:rPr>
              <a:t>avrch</a:t>
            </a:r>
            <a:r>
              <a:rPr lang="en-US" sz="3200" dirty="0">
                <a:solidFill>
                  <a:srgbClr val="FFFF00"/>
                </a:solidFill>
                <a:effectLst>
                  <a:outerShdw blurRad="38100" dist="38100" dir="2700000" algn="tl">
                    <a:srgbClr val="000000">
                      <a:alpha val="43137"/>
                    </a:srgbClr>
                  </a:outerShdw>
                </a:effectLst>
                <a:latin typeface="Bwgrkl" pitchFamily="2" charset="0"/>
                <a:cs typeface="Arial" charset="0"/>
              </a:rPr>
              <a:t>/| h=n o` </a:t>
            </a:r>
            <a:r>
              <a:rPr lang="en-US" sz="3200" dirty="0" err="1">
                <a:solidFill>
                  <a:srgbClr val="FFFF00"/>
                </a:solidFill>
                <a:effectLst>
                  <a:outerShdw blurRad="38100" dist="38100" dir="2700000" algn="tl">
                    <a:srgbClr val="000000">
                      <a:alpha val="43137"/>
                    </a:srgbClr>
                  </a:outerShdw>
                </a:effectLst>
                <a:latin typeface="Bwgrkl" pitchFamily="2" charset="0"/>
                <a:cs typeface="Arial" charset="0"/>
              </a:rPr>
              <a:t>lo,goj</a:t>
            </a:r>
            <a:r>
              <a:rPr lang="en-US" sz="3200" dirty="0">
                <a:solidFill>
                  <a:srgbClr val="FFFF00"/>
                </a:solidFill>
                <a:effectLst>
                  <a:outerShdw blurRad="38100" dist="38100" dir="2700000" algn="tl">
                    <a:srgbClr val="000000">
                      <a:alpha val="43137"/>
                    </a:srgbClr>
                  </a:outerShdw>
                </a:effectLst>
                <a:latin typeface="Bwgrkl" pitchFamily="2" charset="0"/>
                <a:cs typeface="Arial" charset="0"/>
              </a:rPr>
              <a:t> </a:t>
            </a:r>
            <a:r>
              <a:rPr lang="en-US" sz="3200" dirty="0" err="1">
                <a:solidFill>
                  <a:srgbClr val="FFFF00"/>
                </a:solidFill>
                <a:effectLst>
                  <a:outerShdw blurRad="38100" dist="38100" dir="2700000" algn="tl">
                    <a:srgbClr val="000000">
                      <a:alpha val="43137"/>
                    </a:srgbClr>
                  </a:outerShdw>
                </a:effectLst>
                <a:latin typeface="Bwgrkl" pitchFamily="2" charset="0"/>
                <a:cs typeface="Arial" charset="0"/>
              </a:rPr>
              <a:t>kai</a:t>
            </a:r>
            <a:r>
              <a:rPr lang="en-US" sz="3200" dirty="0">
                <a:solidFill>
                  <a:srgbClr val="FFFF00"/>
                </a:solidFill>
                <a:effectLst>
                  <a:outerShdw blurRad="38100" dist="38100" dir="2700000" algn="tl">
                    <a:srgbClr val="000000">
                      <a:alpha val="43137"/>
                    </a:srgbClr>
                  </a:outerShdw>
                </a:effectLst>
                <a:latin typeface="Bwgrkl" pitchFamily="2" charset="0"/>
                <a:cs typeface="Arial" charset="0"/>
              </a:rPr>
              <a:t>. o` </a:t>
            </a:r>
            <a:r>
              <a:rPr lang="en-US" sz="3200" dirty="0" err="1">
                <a:solidFill>
                  <a:srgbClr val="FFFF00"/>
                </a:solidFill>
                <a:effectLst>
                  <a:outerShdw blurRad="38100" dist="38100" dir="2700000" algn="tl">
                    <a:srgbClr val="000000">
                      <a:alpha val="43137"/>
                    </a:srgbClr>
                  </a:outerShdw>
                </a:effectLst>
                <a:latin typeface="Bwgrkl" pitchFamily="2" charset="0"/>
                <a:cs typeface="Arial" charset="0"/>
              </a:rPr>
              <a:t>lo,goj</a:t>
            </a:r>
            <a:r>
              <a:rPr lang="en-US" sz="3200" dirty="0">
                <a:solidFill>
                  <a:srgbClr val="FFFF00"/>
                </a:solidFill>
                <a:effectLst>
                  <a:outerShdw blurRad="38100" dist="38100" dir="2700000" algn="tl">
                    <a:srgbClr val="000000">
                      <a:alpha val="43137"/>
                    </a:srgbClr>
                  </a:outerShdw>
                </a:effectLst>
                <a:latin typeface="Bwgrkl" pitchFamily="2" charset="0"/>
                <a:cs typeface="Arial" charset="0"/>
              </a:rPr>
              <a:t> h=n </a:t>
            </a:r>
            <a:r>
              <a:rPr lang="en-US" sz="3200" dirty="0" err="1">
                <a:solidFill>
                  <a:srgbClr val="FFFF00"/>
                </a:solidFill>
                <a:effectLst>
                  <a:outerShdw blurRad="38100" dist="38100" dir="2700000" algn="tl">
                    <a:srgbClr val="000000">
                      <a:alpha val="43137"/>
                    </a:srgbClr>
                  </a:outerShdw>
                </a:effectLst>
                <a:latin typeface="Bwgrkl" pitchFamily="2" charset="0"/>
                <a:cs typeface="Arial" charset="0"/>
              </a:rPr>
              <a:t>pro.j</a:t>
            </a:r>
            <a:r>
              <a:rPr lang="en-US" sz="3200" dirty="0">
                <a:solidFill>
                  <a:srgbClr val="FFFF00"/>
                </a:solidFill>
                <a:effectLst>
                  <a:outerShdw blurRad="38100" dist="38100" dir="2700000" algn="tl">
                    <a:srgbClr val="000000">
                      <a:alpha val="43137"/>
                    </a:srgbClr>
                  </a:outerShdw>
                </a:effectLst>
                <a:latin typeface="Bwgrkl" pitchFamily="2" charset="0"/>
                <a:cs typeface="Arial" charset="0"/>
              </a:rPr>
              <a:t> </a:t>
            </a:r>
            <a:r>
              <a:rPr lang="en-US" sz="3200" dirty="0" err="1">
                <a:solidFill>
                  <a:srgbClr val="FFFF00"/>
                </a:solidFill>
                <a:effectLst>
                  <a:outerShdw blurRad="38100" dist="38100" dir="2700000" algn="tl">
                    <a:srgbClr val="000000">
                      <a:alpha val="43137"/>
                    </a:srgbClr>
                  </a:outerShdw>
                </a:effectLst>
                <a:latin typeface="Bwgrkl" pitchFamily="2" charset="0"/>
                <a:cs typeface="Arial" charset="0"/>
              </a:rPr>
              <a:t>to.n</a:t>
            </a:r>
            <a:r>
              <a:rPr lang="en-US" sz="3200" dirty="0">
                <a:solidFill>
                  <a:srgbClr val="FFFF00"/>
                </a:solidFill>
                <a:effectLst>
                  <a:outerShdw blurRad="38100" dist="38100" dir="2700000" algn="tl">
                    <a:srgbClr val="000000">
                      <a:alpha val="43137"/>
                    </a:srgbClr>
                  </a:outerShdw>
                </a:effectLst>
                <a:latin typeface="Bwgrkl" pitchFamily="2" charset="0"/>
                <a:cs typeface="Arial" charset="0"/>
              </a:rPr>
              <a:t> </a:t>
            </a:r>
            <a:r>
              <a:rPr lang="en-US" sz="3200" dirty="0" err="1">
                <a:solidFill>
                  <a:srgbClr val="FFFF00"/>
                </a:solidFill>
                <a:effectLst>
                  <a:outerShdw blurRad="38100" dist="38100" dir="2700000" algn="tl">
                    <a:srgbClr val="000000">
                      <a:alpha val="43137"/>
                    </a:srgbClr>
                  </a:outerShdw>
                </a:effectLst>
                <a:latin typeface="Bwgrkl" pitchFamily="2" charset="0"/>
                <a:cs typeface="Arial" charset="0"/>
              </a:rPr>
              <a:t>qeo,n</a:t>
            </a:r>
            <a:r>
              <a:rPr lang="en-US" sz="3200" dirty="0">
                <a:solidFill>
                  <a:srgbClr val="FFFF00"/>
                </a:solidFill>
                <a:effectLst>
                  <a:outerShdw blurRad="38100" dist="38100" dir="2700000" algn="tl">
                    <a:srgbClr val="000000">
                      <a:alpha val="43137"/>
                    </a:srgbClr>
                  </a:outerShdw>
                </a:effectLst>
                <a:latin typeface="Bwgrkl" pitchFamily="2" charset="0"/>
                <a:cs typeface="Arial" charset="0"/>
              </a:rPr>
              <a:t> </a:t>
            </a:r>
            <a:r>
              <a:rPr lang="en-US" sz="3200" dirty="0" err="1">
                <a:solidFill>
                  <a:srgbClr val="FFFF00"/>
                </a:solidFill>
                <a:effectLst>
                  <a:outerShdw blurRad="38100" dist="38100" dir="2700000" algn="tl">
                    <a:srgbClr val="000000">
                      <a:alpha val="43137"/>
                    </a:srgbClr>
                  </a:outerShdw>
                </a:effectLst>
                <a:latin typeface="Bwgrkl" pitchFamily="2" charset="0"/>
                <a:cs typeface="Arial" charset="0"/>
              </a:rPr>
              <a:t>kai</a:t>
            </a:r>
            <a:r>
              <a:rPr lang="en-US" sz="3200" dirty="0">
                <a:solidFill>
                  <a:srgbClr val="FFFF00"/>
                </a:solidFill>
                <a:effectLst>
                  <a:outerShdw blurRad="38100" dist="38100" dir="2700000" algn="tl">
                    <a:srgbClr val="000000">
                      <a:alpha val="43137"/>
                    </a:srgbClr>
                  </a:outerShdw>
                </a:effectLst>
                <a:latin typeface="Bwgrkl" pitchFamily="2" charset="0"/>
                <a:cs typeface="Arial" charset="0"/>
              </a:rPr>
              <a:t>. </a:t>
            </a:r>
            <a:r>
              <a:rPr lang="en-US" sz="3200" dirty="0" err="1">
                <a:solidFill>
                  <a:srgbClr val="FFFF00"/>
                </a:solidFill>
                <a:effectLst>
                  <a:outerShdw blurRad="38100" dist="38100" dir="2700000" algn="tl">
                    <a:srgbClr val="000000">
                      <a:alpha val="43137"/>
                    </a:srgbClr>
                  </a:outerShdw>
                </a:effectLst>
                <a:latin typeface="Bwgrkl" pitchFamily="2" charset="0"/>
                <a:cs typeface="Arial" charset="0"/>
              </a:rPr>
              <a:t>qeo.j</a:t>
            </a:r>
            <a:r>
              <a:rPr lang="en-US" sz="3200" dirty="0">
                <a:solidFill>
                  <a:srgbClr val="FFFF00"/>
                </a:solidFill>
                <a:effectLst>
                  <a:outerShdw blurRad="38100" dist="38100" dir="2700000" algn="tl">
                    <a:srgbClr val="000000">
                      <a:alpha val="43137"/>
                    </a:srgbClr>
                  </a:outerShdw>
                </a:effectLst>
                <a:latin typeface="Bwgrkl" pitchFamily="2" charset="0"/>
                <a:cs typeface="Arial" charset="0"/>
              </a:rPr>
              <a:t> h=n o` </a:t>
            </a:r>
            <a:r>
              <a:rPr lang="en-US" sz="3200" dirty="0" err="1">
                <a:solidFill>
                  <a:srgbClr val="FFFF00"/>
                </a:solidFill>
                <a:effectLst>
                  <a:outerShdw blurRad="38100" dist="38100" dir="2700000" algn="tl">
                    <a:srgbClr val="000000">
                      <a:alpha val="43137"/>
                    </a:srgbClr>
                  </a:outerShdw>
                </a:effectLst>
                <a:latin typeface="Bwgrkl" pitchFamily="2" charset="0"/>
                <a:cs typeface="Arial" charset="0"/>
              </a:rPr>
              <a:t>lo,goj</a:t>
            </a:r>
            <a:r>
              <a:rPr lang="en-US" sz="4000" dirty="0">
                <a:solidFill>
                  <a:srgbClr val="FFFF00"/>
                </a:solidFill>
                <a:effectLst>
                  <a:outerShdw blurRad="38100" dist="38100" dir="2700000" algn="tl">
                    <a:srgbClr val="000000">
                      <a:alpha val="43137"/>
                    </a:srgbClr>
                  </a:outerShdw>
                </a:effectLst>
                <a:latin typeface="Bwgrkl" pitchFamily="2" charset="0"/>
                <a:cs typeface="Arial" charset="0"/>
              </a:rPr>
              <a:t>   </a:t>
            </a:r>
            <a:endParaRPr lang="de-DE" sz="4000" dirty="0">
              <a:solidFill>
                <a:srgbClr val="FFFF00"/>
              </a:solidFill>
              <a:effectLst>
                <a:outerShdw blurRad="38100" dist="38100" dir="2700000" algn="tl">
                  <a:srgbClr val="000000">
                    <a:alpha val="43137"/>
                  </a:srgbClr>
                </a:outerShdw>
              </a:effectLst>
              <a:latin typeface="Bwgrkl" pitchFamily="2" charset="0"/>
              <a:cs typeface="Arial" charset="0"/>
            </a:endParaRPr>
          </a:p>
        </p:txBody>
      </p:sp>
      <p:sp>
        <p:nvSpPr>
          <p:cNvPr id="9" name="Text Box 5"/>
          <p:cNvSpPr txBox="1">
            <a:spLocks noChangeArrowheads="1"/>
          </p:cNvSpPr>
          <p:nvPr/>
        </p:nvSpPr>
        <p:spPr bwMode="auto">
          <a:xfrm>
            <a:off x="4932363" y="3789363"/>
            <a:ext cx="2770187" cy="368300"/>
          </a:xfrm>
          <a:prstGeom prst="rect">
            <a:avLst/>
          </a:prstGeom>
          <a:noFill/>
          <a:ln w="9525">
            <a:noFill/>
            <a:miter lim="800000"/>
            <a:headEnd/>
            <a:tailEnd/>
          </a:ln>
          <a:effectLst/>
        </p:spPr>
        <p:txBody>
          <a:bodyPr wrap="none">
            <a:spAutoFit/>
          </a:bodyPr>
          <a:lstStyle/>
          <a:p>
            <a:pPr>
              <a:defRPr/>
            </a:pPr>
            <a:r>
              <a:rPr lang="de-DE" dirty="0">
                <a:effectLst>
                  <a:outerShdw blurRad="38100" dist="38100" dir="2700000" algn="tl">
                    <a:srgbClr val="000000"/>
                  </a:outerShdw>
                </a:effectLst>
                <a:latin typeface="Arial" charset="0"/>
                <a:cs typeface="Arial" charset="0"/>
              </a:rPr>
              <a:t>Griechischer Text des NT</a:t>
            </a:r>
          </a:p>
        </p:txBody>
      </p:sp>
      <p:sp>
        <p:nvSpPr>
          <p:cNvPr id="25607" name="Textfeld 9"/>
          <p:cNvSpPr txBox="1">
            <a:spLocks noChangeArrowheads="1"/>
          </p:cNvSpPr>
          <p:nvPr/>
        </p:nvSpPr>
        <p:spPr bwMode="auto">
          <a:xfrm>
            <a:off x="7956550" y="3357563"/>
            <a:ext cx="633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a:t>BHS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de-DE" sz="4000" dirty="0" smtClean="0">
                <a:latin typeface="Arial" charset="0"/>
              </a:rPr>
              <a:t>1. Vom Tempel zur Urgemeinde</a:t>
            </a:r>
            <a:r>
              <a:rPr lang="fr-FR" sz="4000" dirty="0" smtClean="0">
                <a:latin typeface="Arial" charset="0"/>
              </a:rPr>
              <a:t> </a:t>
            </a:r>
            <a:endParaRPr lang="de-CH" sz="4000" dirty="0" smtClean="0">
              <a:latin typeface="Arial" charset="0"/>
            </a:endParaRPr>
          </a:p>
        </p:txBody>
      </p:sp>
      <p:sp>
        <p:nvSpPr>
          <p:cNvPr id="15363" name="Rectangle 3"/>
          <p:cNvSpPr>
            <a:spLocks noGrp="1" noChangeArrowheads="1"/>
          </p:cNvSpPr>
          <p:nvPr>
            <p:ph type="body" sz="half" idx="1"/>
          </p:nvPr>
        </p:nvSpPr>
        <p:spPr>
          <a:xfrm>
            <a:off x="179388" y="1600200"/>
            <a:ext cx="4752975" cy="4997450"/>
          </a:xfrm>
        </p:spPr>
        <p:txBody>
          <a:bodyPr/>
          <a:lstStyle/>
          <a:p>
            <a:pPr eaLnBrk="1" hangingPunct="1">
              <a:lnSpc>
                <a:spcPct val="90000"/>
              </a:lnSpc>
              <a:defRPr/>
            </a:pPr>
            <a:r>
              <a:rPr lang="de-DE" sz="2100" dirty="0" err="1" smtClean="0">
                <a:latin typeface="Arial" charset="0"/>
              </a:rPr>
              <a:t>Apg</a:t>
            </a:r>
            <a:r>
              <a:rPr lang="de-DE" sz="2100" dirty="0" smtClean="0">
                <a:latin typeface="Arial" charset="0"/>
              </a:rPr>
              <a:t> 16,25; 1Kor 14,15.26; </a:t>
            </a:r>
            <a:r>
              <a:rPr lang="de-DE" sz="2100" dirty="0" err="1" smtClean="0">
                <a:latin typeface="Arial" charset="0"/>
              </a:rPr>
              <a:t>Eph</a:t>
            </a:r>
            <a:r>
              <a:rPr lang="de-DE" sz="2100" dirty="0" smtClean="0">
                <a:latin typeface="Arial" charset="0"/>
              </a:rPr>
              <a:t> 5,18-20; Kol 3,16; Heb 2,12; Jak 5,13</a:t>
            </a:r>
            <a:endParaRPr lang="fr-FR" sz="2100" dirty="0" smtClean="0">
              <a:latin typeface="Arial" charset="0"/>
            </a:endParaRPr>
          </a:p>
          <a:p>
            <a:pPr eaLnBrk="1" hangingPunct="1">
              <a:lnSpc>
                <a:spcPct val="90000"/>
              </a:lnSpc>
              <a:defRPr/>
            </a:pPr>
            <a:r>
              <a:rPr lang="de-DE" sz="2100" b="1" dirty="0" smtClean="0">
                <a:latin typeface="Arial" charset="0"/>
              </a:rPr>
              <a:t>Epheser 5:</a:t>
            </a:r>
            <a:r>
              <a:rPr lang="de-DE" sz="2100" dirty="0" smtClean="0">
                <a:solidFill>
                  <a:srgbClr val="FFFF00"/>
                </a:solidFill>
                <a:latin typeface="Arial" charset="0"/>
              </a:rPr>
              <a:t> 18 Und berauscht euch nicht mit Wein, in welchem Aus-</a:t>
            </a:r>
            <a:r>
              <a:rPr lang="de-DE" sz="2100" dirty="0" err="1" smtClean="0">
                <a:solidFill>
                  <a:srgbClr val="FFFF00"/>
                </a:solidFill>
                <a:latin typeface="Arial" charset="0"/>
              </a:rPr>
              <a:t>schweifung</a:t>
            </a:r>
            <a:r>
              <a:rPr lang="de-DE" sz="2100" dirty="0" smtClean="0">
                <a:solidFill>
                  <a:srgbClr val="FFFF00"/>
                </a:solidFill>
                <a:latin typeface="Arial" charset="0"/>
              </a:rPr>
              <a:t> ist, sondern werdet mit dem Geist erfüllt,  19 indem ihr  zueinander redet in </a:t>
            </a:r>
            <a:r>
              <a:rPr lang="de-DE" sz="2100" dirty="0" smtClean="0">
                <a:solidFill>
                  <a:schemeClr val="accent1"/>
                </a:solidFill>
                <a:latin typeface="Arial" charset="0"/>
              </a:rPr>
              <a:t>Psalmen</a:t>
            </a:r>
            <a:r>
              <a:rPr lang="de-DE" sz="2100" dirty="0" smtClean="0">
                <a:solidFill>
                  <a:srgbClr val="FFFF00"/>
                </a:solidFill>
                <a:latin typeface="Arial" charset="0"/>
              </a:rPr>
              <a:t> [</a:t>
            </a:r>
            <a:r>
              <a:rPr lang="de-DE" sz="2100" i="1" dirty="0" err="1" smtClean="0">
                <a:latin typeface="Arial" charset="0"/>
              </a:rPr>
              <a:t>psalmos</a:t>
            </a:r>
            <a:r>
              <a:rPr lang="de-DE" sz="2100" dirty="0" smtClean="0">
                <a:solidFill>
                  <a:srgbClr val="FFFF00"/>
                </a:solidFill>
                <a:latin typeface="Arial" charset="0"/>
              </a:rPr>
              <a:t>] und </a:t>
            </a:r>
            <a:r>
              <a:rPr lang="de-DE" sz="2100" dirty="0" smtClean="0">
                <a:solidFill>
                  <a:schemeClr val="accent1"/>
                </a:solidFill>
                <a:latin typeface="Arial" charset="0"/>
              </a:rPr>
              <a:t>Lobliedern </a:t>
            </a:r>
            <a:r>
              <a:rPr lang="de-DE" sz="2100" dirty="0" smtClean="0">
                <a:solidFill>
                  <a:srgbClr val="FFFF00"/>
                </a:solidFill>
                <a:latin typeface="Arial" charset="0"/>
              </a:rPr>
              <a:t> [</a:t>
            </a:r>
            <a:r>
              <a:rPr lang="de-DE" sz="2100" i="1" dirty="0" err="1" smtClean="0">
                <a:latin typeface="Arial" charset="0"/>
              </a:rPr>
              <a:t>hymnos</a:t>
            </a:r>
            <a:r>
              <a:rPr lang="de-DE" sz="2100" dirty="0" smtClean="0">
                <a:solidFill>
                  <a:srgbClr val="FFFF00"/>
                </a:solidFill>
                <a:latin typeface="Arial" charset="0"/>
              </a:rPr>
              <a:t>] und </a:t>
            </a:r>
            <a:r>
              <a:rPr lang="de-DE" sz="2100" dirty="0" smtClean="0">
                <a:solidFill>
                  <a:schemeClr val="accent1"/>
                </a:solidFill>
                <a:latin typeface="Arial" charset="0"/>
              </a:rPr>
              <a:t>geistlichen Liedern</a:t>
            </a:r>
            <a:r>
              <a:rPr lang="de-DE" sz="2100" dirty="0" smtClean="0">
                <a:solidFill>
                  <a:srgbClr val="FFFF00"/>
                </a:solidFill>
                <a:latin typeface="Arial" charset="0"/>
              </a:rPr>
              <a:t>, [</a:t>
            </a:r>
            <a:r>
              <a:rPr lang="de-DE" sz="2100" i="1" dirty="0" err="1" smtClean="0">
                <a:latin typeface="Arial" charset="0"/>
              </a:rPr>
              <a:t>ode</a:t>
            </a:r>
            <a:r>
              <a:rPr lang="de-DE" sz="2100" i="1" dirty="0" smtClean="0">
                <a:latin typeface="Arial" charset="0"/>
              </a:rPr>
              <a:t> </a:t>
            </a:r>
            <a:r>
              <a:rPr lang="de-DE" sz="2100" i="1" dirty="0" err="1" smtClean="0">
                <a:latin typeface="Arial" charset="0"/>
              </a:rPr>
              <a:t>pneumatike</a:t>
            </a:r>
            <a:r>
              <a:rPr lang="de-DE" sz="2100" dirty="0" smtClean="0">
                <a:solidFill>
                  <a:srgbClr val="FFFF00"/>
                </a:solidFill>
                <a:latin typeface="Arial" charset="0"/>
              </a:rPr>
              <a:t>] </a:t>
            </a:r>
            <a:r>
              <a:rPr lang="de-DE" sz="2100" dirty="0" smtClean="0">
                <a:solidFill>
                  <a:schemeClr val="accent1"/>
                </a:solidFill>
                <a:latin typeface="Arial" charset="0"/>
              </a:rPr>
              <a:t>singend</a:t>
            </a:r>
            <a:r>
              <a:rPr lang="de-DE" sz="2100" dirty="0" smtClean="0">
                <a:solidFill>
                  <a:srgbClr val="FFFF00"/>
                </a:solidFill>
                <a:latin typeface="Arial" charset="0"/>
              </a:rPr>
              <a:t> [</a:t>
            </a:r>
            <a:r>
              <a:rPr lang="de-DE" sz="2100" i="1" dirty="0" err="1" smtClean="0">
                <a:latin typeface="Arial" charset="0"/>
              </a:rPr>
              <a:t>ado</a:t>
            </a:r>
            <a:r>
              <a:rPr lang="de-DE" sz="2100" dirty="0" smtClean="0">
                <a:solidFill>
                  <a:srgbClr val="FFFF00"/>
                </a:solidFill>
                <a:latin typeface="Arial" charset="0"/>
              </a:rPr>
              <a:t>] und </a:t>
            </a:r>
            <a:r>
              <a:rPr lang="de-DE" sz="2100" dirty="0" smtClean="0">
                <a:solidFill>
                  <a:schemeClr val="accent1"/>
                </a:solidFill>
                <a:latin typeface="Arial" charset="0"/>
              </a:rPr>
              <a:t>spielend</a:t>
            </a:r>
            <a:r>
              <a:rPr lang="de-DE" sz="2100" dirty="0" smtClean="0">
                <a:solidFill>
                  <a:srgbClr val="FFFF00"/>
                </a:solidFill>
                <a:latin typeface="Arial" charset="0"/>
              </a:rPr>
              <a:t> [</a:t>
            </a:r>
            <a:r>
              <a:rPr lang="de-DE" sz="2100" i="1" dirty="0" err="1" smtClean="0">
                <a:latin typeface="Arial" charset="0"/>
              </a:rPr>
              <a:t>psallo</a:t>
            </a:r>
            <a:r>
              <a:rPr lang="de-DE" sz="2100" dirty="0" smtClean="0">
                <a:solidFill>
                  <a:srgbClr val="FFFF00"/>
                </a:solidFill>
                <a:latin typeface="Arial" charset="0"/>
              </a:rPr>
              <a:t>] dem Herrn mit eurem Herzen,  20 danksagend allezeit für alles dem Gott und Vater im Namen unseres Herrn Jesus Christus, ...</a:t>
            </a:r>
          </a:p>
          <a:p>
            <a:pPr eaLnBrk="1" hangingPunct="1">
              <a:lnSpc>
                <a:spcPct val="90000"/>
              </a:lnSpc>
              <a:buFont typeface="Wingdings" panose="05000000000000000000" pitchFamily="2" charset="2"/>
              <a:buNone/>
              <a:defRPr/>
            </a:pPr>
            <a:endParaRPr lang="fr-FR" sz="2200" dirty="0" smtClean="0">
              <a:latin typeface="Arial" charset="0"/>
            </a:endParaRPr>
          </a:p>
        </p:txBody>
      </p:sp>
      <p:pic>
        <p:nvPicPr>
          <p:cNvPr id="26628" name="Picture 8"/>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03800" y="1628775"/>
            <a:ext cx="2043113" cy="2232025"/>
          </a:xfrm>
          <a:noFill/>
          <a:extLst>
            <a:ext uri="{909E8E84-426E-40DD-AFC4-6F175D3DCCD1}">
              <a14:hiddenFill xmlns:a14="http://schemas.microsoft.com/office/drawing/2010/main">
                <a:solidFill>
                  <a:srgbClr val="FFFFFF"/>
                </a:solidFill>
              </a14:hiddenFill>
            </a:ext>
          </a:extLst>
        </p:spPr>
      </p:pic>
      <p:sp>
        <p:nvSpPr>
          <p:cNvPr id="15366" name="Text Box 6"/>
          <p:cNvSpPr txBox="1">
            <a:spLocks noChangeArrowheads="1"/>
          </p:cNvSpPr>
          <p:nvPr/>
        </p:nvSpPr>
        <p:spPr bwMode="auto">
          <a:xfrm>
            <a:off x="4932363" y="4652963"/>
            <a:ext cx="4032250" cy="2101850"/>
          </a:xfrm>
          <a:prstGeom prst="rect">
            <a:avLst/>
          </a:prstGeom>
          <a:noFill/>
          <a:ln w="9525">
            <a:noFill/>
            <a:miter lim="800000"/>
            <a:headEnd/>
            <a:tailEnd/>
          </a:ln>
          <a:effectLst/>
        </p:spPr>
        <p:txBody>
          <a:bodyPr>
            <a:spAutoFit/>
          </a:bodyPr>
          <a:lstStyle/>
          <a:p>
            <a:pPr marL="342900" indent="-342900">
              <a:defRPr/>
            </a:pPr>
            <a:r>
              <a:rPr lang="de-DE" sz="2200" i="1">
                <a:effectLst>
                  <a:outerShdw blurRad="38100" dist="38100" dir="2700000" algn="tl">
                    <a:srgbClr val="000000"/>
                  </a:outerShdw>
                </a:effectLst>
                <a:latin typeface="Arial" charset="0"/>
                <a:cs typeface="Arial" charset="0"/>
              </a:rPr>
              <a:t>psallo </a:t>
            </a:r>
            <a:r>
              <a:rPr lang="de-DE" sz="2200">
                <a:effectLst>
                  <a:outerShdw blurRad="38100" dist="38100" dir="2700000" algn="tl">
                    <a:srgbClr val="000000"/>
                  </a:outerShdw>
                </a:effectLst>
                <a:latin typeface="Arial" charset="0"/>
                <a:cs typeface="Arial" charset="0"/>
              </a:rPr>
              <a:t>= spielen</a:t>
            </a:r>
          </a:p>
          <a:p>
            <a:pPr marL="342900" indent="-342900">
              <a:buFontTx/>
              <a:buAutoNum type="arabicParenR"/>
              <a:defRPr/>
            </a:pPr>
            <a:r>
              <a:rPr lang="de-DE" sz="2200">
                <a:effectLst>
                  <a:outerShdw blurRad="38100" dist="38100" dir="2700000" algn="tl">
                    <a:srgbClr val="000000"/>
                  </a:outerShdw>
                </a:effectLst>
                <a:latin typeface="Arial" charset="0"/>
                <a:cs typeface="Arial" charset="0"/>
              </a:rPr>
              <a:t>zupfen</a:t>
            </a:r>
          </a:p>
          <a:p>
            <a:pPr marL="342900" indent="-342900">
              <a:buFontTx/>
              <a:buAutoNum type="arabicParenR"/>
              <a:defRPr/>
            </a:pPr>
            <a:r>
              <a:rPr lang="de-DE" sz="2200">
                <a:effectLst>
                  <a:outerShdw blurRad="38100" dist="38100" dir="2700000" algn="tl">
                    <a:srgbClr val="000000"/>
                  </a:outerShdw>
                </a:effectLst>
                <a:latin typeface="Arial" charset="0"/>
                <a:cs typeface="Arial" charset="0"/>
              </a:rPr>
              <a:t>Gesang begleiten mit einem Saiteninstrument</a:t>
            </a:r>
          </a:p>
          <a:p>
            <a:pPr marL="342900" indent="-342900">
              <a:defRPr/>
            </a:pPr>
            <a:r>
              <a:rPr lang="de-DE" sz="2200">
                <a:effectLst>
                  <a:outerShdw blurRad="38100" dist="38100" dir="2700000" algn="tl">
                    <a:srgbClr val="000000"/>
                  </a:outerShdw>
                </a:effectLst>
                <a:latin typeface="Arial" charset="0"/>
                <a:cs typeface="Arial" charset="0"/>
              </a:rPr>
              <a:t>3) singen</a:t>
            </a:r>
          </a:p>
          <a:p>
            <a:pPr marL="342900" indent="-342900">
              <a:defRPr/>
            </a:pPr>
            <a:endParaRPr lang="de-DE" sz="2200">
              <a:effectLst>
                <a:outerShdw blurRad="38100" dist="38100" dir="2700000" algn="tl">
                  <a:srgbClr val="000000"/>
                </a:outerShdw>
              </a:effectLst>
              <a:latin typeface="Arial" charset="0"/>
              <a:cs typeface="Arial" charset="0"/>
            </a:endParaRPr>
          </a:p>
        </p:txBody>
      </p:sp>
      <p:pic>
        <p:nvPicPr>
          <p:cNvPr id="26630" name="Picture 9"/>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092950" y="2349500"/>
            <a:ext cx="1898650" cy="2087563"/>
          </a:xfrm>
          <a:noFill/>
          <a:extLst>
            <a:ext uri="{909E8E84-426E-40DD-AFC4-6F175D3DCCD1}">
              <a14:hiddenFill xmlns:a14="http://schemas.microsoft.com/office/drawing/2010/main">
                <a:solidFill>
                  <a:srgbClr val="FFFFFF"/>
                </a:solidFill>
              </a14:hiddenFill>
            </a:ext>
          </a:extLst>
        </p:spPr>
      </p:pic>
      <p:sp>
        <p:nvSpPr>
          <p:cNvPr id="26631" name="Rechteck 7"/>
          <p:cNvSpPr>
            <a:spLocks noChangeArrowheads="1"/>
          </p:cNvSpPr>
          <p:nvPr/>
        </p:nvSpPr>
        <p:spPr bwMode="auto">
          <a:xfrm>
            <a:off x="7092950" y="2060575"/>
            <a:ext cx="347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CH" altLang="de-DE" sz="1000"/>
              <a:t>RL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pPr>
              <a:defRPr/>
            </a:pPr>
            <a:r>
              <a:rPr lang="de-DE" dirty="0" smtClean="0">
                <a:solidFill>
                  <a:srgbClr val="00B0F0"/>
                </a:solidFill>
                <a:latin typeface="Arial" pitchFamily="34" charset="0"/>
              </a:rPr>
              <a:t>Zum Nachdenken</a:t>
            </a:r>
            <a:endParaRPr lang="de-DE" dirty="0">
              <a:solidFill>
                <a:srgbClr val="00B0F0"/>
              </a:solidFill>
              <a:latin typeface="Arial" pitchFamily="34" charset="0"/>
            </a:endParaRPr>
          </a:p>
        </p:txBody>
      </p:sp>
      <p:sp>
        <p:nvSpPr>
          <p:cNvPr id="9" name="Inhaltsplatzhalter 8"/>
          <p:cNvSpPr>
            <a:spLocks noGrp="1"/>
          </p:cNvSpPr>
          <p:nvPr>
            <p:ph idx="1"/>
          </p:nvPr>
        </p:nvSpPr>
        <p:spPr/>
        <p:txBody>
          <a:bodyPr/>
          <a:lstStyle/>
          <a:p>
            <a:pPr>
              <a:defRPr/>
            </a:pPr>
            <a:r>
              <a:rPr lang="de-DE" dirty="0" smtClean="0">
                <a:latin typeface="Arial" pitchFamily="34" charset="0"/>
              </a:rPr>
              <a:t>1. Wie soll man singen?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pPr>
              <a:defRPr/>
            </a:pPr>
            <a:r>
              <a:rPr lang="de-DE" dirty="0" smtClean="0">
                <a:solidFill>
                  <a:srgbClr val="00B0F0"/>
                </a:solidFill>
                <a:latin typeface="Arial" pitchFamily="34" charset="0"/>
              </a:rPr>
              <a:t>Zum Nachdenken</a:t>
            </a:r>
            <a:endParaRPr lang="de-DE" dirty="0">
              <a:solidFill>
                <a:srgbClr val="00B0F0"/>
              </a:solidFill>
              <a:latin typeface="Arial" pitchFamily="34" charset="0"/>
            </a:endParaRPr>
          </a:p>
        </p:txBody>
      </p:sp>
      <p:sp>
        <p:nvSpPr>
          <p:cNvPr id="9" name="Inhaltsplatzhalter 8"/>
          <p:cNvSpPr>
            <a:spLocks noGrp="1"/>
          </p:cNvSpPr>
          <p:nvPr>
            <p:ph idx="1"/>
          </p:nvPr>
        </p:nvSpPr>
        <p:spPr/>
        <p:txBody>
          <a:bodyPr/>
          <a:lstStyle/>
          <a:p>
            <a:pPr>
              <a:defRPr/>
            </a:pPr>
            <a:r>
              <a:rPr lang="de-DE" dirty="0" smtClean="0">
                <a:latin typeface="Arial" pitchFamily="34" charset="0"/>
              </a:rPr>
              <a:t>1. Wie soll man singen?</a:t>
            </a:r>
          </a:p>
          <a:p>
            <a:pPr>
              <a:defRPr/>
            </a:pPr>
            <a:r>
              <a:rPr lang="de-DE" dirty="0" smtClean="0">
                <a:latin typeface="Arial" pitchFamily="34" charset="0"/>
              </a:rPr>
              <a:t>2. Wie soll man ein Instrument spielen?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defRPr/>
            </a:pPr>
            <a:r>
              <a:rPr lang="de-DE" sz="4000" smtClean="0">
                <a:latin typeface="Arial" charset="0"/>
              </a:rPr>
              <a:t>1. Vom Tempel zur Urgemeinde</a:t>
            </a:r>
            <a:r>
              <a:rPr lang="fr-FR" sz="4000" smtClean="0">
                <a:latin typeface="Arial" charset="0"/>
              </a:rPr>
              <a:t> </a:t>
            </a:r>
            <a:endParaRPr lang="de-CH" sz="4000" smtClean="0">
              <a:latin typeface="Arial" charset="0"/>
            </a:endParaRPr>
          </a:p>
        </p:txBody>
      </p:sp>
      <p:pic>
        <p:nvPicPr>
          <p:cNvPr id="29699" name="Picture 5"/>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6948488" y="4724400"/>
            <a:ext cx="1628775" cy="1790700"/>
          </a:xfrm>
          <a:noFill/>
          <a:extLst>
            <a:ext uri="{909E8E84-426E-40DD-AFC4-6F175D3DCCD1}">
              <a14:hiddenFill xmlns:a14="http://schemas.microsoft.com/office/drawing/2010/main">
                <a:solidFill>
                  <a:srgbClr val="FFFFFF"/>
                </a:solidFill>
              </a14:hiddenFill>
            </a:ext>
          </a:extLst>
        </p:spPr>
      </p:pic>
      <p:sp>
        <p:nvSpPr>
          <p:cNvPr id="9220" name="Rectangle 7"/>
          <p:cNvSpPr>
            <a:spLocks noChangeArrowheads="1"/>
          </p:cNvSpPr>
          <p:nvPr/>
        </p:nvSpPr>
        <p:spPr bwMode="auto">
          <a:xfrm>
            <a:off x="755650" y="1397000"/>
            <a:ext cx="7920038" cy="3048000"/>
          </a:xfrm>
          <a:prstGeom prst="rect">
            <a:avLst/>
          </a:prstGeom>
          <a:noFill/>
          <a:ln w="9525">
            <a:noFill/>
            <a:miter lim="800000"/>
            <a:headEnd/>
            <a:tailEnd/>
          </a:ln>
        </p:spPr>
        <p:txBody>
          <a:bodyPr anchor="ctr">
            <a:spAutoFit/>
          </a:bodyPr>
          <a:lstStyle/>
          <a:p>
            <a:pPr algn="r">
              <a:defRPr/>
            </a:pP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tb,v,Þ</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 ~y[</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i_N</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hm;W</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 </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bAJâ-hm</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 </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hNEåhi</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 </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dwIïd"ñl</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 </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tAl</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ª[]</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M;h</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 </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ryviî</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  </a:t>
            </a:r>
            <a:endParaRPr lang="de-CH" sz="3200" b="1" dirty="0">
              <a:solidFill>
                <a:srgbClr val="FFFF00"/>
              </a:solidFill>
              <a:effectLst>
                <a:outerShdw blurRad="38100" dist="38100" dir="2700000" algn="tl">
                  <a:srgbClr val="000000">
                    <a:alpha val="43137"/>
                  </a:srgbClr>
                </a:outerShdw>
              </a:effectLst>
              <a:latin typeface="Bwhebb" pitchFamily="2" charset="0"/>
              <a:cs typeface="Arial" charset="0"/>
            </a:endParaRPr>
          </a:p>
          <a:p>
            <a:pPr algn="r">
              <a:defRPr/>
            </a:pP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dx;y</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")-~G: ~</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yxiäa</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a:t>
            </a:r>
            <a:endParaRPr lang="de-CH" sz="3200" b="1" dirty="0">
              <a:solidFill>
                <a:srgbClr val="FFFF00"/>
              </a:solidFill>
              <a:effectLst>
                <a:outerShdw blurRad="38100" dist="38100" dir="2700000" algn="tl">
                  <a:srgbClr val="000000">
                    <a:alpha val="43137"/>
                  </a:srgbClr>
                </a:outerShdw>
              </a:effectLst>
              <a:latin typeface="Bwhebb" pitchFamily="2" charset="0"/>
              <a:cs typeface="Arial" charset="0"/>
            </a:endParaRPr>
          </a:p>
          <a:p>
            <a:pPr algn="r">
              <a:defRPr/>
            </a:pP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 </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drEªYOv</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 !</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ro</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=h]a;-!q:)z&gt; !</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q"ïZ"h</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;-l[;( </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drEªyO</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 </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varoªh</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'-l[; </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ŸbAJ’h</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 !</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m,V,ÛK</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 2</a:t>
            </a:r>
            <a:endParaRPr lang="de-CH" sz="3200" b="1" dirty="0">
              <a:solidFill>
                <a:srgbClr val="FFFF00"/>
              </a:solidFill>
              <a:effectLst>
                <a:outerShdw blurRad="38100" dist="38100" dir="2700000" algn="tl">
                  <a:srgbClr val="000000">
                    <a:alpha val="43137"/>
                  </a:srgbClr>
                </a:outerShdw>
              </a:effectLst>
              <a:latin typeface="Bwhebb" pitchFamily="2" charset="0"/>
              <a:cs typeface="Arial" charset="0"/>
            </a:endParaRPr>
          </a:p>
          <a:p>
            <a:pPr algn="r">
              <a:defRPr/>
            </a:pP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wyt</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ADmi</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 </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yPiî</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-l[;</a:t>
            </a:r>
            <a:endParaRPr lang="de-CH" sz="3200" b="1" dirty="0">
              <a:solidFill>
                <a:srgbClr val="FFFF00"/>
              </a:solidFill>
              <a:effectLst>
                <a:outerShdw blurRad="38100" dist="38100" dir="2700000" algn="tl">
                  <a:srgbClr val="000000">
                    <a:alpha val="43137"/>
                  </a:srgbClr>
                </a:outerShdw>
              </a:effectLst>
              <a:latin typeface="Bwhebb" pitchFamily="2" charset="0"/>
              <a:cs typeface="Arial" charset="0"/>
            </a:endParaRPr>
          </a:p>
          <a:p>
            <a:pPr algn="r">
              <a:defRPr/>
            </a:pP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 </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hw"hy</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&gt;â </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hW"åci</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 </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Ÿ~v</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 </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yKiÛ</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 !</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AYðciñ</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 </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yrEçr</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&gt;h;-l[; </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édrEYOv</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 !</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Amªr</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&gt;</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x,-lj;K</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 3</a:t>
            </a:r>
            <a:endParaRPr lang="de-CH" sz="3200" b="1" dirty="0">
              <a:solidFill>
                <a:srgbClr val="FFFF00"/>
              </a:solidFill>
              <a:effectLst>
                <a:outerShdw blurRad="38100" dist="38100" dir="2700000" algn="tl">
                  <a:srgbClr val="000000">
                    <a:alpha val="43137"/>
                  </a:srgbClr>
                </a:outerShdw>
              </a:effectLst>
              <a:latin typeface="Bwhebb" pitchFamily="2" charset="0"/>
              <a:cs typeface="Arial" charset="0"/>
            </a:endParaRPr>
          </a:p>
          <a:p>
            <a:pPr algn="r">
              <a:defRPr/>
            </a:pP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`~l'(A[h'-d[; ~</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yYI©x</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 </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hk'_r"B.h</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a:t>
            </a:r>
            <a:r>
              <a:rPr lang="en-US" sz="3200" b="1" dirty="0" err="1">
                <a:solidFill>
                  <a:srgbClr val="FFFF00"/>
                </a:solidFill>
                <a:effectLst>
                  <a:outerShdw blurRad="38100" dist="38100" dir="2700000" algn="tl">
                    <a:srgbClr val="000000">
                      <a:alpha val="43137"/>
                    </a:srgbClr>
                  </a:outerShdw>
                </a:effectLst>
                <a:latin typeface="Bwhebb" pitchFamily="2" charset="0"/>
                <a:cs typeface="Arial" charset="0"/>
              </a:rPr>
              <a:t>ta</a:t>
            </a:r>
            <a:r>
              <a:rPr lang="en-US" sz="3200" b="1" dirty="0">
                <a:solidFill>
                  <a:srgbClr val="FFFF00"/>
                </a:solidFill>
                <a:effectLst>
                  <a:outerShdw blurRad="38100" dist="38100" dir="2700000" algn="tl">
                    <a:srgbClr val="000000">
                      <a:alpha val="43137"/>
                    </a:srgbClr>
                  </a:outerShdw>
                </a:effectLst>
                <a:latin typeface="Bwhebb" pitchFamily="2" charset="0"/>
                <a:cs typeface="Arial" charset="0"/>
              </a:rPr>
              <a:t>,</a:t>
            </a:r>
          </a:p>
        </p:txBody>
      </p:sp>
      <p:pic>
        <p:nvPicPr>
          <p:cNvPr id="29701" name="Picture 8"/>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627313" y="4941888"/>
            <a:ext cx="3800475" cy="885825"/>
          </a:xfrm>
          <a:noFill/>
          <a:extLst>
            <a:ext uri="{909E8E84-426E-40DD-AFC4-6F175D3DCCD1}">
              <a14:hiddenFill xmlns:a14="http://schemas.microsoft.com/office/drawing/2010/main">
                <a:solidFill>
                  <a:srgbClr val="FFFFFF"/>
                </a:solidFill>
              </a14:hiddenFill>
            </a:ext>
          </a:extLst>
        </p:spPr>
      </p:pic>
      <p:pic>
        <p:nvPicPr>
          <p:cNvPr id="29702" name="Picture 11"/>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755650" y="4292600"/>
            <a:ext cx="1425575" cy="1557338"/>
          </a:xfrm>
        </p:spPr>
      </p:pic>
      <p:sp>
        <p:nvSpPr>
          <p:cNvPr id="9223" name="Textfeld 7"/>
          <p:cNvSpPr txBox="1">
            <a:spLocks noChangeArrowheads="1"/>
          </p:cNvSpPr>
          <p:nvPr/>
        </p:nvSpPr>
        <p:spPr bwMode="auto">
          <a:xfrm>
            <a:off x="468313" y="1989138"/>
            <a:ext cx="633412" cy="368300"/>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cs typeface="Arial" charset="0"/>
              </a:rPr>
              <a:t>BHS</a:t>
            </a:r>
          </a:p>
        </p:txBody>
      </p:sp>
      <p:sp>
        <p:nvSpPr>
          <p:cNvPr id="29704" name="Rechteck 7"/>
          <p:cNvSpPr>
            <a:spLocks noChangeArrowheads="1"/>
          </p:cNvSpPr>
          <p:nvPr/>
        </p:nvSpPr>
        <p:spPr bwMode="auto">
          <a:xfrm>
            <a:off x="395288" y="5589588"/>
            <a:ext cx="3476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CH" altLang="de-DE" sz="1000"/>
              <a:t>RL</a:t>
            </a:r>
          </a:p>
        </p:txBody>
      </p:sp>
      <p:sp>
        <p:nvSpPr>
          <p:cNvPr id="29705" name="Rechteck 7"/>
          <p:cNvSpPr>
            <a:spLocks noChangeArrowheads="1"/>
          </p:cNvSpPr>
          <p:nvPr/>
        </p:nvSpPr>
        <p:spPr bwMode="auto">
          <a:xfrm>
            <a:off x="2627313" y="5805488"/>
            <a:ext cx="3492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CH" altLang="de-DE" sz="1000"/>
              <a:t>RL</a:t>
            </a:r>
          </a:p>
        </p:txBody>
      </p:sp>
      <p:sp>
        <p:nvSpPr>
          <p:cNvPr id="29706" name="Rechteck 7"/>
          <p:cNvSpPr>
            <a:spLocks noChangeArrowheads="1"/>
          </p:cNvSpPr>
          <p:nvPr/>
        </p:nvSpPr>
        <p:spPr bwMode="auto">
          <a:xfrm>
            <a:off x="8604250" y="6237288"/>
            <a:ext cx="3476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CH" altLang="de-DE" sz="1000"/>
              <a:t>RL</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pPr>
              <a:defRPr/>
            </a:pPr>
            <a:r>
              <a:rPr lang="de-DE" dirty="0" smtClean="0">
                <a:solidFill>
                  <a:srgbClr val="00B0F0"/>
                </a:solidFill>
                <a:latin typeface="Arial" pitchFamily="34" charset="0"/>
              </a:rPr>
              <a:t>Erklärungen durch Beispiele</a:t>
            </a:r>
            <a:endParaRPr lang="de-DE" dirty="0">
              <a:solidFill>
                <a:srgbClr val="00B0F0"/>
              </a:solidFill>
              <a:latin typeface="Arial" pitchFamily="34" charset="0"/>
            </a:endParaRPr>
          </a:p>
        </p:txBody>
      </p:sp>
      <p:sp>
        <p:nvSpPr>
          <p:cNvPr id="9" name="Inhaltsplatzhalter 8"/>
          <p:cNvSpPr>
            <a:spLocks noGrp="1"/>
          </p:cNvSpPr>
          <p:nvPr>
            <p:ph idx="1"/>
          </p:nvPr>
        </p:nvSpPr>
        <p:spPr/>
        <p:txBody>
          <a:bodyPr/>
          <a:lstStyle/>
          <a:p>
            <a:pPr>
              <a:defRPr/>
            </a:pPr>
            <a:r>
              <a:rPr lang="de-DE" dirty="0" smtClean="0">
                <a:latin typeface="Arial" pitchFamily="34" charset="0"/>
              </a:rPr>
              <a:t>1. Was ist Atemrhythmik?</a:t>
            </a:r>
          </a:p>
          <a:p>
            <a:pPr>
              <a:defRPr/>
            </a:pPr>
            <a:r>
              <a:rPr lang="de-DE" dirty="0" smtClean="0">
                <a:latin typeface="Arial" pitchFamily="34" charset="0"/>
              </a:rPr>
              <a:t>2. Was ist motorischer Rhythmus?</a:t>
            </a:r>
          </a:p>
          <a:p>
            <a:pPr>
              <a:defRPr/>
            </a:pPr>
            <a:endParaRPr lang="de-DE" dirty="0">
              <a:latin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pPr>
              <a:defRPr/>
            </a:pPr>
            <a:r>
              <a:rPr lang="de-DE" dirty="0" smtClean="0">
                <a:solidFill>
                  <a:srgbClr val="00B0F0"/>
                </a:solidFill>
                <a:latin typeface="Arial" pitchFamily="34" charset="0"/>
              </a:rPr>
              <a:t>Erklärungen durch Beispiele</a:t>
            </a:r>
            <a:endParaRPr lang="de-DE" dirty="0">
              <a:solidFill>
                <a:srgbClr val="00B0F0"/>
              </a:solidFill>
              <a:latin typeface="Arial" pitchFamily="34" charset="0"/>
            </a:endParaRPr>
          </a:p>
        </p:txBody>
      </p:sp>
      <p:sp>
        <p:nvSpPr>
          <p:cNvPr id="9" name="Inhaltsplatzhalter 8"/>
          <p:cNvSpPr>
            <a:spLocks noGrp="1"/>
          </p:cNvSpPr>
          <p:nvPr>
            <p:ph idx="1"/>
          </p:nvPr>
        </p:nvSpPr>
        <p:spPr/>
        <p:txBody>
          <a:bodyPr/>
          <a:lstStyle/>
          <a:p>
            <a:pPr>
              <a:defRPr/>
            </a:pPr>
            <a:r>
              <a:rPr lang="de-DE" dirty="0" smtClean="0">
                <a:latin typeface="Arial" pitchFamily="34" charset="0"/>
              </a:rPr>
              <a:t>1. Was ist Atemrhythmik?</a:t>
            </a:r>
          </a:p>
          <a:p>
            <a:pPr>
              <a:defRPr/>
            </a:pPr>
            <a:r>
              <a:rPr lang="de-DE" dirty="0" smtClean="0">
                <a:latin typeface="Arial" pitchFamily="34" charset="0"/>
              </a:rPr>
              <a:t>2. Was ist motorischer Rhythmus?</a:t>
            </a:r>
          </a:p>
          <a:p>
            <a:pPr>
              <a:defRPr/>
            </a:pPr>
            <a:endParaRPr lang="de-DE" dirty="0">
              <a:latin typeface="Arial" pitchFamily="34" charset="0"/>
            </a:endParaRPr>
          </a:p>
        </p:txBody>
      </p:sp>
      <p:sp>
        <p:nvSpPr>
          <p:cNvPr id="4" name="Textfeld 3"/>
          <p:cNvSpPr txBox="1"/>
          <p:nvPr/>
        </p:nvSpPr>
        <p:spPr>
          <a:xfrm>
            <a:off x="1692275" y="2924175"/>
            <a:ext cx="5805488" cy="3540125"/>
          </a:xfrm>
          <a:prstGeom prst="rect">
            <a:avLst/>
          </a:prstGeom>
          <a:noFill/>
        </p:spPr>
        <p:txBody>
          <a:bodyPr wrap="none">
            <a:spAutoFit/>
          </a:bodyPr>
          <a:lstStyle/>
          <a:p>
            <a:pPr>
              <a:defRPr/>
            </a:pPr>
            <a:r>
              <a:rPr lang="de-DE" sz="2800" dirty="0">
                <a:solidFill>
                  <a:srgbClr val="FFC000"/>
                </a:solidFill>
                <a:effectLst>
                  <a:outerShdw blurRad="38100" dist="38100" dir="2700000" algn="tl">
                    <a:srgbClr val="000000">
                      <a:alpha val="43137"/>
                    </a:srgbClr>
                  </a:outerShdw>
                </a:effectLst>
                <a:cs typeface="Arial" charset="0"/>
              </a:rPr>
              <a:t>1. Herr, dein Wort, die edle Gabe,</a:t>
            </a:r>
            <a:br>
              <a:rPr lang="de-DE" sz="2800" dirty="0">
                <a:solidFill>
                  <a:srgbClr val="FFC000"/>
                </a:solidFill>
                <a:effectLst>
                  <a:outerShdw blurRad="38100" dist="38100" dir="2700000" algn="tl">
                    <a:srgbClr val="000000">
                      <a:alpha val="43137"/>
                    </a:srgbClr>
                  </a:outerShdw>
                </a:effectLst>
                <a:cs typeface="Arial" charset="0"/>
              </a:rPr>
            </a:br>
            <a:r>
              <a:rPr lang="de-DE" sz="2800" dirty="0">
                <a:solidFill>
                  <a:srgbClr val="FFC000"/>
                </a:solidFill>
                <a:effectLst>
                  <a:outerShdw blurRad="38100" dist="38100" dir="2700000" algn="tl">
                    <a:srgbClr val="000000">
                      <a:alpha val="43137"/>
                    </a:srgbClr>
                  </a:outerShdw>
                </a:effectLst>
                <a:cs typeface="Arial" charset="0"/>
              </a:rPr>
              <a:t>diesen Schatz erhalte mir;</a:t>
            </a:r>
            <a:br>
              <a:rPr lang="de-DE" sz="2800" dirty="0">
                <a:solidFill>
                  <a:srgbClr val="FFC000"/>
                </a:solidFill>
                <a:effectLst>
                  <a:outerShdw blurRad="38100" dist="38100" dir="2700000" algn="tl">
                    <a:srgbClr val="000000">
                      <a:alpha val="43137"/>
                    </a:srgbClr>
                  </a:outerShdw>
                </a:effectLst>
                <a:cs typeface="Arial" charset="0"/>
              </a:rPr>
            </a:br>
            <a:r>
              <a:rPr lang="de-DE" sz="2800" dirty="0">
                <a:solidFill>
                  <a:srgbClr val="FFC000"/>
                </a:solidFill>
                <a:effectLst>
                  <a:outerShdw blurRad="38100" dist="38100" dir="2700000" algn="tl">
                    <a:srgbClr val="000000">
                      <a:alpha val="43137"/>
                    </a:srgbClr>
                  </a:outerShdw>
                </a:effectLst>
                <a:cs typeface="Arial" charset="0"/>
              </a:rPr>
              <a:t>denn ich zieh es aller Habe</a:t>
            </a:r>
            <a:br>
              <a:rPr lang="de-DE" sz="2800" dirty="0">
                <a:solidFill>
                  <a:srgbClr val="FFC000"/>
                </a:solidFill>
                <a:effectLst>
                  <a:outerShdw blurRad="38100" dist="38100" dir="2700000" algn="tl">
                    <a:srgbClr val="000000">
                      <a:alpha val="43137"/>
                    </a:srgbClr>
                  </a:outerShdw>
                </a:effectLst>
                <a:cs typeface="Arial" charset="0"/>
              </a:rPr>
            </a:br>
            <a:r>
              <a:rPr lang="de-DE" sz="2800" dirty="0">
                <a:solidFill>
                  <a:srgbClr val="FFC000"/>
                </a:solidFill>
                <a:effectLst>
                  <a:outerShdw blurRad="38100" dist="38100" dir="2700000" algn="tl">
                    <a:srgbClr val="000000">
                      <a:alpha val="43137"/>
                    </a:srgbClr>
                  </a:outerShdw>
                </a:effectLst>
                <a:cs typeface="Arial" charset="0"/>
              </a:rPr>
              <a:t>und dem größten Reichtum für.</a:t>
            </a:r>
            <a:br>
              <a:rPr lang="de-DE" sz="2800" dirty="0">
                <a:solidFill>
                  <a:srgbClr val="FFC000"/>
                </a:solidFill>
                <a:effectLst>
                  <a:outerShdw blurRad="38100" dist="38100" dir="2700000" algn="tl">
                    <a:srgbClr val="000000">
                      <a:alpha val="43137"/>
                    </a:srgbClr>
                  </a:outerShdw>
                </a:effectLst>
                <a:cs typeface="Arial" charset="0"/>
              </a:rPr>
            </a:br>
            <a:r>
              <a:rPr lang="de-DE" sz="2800" dirty="0">
                <a:solidFill>
                  <a:srgbClr val="FFC000"/>
                </a:solidFill>
                <a:effectLst>
                  <a:outerShdw blurRad="38100" dist="38100" dir="2700000" algn="tl">
                    <a:srgbClr val="000000">
                      <a:alpha val="43137"/>
                    </a:srgbClr>
                  </a:outerShdw>
                </a:effectLst>
                <a:cs typeface="Arial" charset="0"/>
              </a:rPr>
              <a:t>Wenn dein Wort nicht mehr soll gelten,</a:t>
            </a:r>
            <a:br>
              <a:rPr lang="de-DE" sz="2800" dirty="0">
                <a:solidFill>
                  <a:srgbClr val="FFC000"/>
                </a:solidFill>
                <a:effectLst>
                  <a:outerShdw blurRad="38100" dist="38100" dir="2700000" algn="tl">
                    <a:srgbClr val="000000">
                      <a:alpha val="43137"/>
                    </a:srgbClr>
                  </a:outerShdw>
                </a:effectLst>
                <a:cs typeface="Arial" charset="0"/>
              </a:rPr>
            </a:br>
            <a:r>
              <a:rPr lang="de-DE" sz="2800" dirty="0">
                <a:solidFill>
                  <a:srgbClr val="FFC000"/>
                </a:solidFill>
                <a:effectLst>
                  <a:outerShdw blurRad="38100" dist="38100" dir="2700000" algn="tl">
                    <a:srgbClr val="000000">
                      <a:alpha val="43137"/>
                    </a:srgbClr>
                  </a:outerShdw>
                </a:effectLst>
                <a:cs typeface="Arial" charset="0"/>
              </a:rPr>
              <a:t>worauf soll der Glaube </a:t>
            </a:r>
            <a:r>
              <a:rPr lang="de-DE" sz="2800" dirty="0" err="1">
                <a:solidFill>
                  <a:srgbClr val="FFC000"/>
                </a:solidFill>
                <a:effectLst>
                  <a:outerShdw blurRad="38100" dist="38100" dir="2700000" algn="tl">
                    <a:srgbClr val="000000">
                      <a:alpha val="43137"/>
                    </a:srgbClr>
                  </a:outerShdw>
                </a:effectLst>
                <a:cs typeface="Arial" charset="0"/>
              </a:rPr>
              <a:t>ruhn</a:t>
            </a:r>
            <a:r>
              <a:rPr lang="de-DE" sz="2800" dirty="0">
                <a:solidFill>
                  <a:srgbClr val="FFC000"/>
                </a:solidFill>
                <a:effectLst>
                  <a:outerShdw blurRad="38100" dist="38100" dir="2700000" algn="tl">
                    <a:srgbClr val="000000">
                      <a:alpha val="43137"/>
                    </a:srgbClr>
                  </a:outerShdw>
                </a:effectLst>
                <a:cs typeface="Arial" charset="0"/>
              </a:rPr>
              <a:t>?</a:t>
            </a:r>
            <a:br>
              <a:rPr lang="de-DE" sz="2800" dirty="0">
                <a:solidFill>
                  <a:srgbClr val="FFC000"/>
                </a:solidFill>
                <a:effectLst>
                  <a:outerShdw blurRad="38100" dist="38100" dir="2700000" algn="tl">
                    <a:srgbClr val="000000">
                      <a:alpha val="43137"/>
                    </a:srgbClr>
                  </a:outerShdw>
                </a:effectLst>
                <a:cs typeface="Arial" charset="0"/>
              </a:rPr>
            </a:br>
            <a:r>
              <a:rPr lang="de-DE" sz="2800" dirty="0">
                <a:solidFill>
                  <a:srgbClr val="FFC000"/>
                </a:solidFill>
                <a:effectLst>
                  <a:outerShdw blurRad="38100" dist="38100" dir="2700000" algn="tl">
                    <a:srgbClr val="000000">
                      <a:alpha val="43137"/>
                    </a:srgbClr>
                  </a:outerShdw>
                </a:effectLst>
                <a:cs typeface="Arial" charset="0"/>
              </a:rPr>
              <a:t>Mir ist's nicht um tausend Welten,</a:t>
            </a:r>
            <a:br>
              <a:rPr lang="de-DE" sz="2800" dirty="0">
                <a:solidFill>
                  <a:srgbClr val="FFC000"/>
                </a:solidFill>
                <a:effectLst>
                  <a:outerShdw blurRad="38100" dist="38100" dir="2700000" algn="tl">
                    <a:srgbClr val="000000">
                      <a:alpha val="43137"/>
                    </a:srgbClr>
                  </a:outerShdw>
                </a:effectLst>
                <a:cs typeface="Arial" charset="0"/>
              </a:rPr>
            </a:br>
            <a:r>
              <a:rPr lang="de-DE" sz="2800" dirty="0">
                <a:solidFill>
                  <a:srgbClr val="FFC000"/>
                </a:solidFill>
                <a:effectLst>
                  <a:outerShdw blurRad="38100" dist="38100" dir="2700000" algn="tl">
                    <a:srgbClr val="000000">
                      <a:alpha val="43137"/>
                    </a:srgbClr>
                  </a:outerShdw>
                </a:effectLst>
                <a:cs typeface="Arial" charset="0"/>
              </a:rPr>
              <a:t>aber um dein Wort zu tun.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675" y="3500438"/>
            <a:ext cx="33623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hteck 7"/>
          <p:cNvSpPr>
            <a:spLocks noChangeArrowheads="1"/>
          </p:cNvSpPr>
          <p:nvPr/>
        </p:nvSpPr>
        <p:spPr bwMode="auto">
          <a:xfrm>
            <a:off x="8804275" y="3500438"/>
            <a:ext cx="339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CH" altLang="de-DE" sz="1000"/>
              <a:t>FB</a:t>
            </a:r>
          </a:p>
        </p:txBody>
      </p:sp>
      <p:sp>
        <p:nvSpPr>
          <p:cNvPr id="11" name="Textfeld 10"/>
          <p:cNvSpPr txBox="1"/>
          <p:nvPr/>
        </p:nvSpPr>
        <p:spPr>
          <a:xfrm>
            <a:off x="179388" y="2997200"/>
            <a:ext cx="5400675" cy="3816350"/>
          </a:xfrm>
          <a:prstGeom prst="rect">
            <a:avLst/>
          </a:prstGeom>
          <a:noFill/>
        </p:spPr>
        <p:txBody>
          <a:bodyPr>
            <a:spAutoFit/>
          </a:bodyPr>
          <a:lstStyle/>
          <a:p>
            <a:pPr>
              <a:defRPr/>
            </a:pPr>
            <a:r>
              <a:rPr lang="de-DE" sz="2200" dirty="0">
                <a:effectLst>
                  <a:outerShdw blurRad="38100" dist="38100" dir="2700000" algn="tl">
                    <a:srgbClr val="000000">
                      <a:alpha val="43137"/>
                    </a:srgbClr>
                  </a:outerShdw>
                </a:effectLst>
                <a:latin typeface="Arial" pitchFamily="34" charset="0"/>
              </a:rPr>
              <a:t>Mit dem Argument, Musik sei grundsätzlich neutral, wurde in den vergangenen Jahren der atemrhythmische christliche Gesang weltweit in Abertausenden von Gemeinden durch eine von Pop- und Rock inspirierte motorisch-rhythmische Musik ersetzt.</a:t>
            </a:r>
          </a:p>
          <a:p>
            <a:pPr>
              <a:defRPr/>
            </a:pPr>
            <a:r>
              <a:rPr lang="de-DE" sz="2200" dirty="0">
                <a:effectLst>
                  <a:outerShdw blurRad="38100" dist="38100" dir="2700000" algn="tl">
                    <a:srgbClr val="000000">
                      <a:alpha val="43137"/>
                    </a:srgbClr>
                  </a:outerShdw>
                </a:effectLst>
                <a:latin typeface="Arial" pitchFamily="34" charset="0"/>
              </a:rPr>
              <a:t>Aus biblischer, musikwissenschaftlicher und künstlerischer Sicht beschäftigen wir uns u.a. mit folgenden Fragen:</a:t>
            </a:r>
          </a:p>
        </p:txBody>
      </p:sp>
      <p:sp>
        <p:nvSpPr>
          <p:cNvPr id="8" name="Rechteck 7"/>
          <p:cNvSpPr/>
          <p:nvPr/>
        </p:nvSpPr>
        <p:spPr>
          <a:xfrm>
            <a:off x="4427538" y="333375"/>
            <a:ext cx="4716462" cy="2462213"/>
          </a:xfrm>
          <a:prstGeom prst="rect">
            <a:avLst/>
          </a:prstGeom>
        </p:spPr>
        <p:txBody>
          <a:bodyPr>
            <a:spAutoFit/>
          </a:bodyPr>
          <a:lstStyle/>
          <a:p>
            <a:pPr>
              <a:buFont typeface="Arial" pitchFamily="34" charset="0"/>
              <a:buChar char="•"/>
              <a:defRPr/>
            </a:pPr>
            <a:r>
              <a:rPr lang="de-DE" sz="2000" dirty="0">
                <a:solidFill>
                  <a:srgbClr val="00B0F0"/>
                </a:solidFill>
                <a:effectLst>
                  <a:outerShdw blurRad="38100" dist="38100" dir="2700000" algn="tl">
                    <a:srgbClr val="000000">
                      <a:alpha val="43137"/>
                    </a:srgbClr>
                  </a:outerShdw>
                </a:effectLst>
                <a:cs typeface="Arial" charset="0"/>
              </a:rPr>
              <a:t> </a:t>
            </a:r>
            <a:r>
              <a:rPr lang="de-DE" sz="2200" dirty="0">
                <a:solidFill>
                  <a:srgbClr val="00B0F0"/>
                </a:solidFill>
                <a:effectLst>
                  <a:outerShdw blurRad="38100" dist="38100" dir="2700000" algn="tl">
                    <a:srgbClr val="000000">
                      <a:alpha val="43137"/>
                    </a:srgbClr>
                  </a:outerShdw>
                </a:effectLst>
                <a:latin typeface="Arial" pitchFamily="34" charset="0"/>
              </a:rPr>
              <a:t>Gibt es „christliche Musik“?</a:t>
            </a:r>
          </a:p>
          <a:p>
            <a:pPr>
              <a:buFont typeface="Arial" pitchFamily="34" charset="0"/>
              <a:buChar char="•"/>
              <a:defRPr/>
            </a:pPr>
            <a:endParaRPr lang="de-DE" sz="2200" dirty="0">
              <a:solidFill>
                <a:srgbClr val="00B0F0"/>
              </a:solidFill>
              <a:effectLst>
                <a:outerShdw blurRad="38100" dist="38100" dir="2700000" algn="tl">
                  <a:srgbClr val="000000">
                    <a:alpha val="43137"/>
                  </a:srgbClr>
                </a:outerShdw>
              </a:effectLst>
              <a:latin typeface="Arial" pitchFamily="34" charset="0"/>
            </a:endParaRPr>
          </a:p>
          <a:p>
            <a:pPr>
              <a:buFont typeface="Arial" pitchFamily="34" charset="0"/>
              <a:buChar char="•"/>
              <a:defRPr/>
            </a:pPr>
            <a:r>
              <a:rPr lang="de-DE" sz="2200" dirty="0">
                <a:solidFill>
                  <a:srgbClr val="00B0F0"/>
                </a:solidFill>
                <a:effectLst>
                  <a:outerShdw blurRad="38100" dist="38100" dir="2700000" algn="tl">
                    <a:srgbClr val="000000">
                      <a:alpha val="43137"/>
                    </a:srgbClr>
                  </a:outerShdw>
                </a:effectLst>
                <a:latin typeface="Arial" pitchFamily="34" charset="0"/>
              </a:rPr>
              <a:t> Warum ist motorische Rhythmik widernatürlich und heidnisch?</a:t>
            </a:r>
          </a:p>
          <a:p>
            <a:pPr>
              <a:buFont typeface="Arial" pitchFamily="34" charset="0"/>
              <a:buChar char="•"/>
              <a:defRPr/>
            </a:pPr>
            <a:endParaRPr lang="de-DE" sz="2200" dirty="0">
              <a:solidFill>
                <a:srgbClr val="00B0F0"/>
              </a:solidFill>
              <a:effectLst>
                <a:outerShdw blurRad="38100" dist="38100" dir="2700000" algn="tl">
                  <a:srgbClr val="000000">
                    <a:alpha val="43137"/>
                  </a:srgbClr>
                </a:outerShdw>
              </a:effectLst>
              <a:latin typeface="Arial" pitchFamily="34" charset="0"/>
            </a:endParaRPr>
          </a:p>
          <a:p>
            <a:pPr>
              <a:buFont typeface="Arial" pitchFamily="34" charset="0"/>
              <a:buChar char="•"/>
              <a:defRPr/>
            </a:pPr>
            <a:r>
              <a:rPr lang="de-DE" sz="2200" dirty="0">
                <a:solidFill>
                  <a:srgbClr val="00B0F0"/>
                </a:solidFill>
                <a:effectLst>
                  <a:outerShdw blurRad="38100" dist="38100" dir="2700000" algn="tl">
                    <a:srgbClr val="000000">
                      <a:alpha val="43137"/>
                    </a:srgbClr>
                  </a:outerShdw>
                </a:effectLst>
                <a:latin typeface="Arial" pitchFamily="34" charset="0"/>
              </a:rPr>
              <a:t> Wie wirkt Atemrhythmik und wie motorische Rhythmik?</a:t>
            </a:r>
          </a:p>
        </p:txBody>
      </p:sp>
      <p:pic>
        <p:nvPicPr>
          <p:cNvPr id="5126" name="Picture 2" descr="http://upload.wikimedia.org/wikipedia/commons/7/7a/Iurd_veracruz_mexico.jpg?uselang=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084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feld 9"/>
          <p:cNvSpPr txBox="1">
            <a:spLocks noChangeArrowheads="1"/>
          </p:cNvSpPr>
          <p:nvPr/>
        </p:nvSpPr>
        <p:spPr bwMode="auto">
          <a:xfrm>
            <a:off x="0" y="2492375"/>
            <a:ext cx="21621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1200"/>
              <a:t>Roberto Filipe GNU 1.2 or later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pPr>
              <a:defRPr/>
            </a:pPr>
            <a:r>
              <a:rPr lang="de-DE" dirty="0" smtClean="0">
                <a:solidFill>
                  <a:srgbClr val="00B0F0"/>
                </a:solidFill>
                <a:latin typeface="Arial" pitchFamily="34" charset="0"/>
              </a:rPr>
              <a:t>Erklärungen durch Beispiele</a:t>
            </a:r>
            <a:endParaRPr lang="de-DE" dirty="0">
              <a:solidFill>
                <a:srgbClr val="00B0F0"/>
              </a:solidFill>
              <a:latin typeface="Arial" pitchFamily="34" charset="0"/>
            </a:endParaRPr>
          </a:p>
        </p:txBody>
      </p:sp>
      <p:pic>
        <p:nvPicPr>
          <p:cNvPr id="32771" name="Grafik 4" descr="Herr dein Wort.jpg"/>
          <p:cNvPicPr>
            <a:picLocks noChangeAspect="1"/>
          </p:cNvPicPr>
          <p:nvPr/>
        </p:nvPicPr>
        <p:blipFill>
          <a:blip r:embed="rId2" cstate="print">
            <a:extLst>
              <a:ext uri="{28A0092B-C50C-407E-A947-70E740481C1C}">
                <a14:useLocalDpi xmlns:a14="http://schemas.microsoft.com/office/drawing/2010/main" val="0"/>
              </a:ext>
            </a:extLst>
          </a:blip>
          <a:srcRect l="18501" t="18771" r="15875" b="16974"/>
          <a:stretch>
            <a:fillRect/>
          </a:stretch>
        </p:blipFill>
        <p:spPr bwMode="auto">
          <a:xfrm>
            <a:off x="684213" y="1196975"/>
            <a:ext cx="7685087"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B0F0"/>
                </a:solidFill>
                <a:latin typeface="Arial" pitchFamily="34" charset="0"/>
              </a:rPr>
              <a:t>Erklärungen durch Beispiele</a:t>
            </a:r>
            <a:endParaRPr lang="de-DE" dirty="0"/>
          </a:p>
        </p:txBody>
      </p:sp>
      <p:sp>
        <p:nvSpPr>
          <p:cNvPr id="3" name="Inhaltsplatzhalter 2"/>
          <p:cNvSpPr>
            <a:spLocks noGrp="1"/>
          </p:cNvSpPr>
          <p:nvPr>
            <p:ph idx="1"/>
          </p:nvPr>
        </p:nvSpPr>
        <p:spPr/>
        <p:txBody>
          <a:bodyPr/>
          <a:lstStyle/>
          <a:p>
            <a:pPr>
              <a:defRPr/>
            </a:pPr>
            <a:r>
              <a:rPr lang="de-DE" sz="2400" dirty="0" smtClean="0"/>
              <a:t>„Die allgegenwärtige Unterhaltungsmusik heute rückt Grundschlag und </a:t>
            </a:r>
            <a:r>
              <a:rPr lang="de-DE" sz="2400" dirty="0" smtClean="0">
                <a:solidFill>
                  <a:srgbClr val="66FF33"/>
                </a:solidFill>
              </a:rPr>
              <a:t>gleichförmige Taktbetonung</a:t>
            </a:r>
            <a:r>
              <a:rPr lang="de-DE" sz="2400" dirty="0" smtClean="0"/>
              <a:t> stark in den Vordergrund, damit der Konsument sich einschwingen kann in eine </a:t>
            </a:r>
            <a:r>
              <a:rPr lang="de-DE" sz="2400" dirty="0" smtClean="0">
                <a:solidFill>
                  <a:srgbClr val="66FF33"/>
                </a:solidFill>
              </a:rPr>
              <a:t>gleichförmige Bewegung</a:t>
            </a:r>
            <a:r>
              <a:rPr lang="de-DE" sz="2400" dirty="0" smtClean="0"/>
              <a:t>, von der er sich </a:t>
            </a:r>
            <a:r>
              <a:rPr lang="de-DE" sz="2400" dirty="0" smtClean="0">
                <a:solidFill>
                  <a:srgbClr val="66FF33"/>
                </a:solidFill>
              </a:rPr>
              <a:t>passiv und selbstvergessen tragen lassen kann</a:t>
            </a:r>
            <a:r>
              <a:rPr lang="de-DE" sz="2400" dirty="0" smtClean="0"/>
              <a:t>. Das Metrum bekommt so die Bedeutung eines kollektiven Gleichschritts, der jede Regung des individuellen Bewusstseins verdrängt und jede innere Aktivität lähmt.“</a:t>
            </a:r>
          </a:p>
          <a:p>
            <a:pPr>
              <a:defRPr/>
            </a:pPr>
            <a:endParaRPr lang="de-DE" sz="2400" dirty="0" smtClean="0"/>
          </a:p>
          <a:p>
            <a:pPr>
              <a:defRPr/>
            </a:pPr>
            <a:r>
              <a:rPr lang="de-DE" sz="1800" dirty="0" smtClean="0"/>
              <a:t>Elmar </a:t>
            </a:r>
            <a:r>
              <a:rPr lang="de-DE" sz="1800" dirty="0" err="1" smtClean="0"/>
              <a:t>Bozetti</a:t>
            </a:r>
            <a:r>
              <a:rPr lang="de-DE" sz="1800" dirty="0" smtClean="0"/>
              <a:t>, Einführung in musikalisches Verstehen und Gestalten, </a:t>
            </a:r>
            <a:r>
              <a:rPr lang="de-DE" sz="1800" dirty="0" err="1" smtClean="0"/>
              <a:t>Diesterweg</a:t>
            </a:r>
            <a:r>
              <a:rPr lang="de-DE" sz="1800" dirty="0" smtClean="0"/>
              <a:t> Verlag, Frankfurt, 1988; http://www.netschool.de/mus/bozetti1.htm</a:t>
            </a:r>
            <a:endParaRPr lang="de-DE" sz="1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B0F0"/>
                </a:solidFill>
                <a:latin typeface="Arial" pitchFamily="34" charset="0"/>
              </a:rPr>
              <a:t>Erklärungen durch Beispiele</a:t>
            </a:r>
            <a:endParaRPr lang="de-DE" dirty="0"/>
          </a:p>
        </p:txBody>
      </p:sp>
      <p:sp>
        <p:nvSpPr>
          <p:cNvPr id="3" name="Inhaltsplatzhalter 2"/>
          <p:cNvSpPr>
            <a:spLocks noGrp="1"/>
          </p:cNvSpPr>
          <p:nvPr>
            <p:ph idx="1"/>
          </p:nvPr>
        </p:nvSpPr>
        <p:spPr>
          <a:xfrm>
            <a:off x="457200" y="1600200"/>
            <a:ext cx="5627688" cy="4530725"/>
          </a:xfrm>
        </p:spPr>
        <p:txBody>
          <a:bodyPr/>
          <a:lstStyle/>
          <a:p>
            <a:pPr>
              <a:defRPr/>
            </a:pPr>
            <a:r>
              <a:rPr lang="de-DE" sz="2000" dirty="0" smtClean="0">
                <a:solidFill>
                  <a:srgbClr val="66FF33"/>
                </a:solidFill>
                <a:latin typeface="Arial" pitchFamily="34" charset="0"/>
              </a:rPr>
              <a:t>"Das wirklich genaue im Taktspielen (z.B. nach dem Metronom) ist </a:t>
            </a:r>
            <a:r>
              <a:rPr lang="de-DE" sz="2000" dirty="0" smtClean="0">
                <a:solidFill>
                  <a:schemeClr val="bg1">
                    <a:lumMod val="60000"/>
                    <a:lumOff val="40000"/>
                  </a:schemeClr>
                </a:solidFill>
                <a:latin typeface="Arial" pitchFamily="34" charset="0"/>
              </a:rPr>
              <a:t>ohne lebendigen Ausdruck</a:t>
            </a:r>
            <a:r>
              <a:rPr lang="de-DE" sz="2000" dirty="0" smtClean="0">
                <a:solidFill>
                  <a:srgbClr val="66FF33"/>
                </a:solidFill>
                <a:latin typeface="Arial" pitchFamily="34" charset="0"/>
              </a:rPr>
              <a:t>, </a:t>
            </a:r>
            <a:r>
              <a:rPr lang="de-DE" sz="2000" dirty="0" err="1" smtClean="0">
                <a:solidFill>
                  <a:schemeClr val="bg1">
                    <a:lumMod val="60000"/>
                    <a:lumOff val="40000"/>
                  </a:schemeClr>
                </a:solidFill>
                <a:latin typeface="Arial" pitchFamily="34" charset="0"/>
              </a:rPr>
              <a:t>maschinenmässig</a:t>
            </a:r>
            <a:r>
              <a:rPr lang="de-DE" sz="2000" dirty="0" smtClean="0">
                <a:solidFill>
                  <a:schemeClr val="bg1">
                    <a:lumMod val="60000"/>
                    <a:lumOff val="40000"/>
                  </a:schemeClr>
                </a:solidFill>
                <a:latin typeface="Arial" pitchFamily="34" charset="0"/>
              </a:rPr>
              <a:t>, </a:t>
            </a:r>
            <a:r>
              <a:rPr lang="de-DE" sz="2000" dirty="0" smtClean="0">
                <a:solidFill>
                  <a:srgbClr val="66FF33"/>
                </a:solidFill>
                <a:latin typeface="Arial" pitchFamily="34" charset="0"/>
              </a:rPr>
              <a:t>unmusikalisch."</a:t>
            </a:r>
            <a:r>
              <a:rPr lang="de-DE" sz="2000" dirty="0" smtClean="0">
                <a:latin typeface="Arial" pitchFamily="34" charset="0"/>
              </a:rPr>
              <a:t> — </a:t>
            </a:r>
            <a:r>
              <a:rPr lang="de-DE" sz="2000" dirty="0" smtClean="0">
                <a:latin typeface="Arial" pitchFamily="34" charset="0"/>
                <a:hlinkClick r:id="rId2" tooltip="w:Hugo Riemann"/>
              </a:rPr>
              <a:t>Hugo Riemann</a:t>
            </a:r>
            <a:r>
              <a:rPr lang="de-DE" sz="2000" dirty="0" smtClean="0">
                <a:latin typeface="Arial" pitchFamily="34" charset="0"/>
              </a:rPr>
              <a:t>, Musikalische Dynamik und Agogik, </a:t>
            </a:r>
            <a:r>
              <a:rPr lang="de-DE" sz="2000" dirty="0" err="1" smtClean="0">
                <a:latin typeface="Arial" pitchFamily="34" charset="0"/>
              </a:rPr>
              <a:t>Rahter</a:t>
            </a:r>
            <a:r>
              <a:rPr lang="de-DE" sz="2000" dirty="0" smtClean="0">
                <a:latin typeface="Arial" pitchFamily="34" charset="0"/>
              </a:rPr>
              <a:t>, Hamburg/St. Petersburg/Leipzig 1884. S. 30 </a:t>
            </a:r>
            <a:r>
              <a:rPr lang="de-DE" sz="2000" dirty="0" smtClean="0">
                <a:latin typeface="Arial" pitchFamily="34" charset="0"/>
                <a:hlinkClick r:id="rId3"/>
              </a:rPr>
              <a:t>Internet Archive</a:t>
            </a:r>
            <a:endParaRPr lang="de-DE" sz="2000" dirty="0" smtClean="0">
              <a:latin typeface="Arial" pitchFamily="34" charset="0"/>
            </a:endParaRPr>
          </a:p>
          <a:p>
            <a:pPr>
              <a:defRPr/>
            </a:pPr>
            <a:r>
              <a:rPr lang="de-DE" sz="2000" dirty="0" smtClean="0">
                <a:solidFill>
                  <a:srgbClr val="66FF33"/>
                </a:solidFill>
                <a:latin typeface="Arial" pitchFamily="34" charset="0"/>
              </a:rPr>
              <a:t>"Meine Musik soll mit dem </a:t>
            </a:r>
            <a:r>
              <a:rPr lang="de-DE" sz="2000" dirty="0" err="1" smtClean="0">
                <a:solidFill>
                  <a:srgbClr val="66FF33"/>
                </a:solidFill>
                <a:latin typeface="Arial" pitchFamily="34" charset="0"/>
              </a:rPr>
              <a:t>Gemüth</a:t>
            </a:r>
            <a:r>
              <a:rPr lang="de-DE" sz="2000" dirty="0" smtClean="0">
                <a:solidFill>
                  <a:srgbClr val="66FF33"/>
                </a:solidFill>
                <a:latin typeface="Arial" pitchFamily="34" charset="0"/>
              </a:rPr>
              <a:t> und nicht mit dem Metronom </a:t>
            </a:r>
            <a:r>
              <a:rPr lang="de-DE" sz="2000" dirty="0" err="1" smtClean="0">
                <a:solidFill>
                  <a:srgbClr val="66FF33"/>
                </a:solidFill>
                <a:latin typeface="Arial" pitchFamily="34" charset="0"/>
              </a:rPr>
              <a:t>aufgefaßt</a:t>
            </a:r>
            <a:r>
              <a:rPr lang="de-DE" sz="2000" dirty="0" smtClean="0">
                <a:solidFill>
                  <a:srgbClr val="66FF33"/>
                </a:solidFill>
                <a:latin typeface="Arial" pitchFamily="34" charset="0"/>
              </a:rPr>
              <a:t> werden, man </a:t>
            </a:r>
            <a:r>
              <a:rPr lang="de-DE" sz="2000" dirty="0" err="1" smtClean="0">
                <a:solidFill>
                  <a:srgbClr val="66FF33"/>
                </a:solidFill>
                <a:latin typeface="Arial" pitchFamily="34" charset="0"/>
              </a:rPr>
              <a:t>muß</a:t>
            </a:r>
            <a:r>
              <a:rPr lang="de-DE" sz="2000" dirty="0" smtClean="0">
                <a:solidFill>
                  <a:srgbClr val="66FF33"/>
                </a:solidFill>
                <a:latin typeface="Arial" pitchFamily="34" charset="0"/>
              </a:rPr>
              <a:t> sie fühlen und begreifen wie eine gelungene Dichtung und nicht sie mit bloßer Fingerfertigkeit spielen." </a:t>
            </a:r>
            <a:r>
              <a:rPr lang="de-DE" sz="2000" dirty="0" smtClean="0">
                <a:latin typeface="Arial" pitchFamily="34" charset="0"/>
              </a:rPr>
              <a:t>- </a:t>
            </a:r>
            <a:r>
              <a:rPr lang="de-DE" sz="2000" dirty="0" smtClean="0">
                <a:latin typeface="Arial" pitchFamily="34" charset="0"/>
                <a:hlinkClick r:id="rId4" tooltip="Ludwig van Beethoven"/>
              </a:rPr>
              <a:t>Ludwig van Beethoven</a:t>
            </a:r>
            <a:r>
              <a:rPr lang="de-DE" sz="2000" dirty="0" smtClean="0">
                <a:latin typeface="Arial" pitchFamily="34" charset="0"/>
              </a:rPr>
              <a:t> nach Joseph Lehmann, Magazin für die Literatur des Auslandes, 1850. S. 606 </a:t>
            </a:r>
            <a:r>
              <a:rPr lang="de-DE" sz="2000" dirty="0" smtClean="0">
                <a:latin typeface="Arial" pitchFamily="34" charset="0"/>
                <a:hlinkClick r:id="rId5"/>
              </a:rPr>
              <a:t>Google Books</a:t>
            </a:r>
            <a:endParaRPr lang="de-DE" sz="2000" dirty="0" smtClean="0">
              <a:latin typeface="Arial" pitchFamily="34" charset="0"/>
            </a:endParaRPr>
          </a:p>
        </p:txBody>
      </p:sp>
      <p:pic>
        <p:nvPicPr>
          <p:cNvPr id="34820" name="Picture 8" descr="File:Metronome.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7763" y="1628775"/>
            <a:ext cx="23907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feld 9"/>
          <p:cNvSpPr txBox="1">
            <a:spLocks noChangeArrowheads="1"/>
          </p:cNvSpPr>
          <p:nvPr/>
        </p:nvSpPr>
        <p:spPr bwMode="auto">
          <a:xfrm>
            <a:off x="7524750" y="5013325"/>
            <a:ext cx="1436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1200"/>
              <a:t>CC Public Domain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B0F0"/>
                </a:solidFill>
                <a:latin typeface="Arial" pitchFamily="34" charset="0"/>
              </a:rPr>
              <a:t>Erklärungen durch Beispiele</a:t>
            </a:r>
            <a:endParaRPr lang="de-DE" dirty="0"/>
          </a:p>
        </p:txBody>
      </p:sp>
      <p:sp>
        <p:nvSpPr>
          <p:cNvPr id="3" name="Inhaltsplatzhalter 2"/>
          <p:cNvSpPr>
            <a:spLocks noGrp="1"/>
          </p:cNvSpPr>
          <p:nvPr>
            <p:ph idx="1"/>
          </p:nvPr>
        </p:nvSpPr>
        <p:spPr>
          <a:xfrm>
            <a:off x="457200" y="1600200"/>
            <a:ext cx="5627688" cy="4530725"/>
          </a:xfrm>
        </p:spPr>
        <p:txBody>
          <a:bodyPr/>
          <a:lstStyle/>
          <a:p>
            <a:pPr>
              <a:defRPr/>
            </a:pPr>
            <a:r>
              <a:rPr lang="de-DE" sz="2000" dirty="0" smtClean="0">
                <a:solidFill>
                  <a:srgbClr val="66FF33"/>
                </a:solidFill>
                <a:latin typeface="Arial" pitchFamily="34" charset="0"/>
              </a:rPr>
              <a:t>"Allerdings ist der </a:t>
            </a:r>
            <a:r>
              <a:rPr lang="de-DE" sz="2000" dirty="0" err="1" smtClean="0">
                <a:solidFill>
                  <a:srgbClr val="66FF33"/>
                </a:solidFill>
                <a:latin typeface="Arial" pitchFamily="34" charset="0"/>
              </a:rPr>
              <a:t>metronomische</a:t>
            </a:r>
            <a:r>
              <a:rPr lang="de-DE" sz="2000" dirty="0" smtClean="0">
                <a:solidFill>
                  <a:srgbClr val="66FF33"/>
                </a:solidFill>
                <a:latin typeface="Arial" pitchFamily="34" charset="0"/>
              </a:rPr>
              <a:t> Vortrag lästig und widersinnig; </a:t>
            </a:r>
            <a:r>
              <a:rPr lang="de-DE" sz="2000" dirty="0" err="1" smtClean="0">
                <a:solidFill>
                  <a:srgbClr val="66FF33"/>
                </a:solidFill>
                <a:latin typeface="Arial" pitchFamily="34" charset="0"/>
              </a:rPr>
              <a:t>Zeitmass</a:t>
            </a:r>
            <a:r>
              <a:rPr lang="de-DE" sz="2000" dirty="0" smtClean="0">
                <a:solidFill>
                  <a:srgbClr val="66FF33"/>
                </a:solidFill>
                <a:latin typeface="Arial" pitchFamily="34" charset="0"/>
              </a:rPr>
              <a:t> und Rhythmus müssen sich der Melodie, der Harmonie, dem Accent und der Poesie fügen [...]"</a:t>
            </a:r>
            <a:r>
              <a:rPr lang="de-DE" sz="2000" dirty="0" smtClean="0">
                <a:latin typeface="Arial" pitchFamily="34" charset="0"/>
              </a:rPr>
              <a:t> — </a:t>
            </a:r>
            <a:r>
              <a:rPr lang="de-DE" sz="2000" dirty="0" smtClean="0">
                <a:latin typeface="Arial" pitchFamily="34" charset="0"/>
                <a:hlinkClick r:id="rId2" tooltip="w:Franz Liszt"/>
              </a:rPr>
              <a:t>Franz Liszt</a:t>
            </a:r>
            <a:r>
              <a:rPr lang="de-DE" sz="2000" dirty="0" smtClean="0">
                <a:latin typeface="Arial" pitchFamily="34" charset="0"/>
              </a:rPr>
              <a:t> in seinem Brief (vom 10. Januar 1870) an </a:t>
            </a:r>
            <a:r>
              <a:rPr lang="de-DE" sz="2000" dirty="0" smtClean="0">
                <a:latin typeface="Arial" pitchFamily="34" charset="0"/>
                <a:hlinkClick r:id="rId3" tooltip="w:Sigmund Lebert"/>
              </a:rPr>
              <a:t>Sigmund Lebert</a:t>
            </a:r>
            <a:r>
              <a:rPr lang="de-DE" sz="2000" dirty="0" smtClean="0">
                <a:latin typeface="Arial" pitchFamily="34" charset="0"/>
              </a:rPr>
              <a:t>; Quelle: Franz </a:t>
            </a:r>
            <a:r>
              <a:rPr lang="de-DE" sz="2000" dirty="0" err="1" smtClean="0">
                <a:latin typeface="Arial" pitchFamily="34" charset="0"/>
              </a:rPr>
              <a:t>Liszt's</a:t>
            </a:r>
            <a:r>
              <a:rPr lang="de-DE" sz="2000" dirty="0" smtClean="0">
                <a:latin typeface="Arial" pitchFamily="34" charset="0"/>
              </a:rPr>
              <a:t> Briefe: Gesammelt und herausgegeben von La Mara. Band II. Von Rom bis </a:t>
            </a:r>
            <a:r>
              <a:rPr lang="de-DE" sz="2000" dirty="0" err="1" smtClean="0">
                <a:latin typeface="Arial" pitchFamily="34" charset="0"/>
              </a:rPr>
              <a:t>an's</a:t>
            </a:r>
            <a:r>
              <a:rPr lang="de-DE" sz="2000" dirty="0" smtClean="0">
                <a:latin typeface="Arial" pitchFamily="34" charset="0"/>
              </a:rPr>
              <a:t> Ende</a:t>
            </a:r>
          </a:p>
          <a:p>
            <a:pPr>
              <a:defRPr/>
            </a:pPr>
            <a:endParaRPr lang="de-DE" sz="1800" dirty="0"/>
          </a:p>
        </p:txBody>
      </p:sp>
      <p:pic>
        <p:nvPicPr>
          <p:cNvPr id="35844" name="Picture 8" descr="File:Metronome.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1628775"/>
            <a:ext cx="23907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feld 9"/>
          <p:cNvSpPr txBox="1">
            <a:spLocks noChangeArrowheads="1"/>
          </p:cNvSpPr>
          <p:nvPr/>
        </p:nvSpPr>
        <p:spPr bwMode="auto">
          <a:xfrm>
            <a:off x="7524750" y="5013325"/>
            <a:ext cx="1436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1200"/>
              <a:t>CC Public Domain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Rot="1" noChangeArrowheads="1"/>
          </p:cNvSpPr>
          <p:nvPr>
            <p:ph type="title"/>
          </p:nvPr>
        </p:nvSpPr>
        <p:spPr/>
        <p:txBody>
          <a:bodyPr/>
          <a:lstStyle/>
          <a:p>
            <a:pPr eaLnBrk="1" hangingPunct="1">
              <a:defRPr/>
            </a:pPr>
            <a:r>
              <a:rPr lang="de-DE" sz="4000" dirty="0" smtClean="0">
                <a:solidFill>
                  <a:srgbClr val="00B0F0"/>
                </a:solidFill>
                <a:latin typeface="Arial" pitchFamily="34" charset="0"/>
              </a:rPr>
              <a:t>Atemrhythmik - Motorische Rhythmik</a:t>
            </a:r>
          </a:p>
        </p:txBody>
      </p:sp>
      <p:sp>
        <p:nvSpPr>
          <p:cNvPr id="503818" name="Rectangle 10"/>
          <p:cNvSpPr>
            <a:spLocks noGrp="1" noRot="1" noChangeArrowheads="1"/>
          </p:cNvSpPr>
          <p:nvPr>
            <p:ph sz="quarter" idx="3"/>
          </p:nvPr>
        </p:nvSpPr>
        <p:spPr/>
        <p:txBody>
          <a:bodyPr/>
          <a:lstStyle/>
          <a:p>
            <a:pPr eaLnBrk="1" hangingPunct="1">
              <a:defRPr/>
            </a:pPr>
            <a:r>
              <a:rPr lang="de-DE" sz="2800" dirty="0" smtClean="0">
                <a:latin typeface="Arial" pitchFamily="34" charset="0"/>
              </a:rPr>
              <a:t>Die Taktmotorik der R&amp;P ist widernatürlich und destruktiv. Sie stammt aus den ekstatischen Kulten Afrikas.</a:t>
            </a:r>
          </a:p>
          <a:p>
            <a:pPr eaLnBrk="1" hangingPunct="1">
              <a:buFont typeface="Wingdings" panose="05000000000000000000" pitchFamily="2" charset="2"/>
              <a:buNone/>
              <a:defRPr/>
            </a:pPr>
            <a:endParaRPr lang="de-DE" sz="2800" dirty="0" smtClean="0"/>
          </a:p>
        </p:txBody>
      </p:sp>
      <p:sp>
        <p:nvSpPr>
          <p:cNvPr id="503811" name="Rectangle 3"/>
          <p:cNvSpPr>
            <a:spLocks noGrp="1" noRot="1" noChangeArrowheads="1"/>
          </p:cNvSpPr>
          <p:nvPr>
            <p:ph type="body" sz="half" idx="4294967295"/>
          </p:nvPr>
        </p:nvSpPr>
        <p:spPr>
          <a:xfrm>
            <a:off x="179388" y="1773238"/>
            <a:ext cx="4537075" cy="5084762"/>
          </a:xfrm>
        </p:spPr>
        <p:txBody>
          <a:bodyPr/>
          <a:lstStyle/>
          <a:p>
            <a:pPr eaLnBrk="1" hangingPunct="1">
              <a:lnSpc>
                <a:spcPct val="90000"/>
              </a:lnSpc>
              <a:defRPr/>
            </a:pPr>
            <a:r>
              <a:rPr lang="de-DE" sz="2800" dirty="0" smtClean="0">
                <a:latin typeface="Arial" pitchFamily="34" charset="0"/>
              </a:rPr>
              <a:t>Atemrhythmik entspricht den natürlichen Zeit-</a:t>
            </a:r>
            <a:r>
              <a:rPr lang="de-DE" sz="2800" dirty="0" err="1" smtClean="0">
                <a:latin typeface="Arial" pitchFamily="34" charset="0"/>
              </a:rPr>
              <a:t>rhythmen</a:t>
            </a:r>
            <a:r>
              <a:rPr lang="de-DE" sz="2800" dirty="0" smtClean="0">
                <a:latin typeface="Arial" pitchFamily="34" charset="0"/>
              </a:rPr>
              <a:t> des </a:t>
            </a:r>
            <a:r>
              <a:rPr lang="de-DE" sz="2800" dirty="0" err="1" smtClean="0">
                <a:latin typeface="Arial" pitchFamily="34" charset="0"/>
              </a:rPr>
              <a:t>mensch-lichen</a:t>
            </a:r>
            <a:r>
              <a:rPr lang="de-DE" sz="2800" dirty="0" smtClean="0">
                <a:latin typeface="Arial" pitchFamily="34" charset="0"/>
              </a:rPr>
              <a:t> Organismus (Puls, Herzfrequenz, Atmung, Gehirnstromfrequenzen) und der menschlichen Sprache.</a:t>
            </a:r>
          </a:p>
        </p:txBody>
      </p:sp>
      <p:pic>
        <p:nvPicPr>
          <p:cNvPr id="36869" name="Picture 7" descr="File:Stai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773238"/>
            <a:ext cx="2519363"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feld 7"/>
          <p:cNvSpPr txBox="1">
            <a:spLocks noChangeArrowheads="1"/>
          </p:cNvSpPr>
          <p:nvPr/>
        </p:nvSpPr>
        <p:spPr bwMode="auto">
          <a:xfrm>
            <a:off x="7667625" y="3284538"/>
            <a:ext cx="13033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1200"/>
              <a:t>Frink51 </a:t>
            </a:r>
          </a:p>
          <a:p>
            <a:pPr eaLnBrk="1" hangingPunct="1"/>
            <a:r>
              <a:rPr lang="de-DE" altLang="de-DE" sz="1200"/>
              <a:t>GNU 1.2 or later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1488"/>
            <a:ext cx="6170613" cy="807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Rot="1" noChangeArrowheads="1"/>
          </p:cNvSpPr>
          <p:nvPr>
            <p:ph type="body" sz="half" idx="1"/>
          </p:nvPr>
        </p:nvSpPr>
        <p:spPr>
          <a:xfrm>
            <a:off x="395288" y="1676400"/>
            <a:ext cx="3816350" cy="4422775"/>
          </a:xfrm>
        </p:spPr>
        <p:txBody>
          <a:bodyPr/>
          <a:lstStyle/>
          <a:p>
            <a:pPr eaLnBrk="1" hangingPunct="1">
              <a:defRPr/>
            </a:pPr>
            <a:r>
              <a:rPr lang="de-DE" dirty="0" smtClean="0">
                <a:latin typeface="Arial" pitchFamily="34" charset="0"/>
              </a:rPr>
              <a:t>Variable Atemrhythmik ermöglicht den Ausdruck tief liegender seelisch-geistiger Regungen.</a:t>
            </a:r>
          </a:p>
          <a:p>
            <a:pPr eaLnBrk="1" hangingPunct="1">
              <a:defRPr/>
            </a:pPr>
            <a:r>
              <a:rPr lang="de-DE" dirty="0" smtClean="0">
                <a:latin typeface="Arial" pitchFamily="34" charset="0"/>
              </a:rPr>
              <a:t>Durch Taktmotorik wird dies zerstört. </a:t>
            </a:r>
            <a:endParaRPr lang="de-DE" dirty="0" smtClean="0">
              <a:solidFill>
                <a:srgbClr val="66FF33"/>
              </a:solidFill>
              <a:latin typeface="Arial" pitchFamily="34" charset="0"/>
            </a:endParaRPr>
          </a:p>
          <a:p>
            <a:pPr eaLnBrk="1" hangingPunct="1">
              <a:defRPr/>
            </a:pPr>
            <a:endParaRPr lang="de-DE" dirty="0" smtClean="0"/>
          </a:p>
        </p:txBody>
      </p:sp>
      <p:sp>
        <p:nvSpPr>
          <p:cNvPr id="1029" name="Text Box 5"/>
          <p:cNvSpPr txBox="1">
            <a:spLocks noChangeArrowheads="1"/>
          </p:cNvSpPr>
          <p:nvPr/>
        </p:nvSpPr>
        <p:spPr bwMode="auto">
          <a:xfrm>
            <a:off x="179388" y="498475"/>
            <a:ext cx="3819525" cy="954088"/>
          </a:xfrm>
          <a:prstGeom prst="rect">
            <a:avLst/>
          </a:prstGeom>
          <a:noFill/>
          <a:ln w="9525">
            <a:noFill/>
            <a:miter lim="800000"/>
            <a:headEnd/>
            <a:tailEnd/>
          </a:ln>
        </p:spPr>
        <p:txBody>
          <a:bodyPr wrap="none">
            <a:spAutoFit/>
          </a:bodyPr>
          <a:lstStyle/>
          <a:p>
            <a:pPr>
              <a:defRPr/>
            </a:pPr>
            <a:r>
              <a:rPr lang="de-DE" sz="2800" b="1" dirty="0">
                <a:effectLst>
                  <a:outerShdw blurRad="38100" dist="38100" dir="2700000" algn="tl">
                    <a:srgbClr val="000000">
                      <a:alpha val="43137"/>
                    </a:srgbClr>
                  </a:outerShdw>
                </a:effectLst>
                <a:latin typeface="Arial" pitchFamily="34" charset="0"/>
              </a:rPr>
              <a:t>Aus den 24 </a:t>
            </a:r>
            <a:r>
              <a:rPr lang="de-DE" sz="2800" b="1" dirty="0" err="1">
                <a:effectLst>
                  <a:outerShdw blurRad="38100" dist="38100" dir="2700000" algn="tl">
                    <a:srgbClr val="000000">
                      <a:alpha val="43137"/>
                    </a:srgbClr>
                  </a:outerShdw>
                </a:effectLst>
                <a:latin typeface="Arial" pitchFamily="34" charset="0"/>
              </a:rPr>
              <a:t>Préludes</a:t>
            </a:r>
            <a:r>
              <a:rPr lang="de-DE" sz="2800" b="1" dirty="0">
                <a:effectLst>
                  <a:outerShdw blurRad="38100" dist="38100" dir="2700000" algn="tl">
                    <a:srgbClr val="000000">
                      <a:alpha val="43137"/>
                    </a:srgbClr>
                  </a:outerShdw>
                </a:effectLst>
                <a:latin typeface="Arial" pitchFamily="34" charset="0"/>
              </a:rPr>
              <a:t> </a:t>
            </a:r>
          </a:p>
          <a:p>
            <a:pPr>
              <a:defRPr/>
            </a:pPr>
            <a:r>
              <a:rPr lang="de-DE" sz="2800" b="1" dirty="0">
                <a:effectLst>
                  <a:outerShdw blurRad="38100" dist="38100" dir="2700000" algn="tl">
                    <a:srgbClr val="000000">
                      <a:alpha val="43137"/>
                    </a:srgbClr>
                  </a:outerShdw>
                </a:effectLst>
                <a:latin typeface="Arial" pitchFamily="34" charset="0"/>
              </a:rPr>
              <a:t>von F. Chopin, Nr. 4</a:t>
            </a:r>
          </a:p>
        </p:txBody>
      </p:sp>
      <p:pic>
        <p:nvPicPr>
          <p:cNvPr id="38916" name="Grafik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025" y="0"/>
            <a:ext cx="4752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feld 7"/>
          <p:cNvSpPr txBox="1">
            <a:spLocks noChangeArrowheads="1"/>
          </p:cNvSpPr>
          <p:nvPr/>
        </p:nvSpPr>
        <p:spPr bwMode="auto">
          <a:xfrm>
            <a:off x="3416300" y="6381750"/>
            <a:ext cx="479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a:t>FB</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pPr>
              <a:defRPr/>
            </a:pPr>
            <a:r>
              <a:rPr lang="de-DE" dirty="0" smtClean="0">
                <a:solidFill>
                  <a:srgbClr val="00B0F0"/>
                </a:solidFill>
                <a:latin typeface="Arial" pitchFamily="34" charset="0"/>
              </a:rPr>
              <a:t>Erklärungen durch Beispiele</a:t>
            </a:r>
            <a:endParaRPr lang="de-DE" dirty="0">
              <a:solidFill>
                <a:srgbClr val="00B0F0"/>
              </a:solidFill>
              <a:latin typeface="Arial" pitchFamily="34" charset="0"/>
            </a:endParaRPr>
          </a:p>
        </p:txBody>
      </p:sp>
      <p:sp>
        <p:nvSpPr>
          <p:cNvPr id="9" name="Inhaltsplatzhalter 8"/>
          <p:cNvSpPr>
            <a:spLocks noGrp="1"/>
          </p:cNvSpPr>
          <p:nvPr>
            <p:ph idx="1"/>
          </p:nvPr>
        </p:nvSpPr>
        <p:spPr/>
        <p:txBody>
          <a:bodyPr/>
          <a:lstStyle/>
          <a:p>
            <a:pPr>
              <a:defRPr/>
            </a:pPr>
            <a:r>
              <a:rPr lang="de-DE" dirty="0" smtClean="0">
                <a:latin typeface="Arial" pitchFamily="34" charset="0"/>
              </a:rPr>
              <a:t>1. Was ist Atemrhythmik?</a:t>
            </a:r>
          </a:p>
          <a:p>
            <a:pPr>
              <a:defRPr/>
            </a:pPr>
            <a:r>
              <a:rPr lang="de-DE" dirty="0" smtClean="0">
                <a:latin typeface="Arial" pitchFamily="34" charset="0"/>
              </a:rPr>
              <a:t>2. Was ist motorischer Rhythmus?</a:t>
            </a:r>
          </a:p>
          <a:p>
            <a:pPr>
              <a:defRPr/>
            </a:pPr>
            <a:endParaRPr lang="de-DE" dirty="0">
              <a:latin typeface="Arial" pitchFamily="34" charset="0"/>
            </a:endParaRPr>
          </a:p>
        </p:txBody>
      </p:sp>
      <p:sp>
        <p:nvSpPr>
          <p:cNvPr id="4" name="Textfeld 3"/>
          <p:cNvSpPr txBox="1"/>
          <p:nvPr/>
        </p:nvSpPr>
        <p:spPr>
          <a:xfrm>
            <a:off x="1692275" y="2924175"/>
            <a:ext cx="6348413" cy="3540125"/>
          </a:xfrm>
          <a:prstGeom prst="rect">
            <a:avLst/>
          </a:prstGeom>
          <a:noFill/>
        </p:spPr>
        <p:txBody>
          <a:bodyPr wrap="none">
            <a:spAutoFit/>
          </a:bodyPr>
          <a:lstStyle/>
          <a:p>
            <a:pPr>
              <a:defRPr/>
            </a:pPr>
            <a:r>
              <a:rPr lang="de-DE" sz="2800" dirty="0">
                <a:solidFill>
                  <a:srgbClr val="FFC000"/>
                </a:solidFill>
                <a:effectLst>
                  <a:outerShdw blurRad="38100" dist="38100" dir="2700000" algn="tl">
                    <a:srgbClr val="000000">
                      <a:alpha val="43137"/>
                    </a:srgbClr>
                  </a:outerShdw>
                </a:effectLst>
                <a:latin typeface="Arial" pitchFamily="34" charset="0"/>
              </a:rPr>
              <a:t>1. Herr, dein Wort, die edle Gabe,</a:t>
            </a:r>
            <a:br>
              <a:rPr lang="de-DE" sz="2800" dirty="0">
                <a:solidFill>
                  <a:srgbClr val="FFC000"/>
                </a:solidFill>
                <a:effectLst>
                  <a:outerShdw blurRad="38100" dist="38100" dir="2700000" algn="tl">
                    <a:srgbClr val="000000">
                      <a:alpha val="43137"/>
                    </a:srgbClr>
                  </a:outerShdw>
                </a:effectLst>
                <a:latin typeface="Arial" pitchFamily="34" charset="0"/>
              </a:rPr>
            </a:br>
            <a:r>
              <a:rPr lang="de-DE" sz="2800" dirty="0">
                <a:solidFill>
                  <a:srgbClr val="FFC000"/>
                </a:solidFill>
                <a:effectLst>
                  <a:outerShdw blurRad="38100" dist="38100" dir="2700000" algn="tl">
                    <a:srgbClr val="000000">
                      <a:alpha val="43137"/>
                    </a:srgbClr>
                  </a:outerShdw>
                </a:effectLst>
                <a:latin typeface="Arial" pitchFamily="34" charset="0"/>
              </a:rPr>
              <a:t>diesen Schatz erhalte mir;</a:t>
            </a:r>
            <a:br>
              <a:rPr lang="de-DE" sz="2800" dirty="0">
                <a:solidFill>
                  <a:srgbClr val="FFC000"/>
                </a:solidFill>
                <a:effectLst>
                  <a:outerShdw blurRad="38100" dist="38100" dir="2700000" algn="tl">
                    <a:srgbClr val="000000">
                      <a:alpha val="43137"/>
                    </a:srgbClr>
                  </a:outerShdw>
                </a:effectLst>
                <a:latin typeface="Arial" pitchFamily="34" charset="0"/>
              </a:rPr>
            </a:br>
            <a:r>
              <a:rPr lang="de-DE" sz="2800" dirty="0">
                <a:solidFill>
                  <a:srgbClr val="FFC000"/>
                </a:solidFill>
                <a:effectLst>
                  <a:outerShdw blurRad="38100" dist="38100" dir="2700000" algn="tl">
                    <a:srgbClr val="000000">
                      <a:alpha val="43137"/>
                    </a:srgbClr>
                  </a:outerShdw>
                </a:effectLst>
                <a:latin typeface="Arial" pitchFamily="34" charset="0"/>
              </a:rPr>
              <a:t>denn ich zieh es aller Habe</a:t>
            </a:r>
            <a:br>
              <a:rPr lang="de-DE" sz="2800" dirty="0">
                <a:solidFill>
                  <a:srgbClr val="FFC000"/>
                </a:solidFill>
                <a:effectLst>
                  <a:outerShdw blurRad="38100" dist="38100" dir="2700000" algn="tl">
                    <a:srgbClr val="000000">
                      <a:alpha val="43137"/>
                    </a:srgbClr>
                  </a:outerShdw>
                </a:effectLst>
                <a:latin typeface="Arial" pitchFamily="34" charset="0"/>
              </a:rPr>
            </a:br>
            <a:r>
              <a:rPr lang="de-DE" sz="2800" dirty="0">
                <a:solidFill>
                  <a:srgbClr val="FFC000"/>
                </a:solidFill>
                <a:effectLst>
                  <a:outerShdw blurRad="38100" dist="38100" dir="2700000" algn="tl">
                    <a:srgbClr val="000000">
                      <a:alpha val="43137"/>
                    </a:srgbClr>
                  </a:outerShdw>
                </a:effectLst>
                <a:latin typeface="Arial" pitchFamily="34" charset="0"/>
              </a:rPr>
              <a:t>und dem größten Reichtum für.</a:t>
            </a:r>
            <a:br>
              <a:rPr lang="de-DE" sz="2800" dirty="0">
                <a:solidFill>
                  <a:srgbClr val="FFC000"/>
                </a:solidFill>
                <a:effectLst>
                  <a:outerShdw blurRad="38100" dist="38100" dir="2700000" algn="tl">
                    <a:srgbClr val="000000">
                      <a:alpha val="43137"/>
                    </a:srgbClr>
                  </a:outerShdw>
                </a:effectLst>
                <a:latin typeface="Arial" pitchFamily="34" charset="0"/>
              </a:rPr>
            </a:br>
            <a:r>
              <a:rPr lang="de-DE" sz="2800" dirty="0">
                <a:solidFill>
                  <a:srgbClr val="FFC000"/>
                </a:solidFill>
                <a:effectLst>
                  <a:outerShdw blurRad="38100" dist="38100" dir="2700000" algn="tl">
                    <a:srgbClr val="000000">
                      <a:alpha val="43137"/>
                    </a:srgbClr>
                  </a:outerShdw>
                </a:effectLst>
                <a:latin typeface="Arial" pitchFamily="34" charset="0"/>
              </a:rPr>
              <a:t>Wenn dein Wort nicht mehr soll gelten,</a:t>
            </a:r>
            <a:br>
              <a:rPr lang="de-DE" sz="2800" dirty="0">
                <a:solidFill>
                  <a:srgbClr val="FFC000"/>
                </a:solidFill>
                <a:effectLst>
                  <a:outerShdw blurRad="38100" dist="38100" dir="2700000" algn="tl">
                    <a:srgbClr val="000000">
                      <a:alpha val="43137"/>
                    </a:srgbClr>
                  </a:outerShdw>
                </a:effectLst>
                <a:latin typeface="Arial" pitchFamily="34" charset="0"/>
              </a:rPr>
            </a:br>
            <a:r>
              <a:rPr lang="de-DE" sz="2800" dirty="0">
                <a:solidFill>
                  <a:srgbClr val="FFC000"/>
                </a:solidFill>
                <a:effectLst>
                  <a:outerShdw blurRad="38100" dist="38100" dir="2700000" algn="tl">
                    <a:srgbClr val="000000">
                      <a:alpha val="43137"/>
                    </a:srgbClr>
                  </a:outerShdw>
                </a:effectLst>
                <a:latin typeface="Arial" pitchFamily="34" charset="0"/>
              </a:rPr>
              <a:t>worauf soll der Glaube </a:t>
            </a:r>
            <a:r>
              <a:rPr lang="de-DE" sz="2800" dirty="0" err="1">
                <a:solidFill>
                  <a:srgbClr val="FFC000"/>
                </a:solidFill>
                <a:effectLst>
                  <a:outerShdw blurRad="38100" dist="38100" dir="2700000" algn="tl">
                    <a:srgbClr val="000000">
                      <a:alpha val="43137"/>
                    </a:srgbClr>
                  </a:outerShdw>
                </a:effectLst>
                <a:latin typeface="Arial" pitchFamily="34" charset="0"/>
              </a:rPr>
              <a:t>ruhn</a:t>
            </a:r>
            <a:r>
              <a:rPr lang="de-DE" sz="2800" dirty="0">
                <a:solidFill>
                  <a:srgbClr val="FFC000"/>
                </a:solidFill>
                <a:effectLst>
                  <a:outerShdw blurRad="38100" dist="38100" dir="2700000" algn="tl">
                    <a:srgbClr val="000000">
                      <a:alpha val="43137"/>
                    </a:srgbClr>
                  </a:outerShdw>
                </a:effectLst>
                <a:latin typeface="Arial" pitchFamily="34" charset="0"/>
              </a:rPr>
              <a:t>?</a:t>
            </a:r>
            <a:br>
              <a:rPr lang="de-DE" sz="2800" dirty="0">
                <a:solidFill>
                  <a:srgbClr val="FFC000"/>
                </a:solidFill>
                <a:effectLst>
                  <a:outerShdw blurRad="38100" dist="38100" dir="2700000" algn="tl">
                    <a:srgbClr val="000000">
                      <a:alpha val="43137"/>
                    </a:srgbClr>
                  </a:outerShdw>
                </a:effectLst>
                <a:latin typeface="Arial" pitchFamily="34" charset="0"/>
              </a:rPr>
            </a:br>
            <a:r>
              <a:rPr lang="de-DE" sz="2800" dirty="0">
                <a:solidFill>
                  <a:srgbClr val="FFC000"/>
                </a:solidFill>
                <a:effectLst>
                  <a:outerShdw blurRad="38100" dist="38100" dir="2700000" algn="tl">
                    <a:srgbClr val="000000">
                      <a:alpha val="43137"/>
                    </a:srgbClr>
                  </a:outerShdw>
                </a:effectLst>
                <a:latin typeface="Arial" pitchFamily="34" charset="0"/>
              </a:rPr>
              <a:t>Mir ist's nicht um tausend Welten,</a:t>
            </a:r>
            <a:br>
              <a:rPr lang="de-DE" sz="2800" dirty="0">
                <a:solidFill>
                  <a:srgbClr val="FFC000"/>
                </a:solidFill>
                <a:effectLst>
                  <a:outerShdw blurRad="38100" dist="38100" dir="2700000" algn="tl">
                    <a:srgbClr val="000000">
                      <a:alpha val="43137"/>
                    </a:srgbClr>
                  </a:outerShdw>
                </a:effectLst>
                <a:latin typeface="Arial" pitchFamily="34" charset="0"/>
              </a:rPr>
            </a:br>
            <a:r>
              <a:rPr lang="de-DE" sz="2800" dirty="0">
                <a:solidFill>
                  <a:srgbClr val="FFC000"/>
                </a:solidFill>
                <a:effectLst>
                  <a:outerShdw blurRad="38100" dist="38100" dir="2700000" algn="tl">
                    <a:srgbClr val="000000">
                      <a:alpha val="43137"/>
                    </a:srgbClr>
                  </a:outerShdw>
                </a:effectLst>
                <a:latin typeface="Arial" pitchFamily="34" charset="0"/>
              </a:rPr>
              <a:t>aber um dein Wort zu tun.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B0F0"/>
                </a:solidFill>
                <a:latin typeface="Arial" pitchFamily="34" charset="0"/>
              </a:rPr>
              <a:t>Zitate „pro moderne Musik“</a:t>
            </a:r>
            <a:endParaRPr lang="de-DE" dirty="0">
              <a:solidFill>
                <a:srgbClr val="00B0F0"/>
              </a:solidFill>
              <a:latin typeface="Arial" pitchFamily="34" charset="0"/>
            </a:endParaRPr>
          </a:p>
        </p:txBody>
      </p:sp>
      <p:sp>
        <p:nvSpPr>
          <p:cNvPr id="6" name="Inhaltsplatzhalter 5"/>
          <p:cNvSpPr>
            <a:spLocks noGrp="1"/>
          </p:cNvSpPr>
          <p:nvPr>
            <p:ph idx="1"/>
          </p:nvPr>
        </p:nvSpPr>
        <p:spPr/>
        <p:txBody>
          <a:bodyPr/>
          <a:lstStyle/>
          <a:p>
            <a:pPr>
              <a:defRPr/>
            </a:pPr>
            <a:r>
              <a:rPr lang="de-DE" sz="2000" dirty="0" smtClean="0">
                <a:latin typeface="Arial" pitchFamily="34" charset="0"/>
              </a:rPr>
              <a:t>Steve </a:t>
            </a:r>
            <a:r>
              <a:rPr lang="de-DE" sz="2000" dirty="0" err="1" smtClean="0">
                <a:latin typeface="Arial" pitchFamily="34" charset="0"/>
              </a:rPr>
              <a:t>Lawhead</a:t>
            </a:r>
            <a:r>
              <a:rPr lang="de-DE" sz="2000" dirty="0" smtClean="0">
                <a:latin typeface="Arial" pitchFamily="34" charset="0"/>
              </a:rPr>
              <a:t>, Mitglied der Rockband „Mother Rush“ (Christliche Rockmusik – ein Schaf im Wolfspelz (Vorwort von M. </a:t>
            </a:r>
            <a:r>
              <a:rPr lang="de-DE" sz="2000" dirty="0" err="1" smtClean="0">
                <a:latin typeface="Arial" pitchFamily="34" charset="0"/>
              </a:rPr>
              <a:t>Siebald</a:t>
            </a:r>
            <a:r>
              <a:rPr lang="de-DE" sz="2000" dirty="0" smtClean="0">
                <a:latin typeface="Arial" pitchFamily="34" charset="0"/>
              </a:rPr>
              <a:t>):</a:t>
            </a:r>
          </a:p>
          <a:p>
            <a:pPr>
              <a:buFont typeface="Wingdings" panose="05000000000000000000" pitchFamily="2" charset="2"/>
              <a:buNone/>
              <a:defRPr/>
            </a:pPr>
            <a:r>
              <a:rPr lang="de-DE" dirty="0" smtClean="0">
                <a:latin typeface="Arial" pitchFamily="34" charset="0"/>
              </a:rPr>
              <a:t>	„Musik, in jeglicher Form, ist von Gott gegeben ... Etwas von Gott geschaffenes „teuflisch“ zu nennen, erweitert Satans ohnehin begrenzten Machtbereich und verringert Gottes höchste Gewalt. Das ist Gotteslästerung ... „ </a:t>
            </a:r>
          </a:p>
          <a:p>
            <a:pPr>
              <a:defRPr/>
            </a:pPr>
            <a:endParaRPr lang="de-DE" dirty="0">
              <a:latin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B0F0"/>
                </a:solidFill>
                <a:latin typeface="Arial" pitchFamily="34" charset="0"/>
              </a:rPr>
              <a:t>Zitate „Pro moderne Musik“</a:t>
            </a:r>
            <a:endParaRPr lang="de-DE" dirty="0">
              <a:solidFill>
                <a:srgbClr val="00B0F0"/>
              </a:solidFill>
              <a:latin typeface="Arial" pitchFamily="34" charset="0"/>
            </a:endParaRPr>
          </a:p>
        </p:txBody>
      </p:sp>
      <p:sp>
        <p:nvSpPr>
          <p:cNvPr id="6" name="Inhaltsplatzhalter 5"/>
          <p:cNvSpPr>
            <a:spLocks noGrp="1"/>
          </p:cNvSpPr>
          <p:nvPr>
            <p:ph idx="1"/>
          </p:nvPr>
        </p:nvSpPr>
        <p:spPr>
          <a:xfrm>
            <a:off x="457200" y="1600200"/>
            <a:ext cx="8507413" cy="4530725"/>
          </a:xfrm>
        </p:spPr>
        <p:txBody>
          <a:bodyPr/>
          <a:lstStyle/>
          <a:p>
            <a:pPr>
              <a:defRPr/>
            </a:pPr>
            <a:r>
              <a:rPr lang="de-DE" sz="2000" dirty="0" smtClean="0">
                <a:latin typeface="Arial" pitchFamily="34" charset="0"/>
              </a:rPr>
              <a:t>Hans-</a:t>
            </a:r>
            <a:r>
              <a:rPr lang="de-DE" sz="2000" dirty="0" err="1" smtClean="0">
                <a:latin typeface="Arial" pitchFamily="34" charset="0"/>
              </a:rPr>
              <a:t>Arved</a:t>
            </a:r>
            <a:r>
              <a:rPr lang="de-DE" sz="2000" dirty="0" smtClean="0">
                <a:latin typeface="Arial" pitchFamily="34" charset="0"/>
              </a:rPr>
              <a:t> </a:t>
            </a:r>
            <a:r>
              <a:rPr lang="de-DE" sz="2000" dirty="0" err="1" smtClean="0">
                <a:latin typeface="Arial" pitchFamily="34" charset="0"/>
              </a:rPr>
              <a:t>Wilberg</a:t>
            </a:r>
            <a:r>
              <a:rPr lang="de-DE" sz="2000" dirty="0" smtClean="0">
                <a:latin typeface="Arial" pitchFamily="34" charset="0"/>
              </a:rPr>
              <a:t>, Streit um Töne – die Christen und die Rockmusik, Brunnen-Verlag 1991:</a:t>
            </a:r>
          </a:p>
          <a:p>
            <a:pPr>
              <a:buFont typeface="Wingdings" panose="05000000000000000000" pitchFamily="2" charset="2"/>
              <a:buNone/>
              <a:defRPr/>
            </a:pPr>
            <a:r>
              <a:rPr lang="de-DE" sz="2000" dirty="0" smtClean="0">
                <a:latin typeface="Arial" pitchFamily="34" charset="0"/>
              </a:rPr>
              <a:t>	</a:t>
            </a:r>
            <a:r>
              <a:rPr lang="de-DE" sz="2800" dirty="0" smtClean="0">
                <a:latin typeface="Arial" pitchFamily="34" charset="0"/>
              </a:rPr>
              <a:t>„Alles ist Euer, ist uns gesagt, also auch Verstärkeranlagen, elektrische Gitarren, Schlagzeug, grundsätzlich auch jeder Rhythmus, jeder Stil. ... Wenn die Musik eine herrliche Gabe Gottes ist, dann ist sie es als Ganzes in der ganzen Fülle ihrer formalen Möglichkeiten. In Christus ist alles geschaffen, was im Himmel und auf Erden ist, das Sichtbare und das Unsichtbare und deshalb ist der Glaubende nicht nur zu </a:t>
            </a:r>
            <a:endParaRPr lang="de-DE" sz="2800" dirty="0">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xfrm>
            <a:off x="4859338" y="549275"/>
            <a:ext cx="4043362" cy="1511300"/>
          </a:xfrm>
        </p:spPr>
        <p:txBody>
          <a:bodyPr/>
          <a:lstStyle/>
          <a:p>
            <a:pPr eaLnBrk="1" hangingPunct="1">
              <a:defRPr/>
            </a:pPr>
            <a:r>
              <a:rPr lang="de-DE" sz="4000" smtClean="0">
                <a:latin typeface="Arial" charset="0"/>
              </a:rPr>
              <a:t>1. Vom Tempel zur Urgemeinde</a:t>
            </a:r>
          </a:p>
        </p:txBody>
      </p:sp>
      <p:sp>
        <p:nvSpPr>
          <p:cNvPr id="14341" name="Rectangle 5"/>
          <p:cNvSpPr>
            <a:spLocks noGrp="1" noChangeArrowheads="1"/>
          </p:cNvSpPr>
          <p:nvPr>
            <p:ph sz="quarter" idx="3"/>
          </p:nvPr>
        </p:nvSpPr>
        <p:spPr>
          <a:xfrm>
            <a:off x="1258888" y="4005263"/>
            <a:ext cx="6121400" cy="2017712"/>
          </a:xfrm>
        </p:spPr>
        <p:txBody>
          <a:bodyPr/>
          <a:lstStyle/>
          <a:p>
            <a:pPr eaLnBrk="1" hangingPunct="1">
              <a:defRPr/>
            </a:pPr>
            <a:r>
              <a:rPr lang="de-DE" dirty="0" smtClean="0">
                <a:latin typeface="Arial" charset="0"/>
              </a:rPr>
              <a:t>Die jüdische Musik des Tempels und der Synagoge aus dem AT ist die Grundlage der christlichen Musik im NT</a:t>
            </a:r>
            <a:r>
              <a:rPr lang="fr-FR" dirty="0" smtClean="0">
                <a:latin typeface="Arial" charset="0"/>
              </a:rPr>
              <a:t>.</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87888"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4"/>
          <p:cNvSpPr>
            <a:spLocks noChangeArrowheads="1"/>
          </p:cNvSpPr>
          <p:nvPr/>
        </p:nvSpPr>
        <p:spPr bwMode="auto">
          <a:xfrm>
            <a:off x="-1908175" y="2708275"/>
            <a:ext cx="9793288" cy="1477963"/>
          </a:xfrm>
          <a:prstGeom prst="rect">
            <a:avLst/>
          </a:prstGeom>
          <a:noFill/>
          <a:ln w="9525">
            <a:noFill/>
            <a:miter lim="800000"/>
            <a:headEnd/>
            <a:tailEnd/>
          </a:ln>
        </p:spPr>
        <p:txBody>
          <a:bodyPr>
            <a:spAutoFit/>
          </a:bodyPr>
          <a:lstStyle/>
          <a:p>
            <a:pPr algn="r">
              <a:defRPr/>
            </a:pPr>
            <a:r>
              <a:rPr lang="en-US" dirty="0">
                <a:cs typeface="Arial" charset="0"/>
              </a:rPr>
              <a:t>1Mo 1,1:</a:t>
            </a:r>
            <a:endParaRPr lang="de-CH" dirty="0">
              <a:cs typeface="Arial" charset="0"/>
            </a:endParaRPr>
          </a:p>
          <a:p>
            <a:pPr algn="r">
              <a:defRPr/>
            </a:pPr>
            <a:r>
              <a:rPr lang="en-US" sz="3600" dirty="0">
                <a:latin typeface="Bwhebb" pitchFamily="2" charset="0"/>
                <a:cs typeface="Arial" charset="0"/>
              </a:rPr>
              <a:t> </a:t>
            </a:r>
            <a:r>
              <a:rPr lang="en-US" sz="3600" dirty="0">
                <a:solidFill>
                  <a:srgbClr val="FFFF00"/>
                </a:solidFill>
                <a:effectLst>
                  <a:outerShdw blurRad="38100" dist="38100" dir="2700000" algn="tl">
                    <a:srgbClr val="000000">
                      <a:alpha val="43137"/>
                    </a:srgbClr>
                  </a:outerShdw>
                </a:effectLst>
                <a:latin typeface="Bwhebb" pitchFamily="2" charset="0"/>
                <a:cs typeface="Arial" charset="0"/>
              </a:rPr>
              <a:t>`#r&lt;a'(h' </a:t>
            </a:r>
            <a:r>
              <a:rPr lang="en-US" sz="3600" dirty="0" err="1">
                <a:solidFill>
                  <a:srgbClr val="FFFF00"/>
                </a:solidFill>
                <a:effectLst>
                  <a:outerShdw blurRad="38100" dist="38100" dir="2700000" algn="tl">
                    <a:srgbClr val="000000">
                      <a:alpha val="43137"/>
                    </a:srgbClr>
                  </a:outerShdw>
                </a:effectLst>
                <a:latin typeface="Bwhebb" pitchFamily="2" charset="0"/>
                <a:cs typeface="Arial" charset="0"/>
              </a:rPr>
              <a:t>taeîw</a:t>
            </a:r>
            <a:r>
              <a:rPr lang="en-US" sz="3600" dirty="0">
                <a:solidFill>
                  <a:srgbClr val="FFFF00"/>
                </a:solidFill>
                <a:effectLst>
                  <a:outerShdw blurRad="38100" dist="38100" dir="2700000" algn="tl">
                    <a:srgbClr val="000000">
                      <a:alpha val="43137"/>
                    </a:srgbClr>
                  </a:outerShdw>
                </a:effectLst>
                <a:latin typeface="Bwhebb" pitchFamily="2" charset="0"/>
                <a:cs typeface="Arial" charset="0"/>
              </a:rPr>
              <a:t>&gt; ~</a:t>
            </a:r>
            <a:r>
              <a:rPr lang="en-US" sz="3600" dirty="0" err="1">
                <a:solidFill>
                  <a:srgbClr val="FFFF00"/>
                </a:solidFill>
                <a:effectLst>
                  <a:outerShdw blurRad="38100" dist="38100" dir="2700000" algn="tl">
                    <a:srgbClr val="000000">
                      <a:alpha val="43137"/>
                    </a:srgbClr>
                  </a:outerShdw>
                </a:effectLst>
                <a:latin typeface="Bwhebb" pitchFamily="2" charset="0"/>
                <a:cs typeface="Arial" charset="0"/>
              </a:rPr>
              <a:t>yIm:ßV'h</a:t>
            </a:r>
            <a:r>
              <a:rPr lang="en-US" sz="3600" dirty="0">
                <a:solidFill>
                  <a:srgbClr val="FFFF00"/>
                </a:solidFill>
                <a:effectLst>
                  <a:outerShdw blurRad="38100" dist="38100" dir="2700000" algn="tl">
                    <a:srgbClr val="000000">
                      <a:alpha val="43137"/>
                    </a:srgbClr>
                  </a:outerShdw>
                </a:effectLst>
                <a:latin typeface="Bwhebb" pitchFamily="2" charset="0"/>
                <a:cs typeface="Arial" charset="0"/>
              </a:rPr>
              <a:t>; </a:t>
            </a:r>
            <a:r>
              <a:rPr lang="en-US" sz="3600" dirty="0" err="1">
                <a:solidFill>
                  <a:srgbClr val="FFFF00"/>
                </a:solidFill>
                <a:effectLst>
                  <a:outerShdw blurRad="38100" dist="38100" dir="2700000" algn="tl">
                    <a:srgbClr val="000000">
                      <a:alpha val="43137"/>
                    </a:srgbClr>
                  </a:outerShdw>
                </a:effectLst>
                <a:latin typeface="Bwhebb" pitchFamily="2" charset="0"/>
                <a:cs typeface="Arial" charset="0"/>
              </a:rPr>
              <a:t>taeî</a:t>
            </a:r>
            <a:r>
              <a:rPr lang="en-US" sz="3600" dirty="0">
                <a:effectLst>
                  <a:outerShdw blurRad="38100" dist="38100" dir="2700000" algn="tl">
                    <a:srgbClr val="000000">
                      <a:alpha val="43137"/>
                    </a:srgbClr>
                  </a:outerShdw>
                </a:effectLst>
                <a:latin typeface="Bwhebb" pitchFamily="2" charset="0"/>
                <a:cs typeface="Arial" charset="0"/>
              </a:rPr>
              <a:t> </a:t>
            </a:r>
            <a:r>
              <a:rPr lang="en-US" sz="3600" dirty="0">
                <a:solidFill>
                  <a:srgbClr val="FFFF00"/>
                </a:solidFill>
                <a:effectLst>
                  <a:outerShdw blurRad="38100" dist="38100" dir="2700000" algn="tl">
                    <a:srgbClr val="000000">
                      <a:alpha val="43137"/>
                    </a:srgbClr>
                  </a:outerShdw>
                </a:effectLst>
                <a:latin typeface="Bwhebb" pitchFamily="2" charset="0"/>
                <a:cs typeface="Arial" charset="0"/>
              </a:rPr>
              <a:t>~</a:t>
            </a:r>
            <a:r>
              <a:rPr lang="en-US" sz="3600" dirty="0" err="1">
                <a:solidFill>
                  <a:srgbClr val="FFFF00"/>
                </a:solidFill>
                <a:effectLst>
                  <a:outerShdw blurRad="38100" dist="38100" dir="2700000" algn="tl">
                    <a:srgbClr val="000000">
                      <a:alpha val="43137"/>
                    </a:srgbClr>
                  </a:outerShdw>
                </a:effectLst>
                <a:latin typeface="Bwhebb" pitchFamily="2" charset="0"/>
                <a:cs typeface="Arial" charset="0"/>
              </a:rPr>
              <a:t>yhi_l</a:t>
            </a:r>
            <a:r>
              <a:rPr lang="en-US" sz="3600" dirty="0">
                <a:solidFill>
                  <a:srgbClr val="FFFF00"/>
                </a:solidFill>
                <a:effectLst>
                  <a:outerShdw blurRad="38100" dist="38100" dir="2700000" algn="tl">
                    <a:srgbClr val="000000">
                      <a:alpha val="43137"/>
                    </a:srgbClr>
                  </a:outerShdw>
                </a:effectLst>
                <a:latin typeface="Bwhebb" pitchFamily="2" charset="0"/>
                <a:cs typeface="Arial" charset="0"/>
              </a:rPr>
              <a:t>{a/ </a:t>
            </a:r>
            <a:r>
              <a:rPr lang="en-US" sz="3600" dirty="0" err="1">
                <a:solidFill>
                  <a:srgbClr val="FFFF00"/>
                </a:solidFill>
                <a:effectLst>
                  <a:outerShdw blurRad="38100" dist="38100" dir="2700000" algn="tl">
                    <a:srgbClr val="000000">
                      <a:alpha val="43137"/>
                    </a:srgbClr>
                  </a:outerShdw>
                </a:effectLst>
                <a:latin typeface="Bwhebb" pitchFamily="2" charset="0"/>
                <a:cs typeface="Arial" charset="0"/>
              </a:rPr>
              <a:t>ar"äB</a:t>
            </a:r>
            <a:r>
              <a:rPr lang="en-US" sz="3600" dirty="0">
                <a:solidFill>
                  <a:srgbClr val="FFFF00"/>
                </a:solidFill>
                <a:effectLst>
                  <a:outerShdw blurRad="38100" dist="38100" dir="2700000" algn="tl">
                    <a:srgbClr val="000000">
                      <a:alpha val="43137"/>
                    </a:srgbClr>
                  </a:outerShdw>
                </a:effectLst>
                <a:latin typeface="Bwhebb" pitchFamily="2" charset="0"/>
                <a:cs typeface="Arial" charset="0"/>
              </a:rPr>
              <a:t>' </a:t>
            </a:r>
            <a:r>
              <a:rPr lang="en-US" sz="3600" dirty="0" err="1">
                <a:solidFill>
                  <a:srgbClr val="FFFF00"/>
                </a:solidFill>
                <a:effectLst>
                  <a:outerShdw blurRad="38100" dist="38100" dir="2700000" algn="tl">
                    <a:srgbClr val="000000">
                      <a:alpha val="43137"/>
                    </a:srgbClr>
                  </a:outerShdw>
                </a:effectLst>
                <a:latin typeface="Bwhebb" pitchFamily="2" charset="0"/>
                <a:cs typeface="Arial" charset="0"/>
              </a:rPr>
              <a:t>tyviÞarEB</a:t>
            </a:r>
            <a:r>
              <a:rPr lang="en-US" sz="3600" dirty="0">
                <a:effectLst>
                  <a:outerShdw blurRad="38100" dist="38100" dir="2700000" algn="tl">
                    <a:srgbClr val="000000">
                      <a:alpha val="43137"/>
                    </a:srgbClr>
                  </a:outerShdw>
                </a:effectLst>
                <a:latin typeface="Bwhebb" pitchFamily="2" charset="0"/>
                <a:cs typeface="Arial" charset="0"/>
              </a:rPr>
              <a:t>.</a:t>
            </a:r>
            <a:r>
              <a:rPr lang="en-US" sz="3600" dirty="0">
                <a:effectLst>
                  <a:outerShdw blurRad="38100" dist="38100" dir="2700000" algn="tl">
                    <a:srgbClr val="000000">
                      <a:alpha val="43137"/>
                    </a:srgbClr>
                  </a:outerShdw>
                </a:effectLst>
                <a:cs typeface="Arial" charset="0"/>
              </a:rPr>
              <a:t>  </a:t>
            </a:r>
          </a:p>
          <a:p>
            <a:pPr>
              <a:defRPr/>
            </a:pPr>
            <a:endParaRPr lang="en-US" sz="3600" dirty="0">
              <a:cs typeface="Arial" charset="0"/>
            </a:endParaRPr>
          </a:p>
        </p:txBody>
      </p:sp>
      <p:sp>
        <p:nvSpPr>
          <p:cNvPr id="6150" name="Rechteck 7"/>
          <p:cNvSpPr>
            <a:spLocks noChangeArrowheads="1"/>
          </p:cNvSpPr>
          <p:nvPr/>
        </p:nvSpPr>
        <p:spPr bwMode="auto">
          <a:xfrm>
            <a:off x="4716463" y="0"/>
            <a:ext cx="339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CH" altLang="de-DE" sz="1000"/>
              <a:t>FB</a:t>
            </a:r>
          </a:p>
        </p:txBody>
      </p:sp>
      <p:sp>
        <p:nvSpPr>
          <p:cNvPr id="6151" name="Textfeld 14"/>
          <p:cNvSpPr txBox="1">
            <a:spLocks noChangeArrowheads="1"/>
          </p:cNvSpPr>
          <p:nvPr/>
        </p:nvSpPr>
        <p:spPr bwMode="auto">
          <a:xfrm>
            <a:off x="395288" y="3789363"/>
            <a:ext cx="633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a:t>BHS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B0F0"/>
                </a:solidFill>
                <a:latin typeface="Arial" pitchFamily="34" charset="0"/>
              </a:rPr>
              <a:t>Zitate „Pro moderne Musik“</a:t>
            </a:r>
            <a:endParaRPr lang="de-DE" dirty="0">
              <a:solidFill>
                <a:srgbClr val="00B0F0"/>
              </a:solidFill>
              <a:latin typeface="Arial" pitchFamily="34" charset="0"/>
            </a:endParaRPr>
          </a:p>
        </p:txBody>
      </p:sp>
      <p:sp>
        <p:nvSpPr>
          <p:cNvPr id="6" name="Inhaltsplatzhalter 5"/>
          <p:cNvSpPr>
            <a:spLocks noGrp="1"/>
          </p:cNvSpPr>
          <p:nvPr>
            <p:ph idx="1"/>
          </p:nvPr>
        </p:nvSpPr>
        <p:spPr/>
        <p:txBody>
          <a:bodyPr/>
          <a:lstStyle/>
          <a:p>
            <a:pPr>
              <a:buFont typeface="Wingdings" panose="05000000000000000000" pitchFamily="2" charset="2"/>
              <a:buNone/>
              <a:defRPr/>
            </a:pPr>
            <a:r>
              <a:rPr lang="de-DE" sz="2000" dirty="0" smtClean="0"/>
              <a:t>	</a:t>
            </a:r>
            <a:r>
              <a:rPr lang="de-DE" sz="2800" dirty="0" smtClean="0">
                <a:latin typeface="Arial" pitchFamily="34" charset="0"/>
              </a:rPr>
              <a:t>einem ganzen Ja zu Gottes Schöpfung aufgerufen, sondern eigentlich sogar dazu verpflichtet. Verweigert er sich diesem Ja, dann fällt er zurück in Gesetzlichkeit (lt. Galater 5,1) und dadurch verliert er an missionarischer </a:t>
            </a:r>
            <a:r>
              <a:rPr lang="de-DE" sz="2800" dirty="0" err="1" smtClean="0">
                <a:latin typeface="Arial" pitchFamily="34" charset="0"/>
              </a:rPr>
              <a:t>Stosskraft</a:t>
            </a:r>
            <a:r>
              <a:rPr lang="de-DE" sz="2800" dirty="0" smtClean="0">
                <a:latin typeface="Arial" pitchFamily="34" charset="0"/>
              </a:rPr>
              <a:t>, weil er seine gottgeschenkte Kreatürlichkeit und Kreativität mit Fleischlichkeit verwechselt und bekämpft. Er entwickelt eine Tendenz zum religiösen Neurotiker, zum profillosen Mitläufer und starren Verfechter vermeintlicher geistlicher Erkenntnisse.“ </a:t>
            </a:r>
          </a:p>
          <a:p>
            <a:pPr>
              <a:defRPr/>
            </a:pPr>
            <a:endParaRPr lang="de-DE" sz="2800" dirty="0">
              <a:latin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B0F0"/>
                </a:solidFill>
                <a:latin typeface="Arial" pitchFamily="34" charset="0"/>
              </a:rPr>
              <a:t>Zitate „Pro moderne Musik“</a:t>
            </a:r>
            <a:endParaRPr lang="de-DE" dirty="0">
              <a:solidFill>
                <a:srgbClr val="00B0F0"/>
              </a:solidFill>
              <a:latin typeface="Arial" pitchFamily="34" charset="0"/>
            </a:endParaRPr>
          </a:p>
        </p:txBody>
      </p:sp>
      <p:sp>
        <p:nvSpPr>
          <p:cNvPr id="6" name="Inhaltsplatzhalter 5"/>
          <p:cNvSpPr>
            <a:spLocks noGrp="1"/>
          </p:cNvSpPr>
          <p:nvPr>
            <p:ph idx="1"/>
          </p:nvPr>
        </p:nvSpPr>
        <p:spPr/>
        <p:txBody>
          <a:bodyPr/>
          <a:lstStyle/>
          <a:p>
            <a:pPr>
              <a:defRPr/>
            </a:pPr>
            <a:r>
              <a:rPr lang="de-DE" sz="2000" dirty="0" smtClean="0">
                <a:latin typeface="Arial" pitchFamily="34" charset="0"/>
              </a:rPr>
              <a:t>Martin </a:t>
            </a:r>
            <a:r>
              <a:rPr lang="de-DE" sz="2000" dirty="0" err="1" smtClean="0">
                <a:latin typeface="Arial" pitchFamily="34" charset="0"/>
              </a:rPr>
              <a:t>Bühlmann</a:t>
            </a:r>
            <a:r>
              <a:rPr lang="de-DE" sz="2000" dirty="0" smtClean="0">
                <a:latin typeface="Arial" pitchFamily="34" charset="0"/>
              </a:rPr>
              <a:t>, </a:t>
            </a:r>
            <a:r>
              <a:rPr lang="de-DE" sz="2000" dirty="0" err="1" smtClean="0">
                <a:latin typeface="Arial" pitchFamily="34" charset="0"/>
              </a:rPr>
              <a:t>Vineyard</a:t>
            </a:r>
            <a:r>
              <a:rPr lang="de-DE" sz="2000" dirty="0" smtClean="0">
                <a:latin typeface="Arial" pitchFamily="34" charset="0"/>
              </a:rPr>
              <a:t> Bern (Gemeindezeitschrift CGE, Nr. 47, April/Mai 1993.</a:t>
            </a:r>
          </a:p>
          <a:p>
            <a:pPr>
              <a:buFont typeface="Wingdings" panose="05000000000000000000" pitchFamily="2" charset="2"/>
              <a:buNone/>
              <a:defRPr/>
            </a:pPr>
            <a:r>
              <a:rPr lang="de-DE" dirty="0" smtClean="0">
                <a:latin typeface="Arial" pitchFamily="34" charset="0"/>
              </a:rPr>
              <a:t>	„Der Rock'n'Roll hat der Welt eine Sprache gegeben, die alle verstehen. Gott wird diese Sprache nehmen, um den Völkern das Heil zu vermitteln.“ </a:t>
            </a:r>
          </a:p>
          <a:p>
            <a:pPr>
              <a:buFont typeface="Wingdings" panose="05000000000000000000" pitchFamily="2" charset="2"/>
              <a:buNone/>
              <a:defRPr/>
            </a:pPr>
            <a:endParaRPr lang="de-DE" dirty="0" smtClean="0">
              <a:latin typeface="Arial" pitchFamily="34" charset="0"/>
            </a:endParaRPr>
          </a:p>
          <a:p>
            <a:pPr>
              <a:defRPr/>
            </a:pPr>
            <a:endParaRPr lang="de-DE" dirty="0">
              <a:latin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B0F0"/>
                </a:solidFill>
                <a:latin typeface="Arial" pitchFamily="34" charset="0"/>
              </a:rPr>
              <a:t>Zitate „Pro moderne Musik“</a:t>
            </a:r>
            <a:endParaRPr lang="de-DE" dirty="0">
              <a:solidFill>
                <a:srgbClr val="00B0F0"/>
              </a:solidFill>
              <a:latin typeface="Arial" pitchFamily="34" charset="0"/>
            </a:endParaRPr>
          </a:p>
        </p:txBody>
      </p:sp>
      <p:sp>
        <p:nvSpPr>
          <p:cNvPr id="6" name="Inhaltsplatzhalter 5"/>
          <p:cNvSpPr>
            <a:spLocks noGrp="1"/>
          </p:cNvSpPr>
          <p:nvPr>
            <p:ph idx="1"/>
          </p:nvPr>
        </p:nvSpPr>
        <p:spPr>
          <a:xfrm>
            <a:off x="468313" y="1412875"/>
            <a:ext cx="8229600" cy="4530725"/>
          </a:xfrm>
        </p:spPr>
        <p:txBody>
          <a:bodyPr/>
          <a:lstStyle/>
          <a:p>
            <a:pPr>
              <a:defRPr/>
            </a:pPr>
            <a:r>
              <a:rPr lang="de-DE" sz="2000" dirty="0" smtClean="0">
                <a:latin typeface="Arial" pitchFamily="34" charset="0"/>
              </a:rPr>
              <a:t>Peter Strauch, Pastor, einst Vorsitzender der Evangelischen Allianz (</a:t>
            </a:r>
            <a:r>
              <a:rPr lang="de-DE" sz="2000" dirty="0" err="1" smtClean="0">
                <a:latin typeface="Arial" pitchFamily="34" charset="0"/>
              </a:rPr>
              <a:t>Idea</a:t>
            </a:r>
            <a:r>
              <a:rPr lang="de-DE" sz="2000" dirty="0" smtClean="0">
                <a:latin typeface="Arial" pitchFamily="34" charset="0"/>
              </a:rPr>
              <a:t> Spektrum, Nr. 18, Mai 1994): </a:t>
            </a:r>
          </a:p>
          <a:p>
            <a:pPr>
              <a:buFont typeface="Wingdings" panose="05000000000000000000" pitchFamily="2" charset="2"/>
              <a:buNone/>
              <a:defRPr/>
            </a:pPr>
            <a:r>
              <a:rPr lang="de-DE" dirty="0" smtClean="0">
                <a:latin typeface="Arial" pitchFamily="34" charset="0"/>
              </a:rPr>
              <a:t>	- </a:t>
            </a:r>
            <a:r>
              <a:rPr lang="de-DE" sz="2700" dirty="0" smtClean="0">
                <a:latin typeface="Arial" pitchFamily="34" charset="0"/>
              </a:rPr>
              <a:t>Christen können Christen alle Stilarten von Musik hören und auch selbst machen. </a:t>
            </a:r>
          </a:p>
          <a:p>
            <a:pPr>
              <a:buFont typeface="Wingdings" panose="05000000000000000000" pitchFamily="2" charset="2"/>
              <a:buNone/>
              <a:defRPr/>
            </a:pPr>
            <a:r>
              <a:rPr lang="de-DE" sz="2700" dirty="0" smtClean="0">
                <a:latin typeface="Arial" pitchFamily="34" charset="0"/>
              </a:rPr>
              <a:t>	- Die „christliche Rockmusik“ gibt es nicht. Auch heute gängige Musikstilarten, Klassik und Rock haben ihre Wurzeln im Heidentum. </a:t>
            </a:r>
          </a:p>
          <a:p>
            <a:pPr>
              <a:buFont typeface="Wingdings" panose="05000000000000000000" pitchFamily="2" charset="2"/>
              <a:buNone/>
              <a:defRPr/>
            </a:pPr>
            <a:r>
              <a:rPr lang="de-DE" sz="2700" dirty="0" smtClean="0">
                <a:latin typeface="Arial" pitchFamily="34" charset="0"/>
              </a:rPr>
              <a:t>	- christliche Musik = Musik, die Christen ausführen</a:t>
            </a:r>
          </a:p>
          <a:p>
            <a:pPr>
              <a:buFont typeface="Wingdings" panose="05000000000000000000" pitchFamily="2" charset="2"/>
              <a:buNone/>
              <a:defRPr/>
            </a:pPr>
            <a:r>
              <a:rPr lang="de-DE" sz="2700" dirty="0" smtClean="0">
                <a:latin typeface="Arial" pitchFamily="34" charset="0"/>
              </a:rPr>
              <a:t>	- entscheidend: Wer soll mit Musik erreichen werden? Was soll bewirkt werden? </a:t>
            </a:r>
          </a:p>
          <a:p>
            <a:pPr>
              <a:buFont typeface="Wingdings" panose="05000000000000000000" pitchFamily="2" charset="2"/>
              <a:buNone/>
              <a:defRPr/>
            </a:pPr>
            <a:r>
              <a:rPr lang="de-DE" sz="2700" dirty="0" smtClean="0">
                <a:latin typeface="Arial" pitchFamily="34" charset="0"/>
              </a:rPr>
              <a:t>	So komme man zu einem </a:t>
            </a:r>
            <a:r>
              <a:rPr lang="de-DE" sz="2700" dirty="0" err="1" smtClean="0">
                <a:latin typeface="Arial" pitchFamily="34" charset="0"/>
              </a:rPr>
              <a:t>verantwortungsbe</a:t>
            </a:r>
            <a:r>
              <a:rPr lang="de-DE" sz="2700" dirty="0" smtClean="0">
                <a:latin typeface="Arial" pitchFamily="34" charset="0"/>
              </a:rPr>
              <a:t>-wussten Umgang mit Musik.  </a:t>
            </a:r>
          </a:p>
          <a:p>
            <a:pPr>
              <a:defRPr/>
            </a:pPr>
            <a:endParaRPr lang="de-DE" sz="2700" dirty="0">
              <a:latin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B0F0"/>
                </a:solidFill>
                <a:latin typeface="Arial" pitchFamily="34" charset="0"/>
              </a:rPr>
              <a:t>Zitate „Pro moderne Musik“</a:t>
            </a:r>
            <a:endParaRPr lang="de-DE" dirty="0">
              <a:solidFill>
                <a:srgbClr val="00B0F0"/>
              </a:solidFill>
              <a:latin typeface="Arial" pitchFamily="34" charset="0"/>
            </a:endParaRPr>
          </a:p>
        </p:txBody>
      </p:sp>
      <p:sp>
        <p:nvSpPr>
          <p:cNvPr id="6" name="Inhaltsplatzhalter 5"/>
          <p:cNvSpPr>
            <a:spLocks noGrp="1"/>
          </p:cNvSpPr>
          <p:nvPr>
            <p:ph idx="1"/>
          </p:nvPr>
        </p:nvSpPr>
        <p:spPr>
          <a:xfrm>
            <a:off x="468313" y="1412875"/>
            <a:ext cx="8229600" cy="6192838"/>
          </a:xfrm>
        </p:spPr>
        <p:txBody>
          <a:bodyPr/>
          <a:lstStyle/>
          <a:p>
            <a:pPr>
              <a:defRPr/>
            </a:pPr>
            <a:r>
              <a:rPr lang="de-DE" sz="2000" dirty="0" smtClean="0">
                <a:latin typeface="Arial" pitchFamily="34" charset="0"/>
              </a:rPr>
              <a:t>Rick Warren, (The </a:t>
            </a:r>
            <a:r>
              <a:rPr lang="de-DE" sz="2000" dirty="0" err="1" smtClean="0">
                <a:latin typeface="Arial" pitchFamily="34" charset="0"/>
              </a:rPr>
              <a:t>Purpose</a:t>
            </a:r>
            <a:r>
              <a:rPr lang="de-DE" sz="2000" dirty="0" smtClean="0">
                <a:latin typeface="Arial" pitchFamily="34" charset="0"/>
              </a:rPr>
              <a:t> </a:t>
            </a:r>
            <a:r>
              <a:rPr lang="de-DE" sz="2000" dirty="0" err="1" smtClean="0">
                <a:latin typeface="Arial" pitchFamily="34" charset="0"/>
              </a:rPr>
              <a:t>Driven</a:t>
            </a:r>
            <a:r>
              <a:rPr lang="de-DE" sz="2000" dirty="0" smtClean="0">
                <a:latin typeface="Arial" pitchFamily="34" charset="0"/>
              </a:rPr>
              <a:t> Church, Growth </a:t>
            </a:r>
            <a:r>
              <a:rPr lang="de-DE" sz="2000" dirty="0" err="1" smtClean="0">
                <a:latin typeface="Arial" pitchFamily="34" charset="0"/>
              </a:rPr>
              <a:t>without</a:t>
            </a:r>
            <a:r>
              <a:rPr lang="de-DE" sz="2000" dirty="0" smtClean="0">
                <a:latin typeface="Arial" pitchFamily="34" charset="0"/>
              </a:rPr>
              <a:t> </a:t>
            </a:r>
            <a:r>
              <a:rPr lang="de-DE" sz="2000" dirty="0" err="1" smtClean="0">
                <a:latin typeface="Arial" pitchFamily="34" charset="0"/>
              </a:rPr>
              <a:t>compromising</a:t>
            </a:r>
            <a:r>
              <a:rPr lang="de-DE" sz="2000" dirty="0" smtClean="0">
                <a:latin typeface="Arial" pitchFamily="34" charset="0"/>
              </a:rPr>
              <a:t> </a:t>
            </a:r>
            <a:r>
              <a:rPr lang="de-DE" sz="2000" dirty="0" err="1" smtClean="0">
                <a:latin typeface="Arial" pitchFamily="34" charset="0"/>
              </a:rPr>
              <a:t>your</a:t>
            </a:r>
            <a:r>
              <a:rPr lang="de-DE" sz="2000" dirty="0" smtClean="0">
                <a:latin typeface="Arial" pitchFamily="34" charset="0"/>
              </a:rPr>
              <a:t> Message &amp; Mission, S. 279-292)</a:t>
            </a:r>
          </a:p>
          <a:p>
            <a:pPr>
              <a:buFont typeface="Wingdings" panose="05000000000000000000" pitchFamily="2" charset="2"/>
              <a:buNone/>
              <a:defRPr/>
            </a:pPr>
            <a:r>
              <a:rPr lang="de-DE" dirty="0" smtClean="0">
                <a:latin typeface="Arial" pitchFamily="34" charset="0"/>
              </a:rPr>
              <a:t>- </a:t>
            </a:r>
            <a:r>
              <a:rPr lang="de-DE" sz="2800" dirty="0" smtClean="0">
                <a:latin typeface="Arial" pitchFamily="34" charset="0"/>
              </a:rPr>
              <a:t>Wahl der Musik = eine der wichtigsten Entscheidungen im Blick auf Gemeindebau</a:t>
            </a:r>
          </a:p>
          <a:p>
            <a:pPr>
              <a:buFontTx/>
              <a:buChar char="-"/>
              <a:defRPr/>
            </a:pPr>
            <a:r>
              <a:rPr lang="de-DE" sz="2800" dirty="0" smtClean="0">
                <a:latin typeface="Arial" pitchFamily="34" charset="0"/>
              </a:rPr>
              <a:t>Man kann keine Musikstile als „gut“ oder „schlecht“ bezeichnen.</a:t>
            </a:r>
          </a:p>
          <a:p>
            <a:pPr>
              <a:buFontTx/>
              <a:buChar char="-"/>
              <a:defRPr/>
            </a:pPr>
            <a:r>
              <a:rPr lang="de-DE" sz="2800" dirty="0" smtClean="0">
                <a:latin typeface="Arial" pitchFamily="34" charset="0"/>
              </a:rPr>
              <a:t>Es gibt keine „christliche Musik“.</a:t>
            </a:r>
          </a:p>
          <a:p>
            <a:pPr>
              <a:buFontTx/>
              <a:buChar char="-"/>
              <a:defRPr/>
            </a:pPr>
            <a:r>
              <a:rPr lang="de-DE" sz="2800" dirty="0" smtClean="0">
                <a:latin typeface="Arial" pitchFamily="34" charset="0"/>
              </a:rPr>
              <a:t>Wähle die Musik </a:t>
            </a:r>
            <a:r>
              <a:rPr lang="de-DE" sz="2800" dirty="0" err="1" smtClean="0">
                <a:latin typeface="Arial" pitchFamily="34" charset="0"/>
              </a:rPr>
              <a:t>gemäss</a:t>
            </a:r>
            <a:r>
              <a:rPr lang="de-DE" sz="2800" dirty="0" smtClean="0">
                <a:latin typeface="Arial" pitchFamily="34" charset="0"/>
              </a:rPr>
              <a:t> dem Geschmack der Leute, die Du erreichen willst!</a:t>
            </a:r>
          </a:p>
          <a:p>
            <a:pPr>
              <a:buFontTx/>
              <a:buChar char="-"/>
              <a:defRPr/>
            </a:pPr>
            <a:r>
              <a:rPr lang="de-DE" sz="2800" dirty="0" smtClean="0">
                <a:latin typeface="Arial" pitchFamily="34" charset="0"/>
              </a:rPr>
              <a:t>Nach dem Entscheid für Rock-/Popmusik in </a:t>
            </a:r>
            <a:r>
              <a:rPr lang="de-DE" sz="2800" dirty="0" err="1" smtClean="0">
                <a:latin typeface="Arial" pitchFamily="34" charset="0"/>
              </a:rPr>
              <a:t>Saddleback</a:t>
            </a:r>
            <a:r>
              <a:rPr lang="de-DE" sz="2800" dirty="0" smtClean="0">
                <a:latin typeface="Arial" pitchFamily="34" charset="0"/>
              </a:rPr>
              <a:t>, ist das Gemeindewachstum explodiert.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Rectangle 8"/>
          <p:cNvSpPr>
            <a:spLocks noGrp="1" noChangeArrowheads="1"/>
          </p:cNvSpPr>
          <p:nvPr>
            <p:ph type="title"/>
          </p:nvPr>
        </p:nvSpPr>
        <p:spPr>
          <a:xfrm>
            <a:off x="0" y="277813"/>
            <a:ext cx="9144000" cy="1143000"/>
          </a:xfrm>
        </p:spPr>
        <p:txBody>
          <a:bodyPr/>
          <a:lstStyle/>
          <a:p>
            <a:pPr eaLnBrk="1" hangingPunct="1">
              <a:defRPr/>
            </a:pPr>
            <a:r>
              <a:rPr lang="de-DE" sz="4000" dirty="0" smtClean="0">
                <a:latin typeface="Arial" charset="0"/>
              </a:rPr>
              <a:t>2. Zur Geschichte der Notenschrift</a:t>
            </a:r>
            <a:endParaRPr lang="de-DE" sz="4000" dirty="0" smtClean="0"/>
          </a:p>
        </p:txBody>
      </p:sp>
      <p:sp>
        <p:nvSpPr>
          <p:cNvPr id="22537" name="Rectangle 9"/>
          <p:cNvSpPr>
            <a:spLocks noGrp="1" noChangeArrowheads="1"/>
          </p:cNvSpPr>
          <p:nvPr>
            <p:ph type="body" sz="half" idx="1"/>
          </p:nvPr>
        </p:nvSpPr>
        <p:spPr>
          <a:xfrm>
            <a:off x="179388" y="1600200"/>
            <a:ext cx="3744912" cy="4530725"/>
          </a:xfrm>
        </p:spPr>
        <p:txBody>
          <a:bodyPr/>
          <a:lstStyle/>
          <a:p>
            <a:pPr eaLnBrk="1" hangingPunct="1">
              <a:lnSpc>
                <a:spcPct val="90000"/>
              </a:lnSpc>
              <a:defRPr/>
            </a:pPr>
            <a:r>
              <a:rPr lang="de-DE" sz="3200" dirty="0" smtClean="0">
                <a:latin typeface="Arial" charset="0"/>
              </a:rPr>
              <a:t>Vom 1. – 9. Jh.: mündliche Über-</a:t>
            </a:r>
            <a:r>
              <a:rPr lang="de-DE" sz="3200" dirty="0" err="1" smtClean="0">
                <a:latin typeface="Arial" charset="0"/>
              </a:rPr>
              <a:t>lieferung</a:t>
            </a:r>
            <a:r>
              <a:rPr lang="de-DE" sz="3200" dirty="0" smtClean="0">
                <a:latin typeface="Arial" charset="0"/>
              </a:rPr>
              <a:t> der christlichen Musik</a:t>
            </a:r>
          </a:p>
          <a:p>
            <a:pPr eaLnBrk="1" hangingPunct="1">
              <a:lnSpc>
                <a:spcPct val="90000"/>
              </a:lnSpc>
              <a:defRPr/>
            </a:pPr>
            <a:r>
              <a:rPr lang="de-DE" sz="3200" dirty="0" smtClean="0">
                <a:latin typeface="Arial" charset="0"/>
              </a:rPr>
              <a:t>Notation der Musik ab dem 9. Jh. mit Hilfe von Neumen</a:t>
            </a:r>
          </a:p>
          <a:p>
            <a:pPr eaLnBrk="1" hangingPunct="1">
              <a:lnSpc>
                <a:spcPct val="90000"/>
              </a:lnSpc>
              <a:defRPr/>
            </a:pPr>
            <a:r>
              <a:rPr lang="de-DE" sz="3200" dirty="0" smtClean="0">
                <a:latin typeface="Arial" charset="0"/>
              </a:rPr>
              <a:t>Andeutung der Tonhöhen</a:t>
            </a:r>
          </a:p>
        </p:txBody>
      </p:sp>
      <p:sp>
        <p:nvSpPr>
          <p:cNvPr id="47108" name="Rechteck 6"/>
          <p:cNvSpPr>
            <a:spLocks noChangeArrowheads="1"/>
          </p:cNvSpPr>
          <p:nvPr/>
        </p:nvSpPr>
        <p:spPr bwMode="auto">
          <a:xfrm>
            <a:off x="7019925" y="1412875"/>
            <a:ext cx="15779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CH" altLang="de-DE" sz="1000"/>
              <a:t>Dr .19.41 GNU 1.2 or later</a:t>
            </a:r>
          </a:p>
        </p:txBody>
      </p:sp>
      <p:pic>
        <p:nvPicPr>
          <p:cNvPr id="47109" name="Picture 9" descr="File:Grundneum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1700213"/>
            <a:ext cx="45466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0" y="277813"/>
            <a:ext cx="9144000" cy="1143000"/>
          </a:xfrm>
        </p:spPr>
        <p:txBody>
          <a:bodyPr/>
          <a:lstStyle/>
          <a:p>
            <a:pPr eaLnBrk="1" hangingPunct="1">
              <a:defRPr/>
            </a:pPr>
            <a:r>
              <a:rPr lang="de-DE" sz="4000" dirty="0" smtClean="0">
                <a:latin typeface="Arial" charset="0"/>
              </a:rPr>
              <a:t>2. Zur Geschichte der Notenschrift</a:t>
            </a:r>
            <a:r>
              <a:rPr lang="fr-FR" sz="4000" dirty="0" smtClean="0">
                <a:latin typeface="Arial" charset="0"/>
              </a:rPr>
              <a:t> </a:t>
            </a:r>
            <a:endParaRPr lang="de-CH" sz="4000" dirty="0" smtClean="0">
              <a:latin typeface="Arial" charset="0"/>
            </a:endParaRPr>
          </a:p>
        </p:txBody>
      </p:sp>
      <p:sp>
        <p:nvSpPr>
          <p:cNvPr id="24585" name="Rectangle 9"/>
          <p:cNvSpPr>
            <a:spLocks noGrp="1" noChangeArrowheads="1"/>
          </p:cNvSpPr>
          <p:nvPr>
            <p:ph type="body" sz="half" idx="1"/>
          </p:nvPr>
        </p:nvSpPr>
        <p:spPr>
          <a:xfrm>
            <a:off x="0" y="3068638"/>
            <a:ext cx="4032250" cy="2486025"/>
          </a:xfrm>
        </p:spPr>
        <p:txBody>
          <a:bodyPr/>
          <a:lstStyle/>
          <a:p>
            <a:pPr eaLnBrk="1" hangingPunct="1">
              <a:lnSpc>
                <a:spcPct val="90000"/>
              </a:lnSpc>
              <a:defRPr/>
            </a:pPr>
            <a:r>
              <a:rPr lang="de-DE" dirty="0" smtClean="0">
                <a:latin typeface="Arial" charset="0"/>
              </a:rPr>
              <a:t>Ab dem 11. Jh.: Schrift mit Notenlinien (durch Guido von Arezzo)</a:t>
            </a:r>
          </a:p>
          <a:p>
            <a:pPr eaLnBrk="1" hangingPunct="1">
              <a:lnSpc>
                <a:spcPct val="90000"/>
              </a:lnSpc>
              <a:defRPr/>
            </a:pPr>
            <a:r>
              <a:rPr lang="de-DE" dirty="0" smtClean="0">
                <a:latin typeface="Arial" charset="0"/>
              </a:rPr>
              <a:t>Die Tonhöhen können ganz eindeutig notiert werden.</a:t>
            </a:r>
          </a:p>
        </p:txBody>
      </p:sp>
      <p:sp>
        <p:nvSpPr>
          <p:cNvPr id="48132" name="Rechteck 6"/>
          <p:cNvSpPr>
            <a:spLocks noChangeArrowheads="1"/>
          </p:cNvSpPr>
          <p:nvPr/>
        </p:nvSpPr>
        <p:spPr bwMode="auto">
          <a:xfrm>
            <a:off x="7235825" y="1412875"/>
            <a:ext cx="16954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CH" altLang="de-DE" sz="1000"/>
              <a:t>Michelet B. GNU 1.2 or later</a:t>
            </a:r>
          </a:p>
        </p:txBody>
      </p:sp>
      <p:pic>
        <p:nvPicPr>
          <p:cNvPr id="48133" name="Picture 7" descr="http://upload.wikimedia.org/wikipedia/commons/3/3a/Alleluia_Vigilia_Nativitat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700213"/>
            <a:ext cx="610235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7" descr="File:Neum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3068638"/>
            <a:ext cx="4403725"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feld 7"/>
          <p:cNvSpPr txBox="1">
            <a:spLocks noChangeArrowheads="1"/>
          </p:cNvSpPr>
          <p:nvPr/>
        </p:nvSpPr>
        <p:spPr bwMode="auto">
          <a:xfrm>
            <a:off x="8532813" y="3068638"/>
            <a:ext cx="3714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1200"/>
              <a:t>FB</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Rectangle 8"/>
          <p:cNvSpPr>
            <a:spLocks noGrp="1" noChangeArrowheads="1"/>
          </p:cNvSpPr>
          <p:nvPr>
            <p:ph type="title"/>
          </p:nvPr>
        </p:nvSpPr>
        <p:spPr>
          <a:xfrm>
            <a:off x="0" y="277813"/>
            <a:ext cx="9144000" cy="1143000"/>
          </a:xfrm>
        </p:spPr>
        <p:txBody>
          <a:bodyPr/>
          <a:lstStyle/>
          <a:p>
            <a:pPr eaLnBrk="1" hangingPunct="1">
              <a:defRPr/>
            </a:pPr>
            <a:r>
              <a:rPr lang="de-DE" sz="4000" dirty="0" smtClean="0">
                <a:latin typeface="Arial" charset="0"/>
              </a:rPr>
              <a:t>2. Zur  Geschichte der Notenschrift</a:t>
            </a:r>
            <a:r>
              <a:rPr lang="fr-FR" sz="4000" dirty="0" smtClean="0">
                <a:latin typeface="Arial" charset="0"/>
              </a:rPr>
              <a:t> </a:t>
            </a:r>
            <a:endParaRPr lang="de-CH" sz="4000" dirty="0" smtClean="0">
              <a:latin typeface="Arial" charset="0"/>
            </a:endParaRPr>
          </a:p>
        </p:txBody>
      </p:sp>
      <p:sp>
        <p:nvSpPr>
          <p:cNvPr id="28681" name="Rectangle 9"/>
          <p:cNvSpPr>
            <a:spLocks noGrp="1" noChangeArrowheads="1"/>
          </p:cNvSpPr>
          <p:nvPr>
            <p:ph type="body" sz="half" idx="1"/>
          </p:nvPr>
        </p:nvSpPr>
        <p:spPr>
          <a:xfrm>
            <a:off x="457200" y="1600200"/>
            <a:ext cx="4402138" cy="4530725"/>
          </a:xfrm>
        </p:spPr>
        <p:txBody>
          <a:bodyPr/>
          <a:lstStyle/>
          <a:p>
            <a:pPr eaLnBrk="1" hangingPunct="1">
              <a:lnSpc>
                <a:spcPct val="80000"/>
              </a:lnSpc>
              <a:defRPr/>
            </a:pPr>
            <a:r>
              <a:rPr lang="de-DE" sz="3200" smtClean="0">
                <a:latin typeface="Arial" charset="0"/>
              </a:rPr>
              <a:t>Ab dem 13. Jh.: Nebst den Tonhöhen wird nun auch die jeweilige </a:t>
            </a:r>
            <a:r>
              <a:rPr lang="de-DE" sz="3200" smtClean="0">
                <a:solidFill>
                  <a:srgbClr val="FF3300"/>
                </a:solidFill>
                <a:latin typeface="Arial" charset="0"/>
              </a:rPr>
              <a:t>Tondauer </a:t>
            </a:r>
            <a:r>
              <a:rPr lang="de-DE" sz="3200" smtClean="0">
                <a:latin typeface="Arial" charset="0"/>
              </a:rPr>
              <a:t>bezeichnet.</a:t>
            </a:r>
          </a:p>
          <a:p>
            <a:pPr eaLnBrk="1" hangingPunct="1">
              <a:lnSpc>
                <a:spcPct val="80000"/>
              </a:lnSpc>
              <a:buFont typeface="Wingdings" panose="05000000000000000000" pitchFamily="2" charset="2"/>
              <a:buNone/>
              <a:defRPr/>
            </a:pPr>
            <a:endParaRPr lang="de-DE" sz="3200" smtClean="0">
              <a:latin typeface="Arial" charset="0"/>
            </a:endParaRPr>
          </a:p>
          <a:p>
            <a:pPr eaLnBrk="1" hangingPunct="1">
              <a:lnSpc>
                <a:spcPct val="80000"/>
              </a:lnSpc>
              <a:defRPr/>
            </a:pPr>
            <a:r>
              <a:rPr lang="de-DE" sz="3200" smtClean="0">
                <a:latin typeface="Arial" charset="0"/>
              </a:rPr>
              <a:t>Ps 47:  </a:t>
            </a:r>
            <a:r>
              <a:rPr lang="de-DE" sz="3200" smtClean="0">
                <a:solidFill>
                  <a:srgbClr val="FFFF00"/>
                </a:solidFill>
                <a:latin typeface="Arial" charset="0"/>
              </a:rPr>
              <a:t>7 Denn Gott ist der König der ganzen Erde. Singt ihm mit Einsicht!</a:t>
            </a:r>
            <a:endParaRPr lang="de-DE" sz="3200" smtClean="0">
              <a:latin typeface="Arial" charset="0"/>
            </a:endParaRPr>
          </a:p>
        </p:txBody>
      </p:sp>
      <p:sp>
        <p:nvSpPr>
          <p:cNvPr id="49156" name="Rechteck 6"/>
          <p:cNvSpPr>
            <a:spLocks noChangeArrowheads="1"/>
          </p:cNvSpPr>
          <p:nvPr/>
        </p:nvSpPr>
        <p:spPr bwMode="auto">
          <a:xfrm>
            <a:off x="6948488" y="1412875"/>
            <a:ext cx="18049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CH" altLang="de-DE" sz="1000"/>
              <a:t>Lukas Pietsch GNU 1.2 or later</a:t>
            </a:r>
          </a:p>
        </p:txBody>
      </p:sp>
      <p:sp>
        <p:nvSpPr>
          <p:cNvPr id="49157" name="AutoShape 7" descr="File:Mensural notation perfection.png"/>
          <p:cNvSpPr>
            <a:spLocks noChangeAspect="1" noChangeArrowheads="1"/>
          </p:cNvSpPr>
          <p:nvPr/>
        </p:nvSpPr>
        <p:spPr bwMode="auto">
          <a:xfrm>
            <a:off x="149225" y="-1309688"/>
            <a:ext cx="2686050" cy="273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de-DE" altLang="de-DE"/>
          </a:p>
        </p:txBody>
      </p:sp>
      <p:sp>
        <p:nvSpPr>
          <p:cNvPr id="49158" name="AutoShape 9" descr="File:Mensural notation perfection.png"/>
          <p:cNvSpPr>
            <a:spLocks noChangeAspect="1" noChangeArrowheads="1"/>
          </p:cNvSpPr>
          <p:nvPr/>
        </p:nvSpPr>
        <p:spPr bwMode="auto">
          <a:xfrm>
            <a:off x="149225" y="-1309688"/>
            <a:ext cx="2686050" cy="273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de-DE" altLang="de-DE"/>
          </a:p>
        </p:txBody>
      </p:sp>
      <p:pic>
        <p:nvPicPr>
          <p:cNvPr id="49159" name="Picture 11" descr="http://upload.wikimedia.org/wikipedia/commons/a/a3/Mensural_notation_perfec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700213"/>
            <a:ext cx="37496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Rectangle 9"/>
          <p:cNvSpPr>
            <a:spLocks noGrp="1" noChangeArrowheads="1"/>
          </p:cNvSpPr>
          <p:nvPr>
            <p:ph type="body" sz="half" idx="1"/>
          </p:nvPr>
        </p:nvSpPr>
        <p:spPr>
          <a:xfrm>
            <a:off x="179388" y="1628775"/>
            <a:ext cx="4392612" cy="4573588"/>
          </a:xfrm>
        </p:spPr>
        <p:txBody>
          <a:bodyPr/>
          <a:lstStyle/>
          <a:p>
            <a:pPr eaLnBrk="1" hangingPunct="1">
              <a:defRPr/>
            </a:pPr>
            <a:r>
              <a:rPr lang="de-DE" sz="3200" smtClean="0">
                <a:latin typeface="Arial" charset="0"/>
              </a:rPr>
              <a:t>Seit dem Ende des 17. Jh: </a:t>
            </a:r>
            <a:r>
              <a:rPr lang="de-DE" sz="3200" smtClean="0">
                <a:solidFill>
                  <a:srgbClr val="FF3300"/>
                </a:solidFill>
                <a:latin typeface="Arial" charset="0"/>
              </a:rPr>
              <a:t>Die moderne Notenschrift</a:t>
            </a:r>
          </a:p>
          <a:p>
            <a:pPr eaLnBrk="1" hangingPunct="1">
              <a:defRPr/>
            </a:pPr>
            <a:endParaRPr lang="de-DE" sz="3200" smtClean="0">
              <a:solidFill>
                <a:srgbClr val="FF3300"/>
              </a:solidFill>
              <a:latin typeface="Arial" charset="0"/>
            </a:endParaRPr>
          </a:p>
          <a:p>
            <a:pPr eaLnBrk="1" hangingPunct="1">
              <a:defRPr/>
            </a:pPr>
            <a:r>
              <a:rPr lang="de-DE" sz="3200" smtClean="0">
                <a:latin typeface="Arial" charset="0"/>
              </a:rPr>
              <a:t> Ps 47:  </a:t>
            </a:r>
            <a:r>
              <a:rPr lang="de-DE" sz="3200" smtClean="0">
                <a:solidFill>
                  <a:srgbClr val="FFFF00"/>
                </a:solidFill>
                <a:latin typeface="Arial" charset="0"/>
              </a:rPr>
              <a:t>7 Denn Gott ist der König der ganzen Erde. Singt ihm mit Einsicht!</a:t>
            </a:r>
            <a:endParaRPr lang="de-DE" sz="3200" smtClean="0">
              <a:latin typeface="Arial" charset="0"/>
            </a:endParaRPr>
          </a:p>
        </p:txBody>
      </p:sp>
      <p:sp>
        <p:nvSpPr>
          <p:cNvPr id="31755" name="Text Box 11"/>
          <p:cNvSpPr txBox="1">
            <a:spLocks noChangeArrowheads="1"/>
          </p:cNvSpPr>
          <p:nvPr/>
        </p:nvSpPr>
        <p:spPr bwMode="auto">
          <a:xfrm>
            <a:off x="4572000" y="4221163"/>
            <a:ext cx="2416175" cy="369887"/>
          </a:xfrm>
          <a:prstGeom prst="rect">
            <a:avLst/>
          </a:prstGeom>
          <a:noFill/>
          <a:ln w="9525">
            <a:noFill/>
            <a:miter lim="800000"/>
            <a:headEnd/>
            <a:tailEnd/>
          </a:ln>
          <a:effectLst/>
        </p:spPr>
        <p:txBody>
          <a:bodyPr wrap="none">
            <a:spAutoFit/>
          </a:bodyPr>
          <a:lstStyle/>
          <a:p>
            <a:pPr>
              <a:defRPr/>
            </a:pPr>
            <a:r>
              <a:rPr lang="de-CH" dirty="0">
                <a:effectLst>
                  <a:outerShdw blurRad="38100" dist="38100" dir="2700000" algn="tl">
                    <a:srgbClr val="000000"/>
                  </a:outerShdw>
                </a:effectLst>
                <a:latin typeface="Arial" charset="0"/>
                <a:cs typeface="Arial" charset="0"/>
              </a:rPr>
              <a:t>Choral von J.S. Bach</a:t>
            </a:r>
          </a:p>
        </p:txBody>
      </p:sp>
      <p:sp>
        <p:nvSpPr>
          <p:cNvPr id="31757" name="Rectangle 13"/>
          <p:cNvSpPr>
            <a:spLocks noChangeArrowheads="1"/>
          </p:cNvSpPr>
          <p:nvPr/>
        </p:nvSpPr>
        <p:spPr bwMode="auto">
          <a:xfrm>
            <a:off x="0" y="277813"/>
            <a:ext cx="9144000" cy="1143000"/>
          </a:xfrm>
          <a:prstGeom prst="rect">
            <a:avLst/>
          </a:prstGeom>
          <a:noFill/>
          <a:ln w="9525">
            <a:noFill/>
            <a:miter lim="800000"/>
            <a:headEnd/>
            <a:tailEnd/>
          </a:ln>
          <a:effectLst/>
        </p:spPr>
        <p:txBody>
          <a:bodyPr anchor="ctr"/>
          <a:lstStyle/>
          <a:p>
            <a:pPr algn="ctr">
              <a:defRPr/>
            </a:pPr>
            <a:r>
              <a:rPr lang="de-DE" sz="4000" b="1" dirty="0">
                <a:solidFill>
                  <a:schemeClr val="tx2"/>
                </a:solidFill>
                <a:effectLst>
                  <a:outerShdw blurRad="38100" dist="38100" dir="2700000" algn="tl">
                    <a:srgbClr val="000000"/>
                  </a:outerShdw>
                </a:effectLst>
                <a:latin typeface="Arial" charset="0"/>
                <a:cs typeface="Arial" charset="0"/>
              </a:rPr>
              <a:t>2. Zur  Geschichte der Notenschrift</a:t>
            </a:r>
            <a:r>
              <a:rPr lang="fr-FR" sz="4000" b="1" dirty="0">
                <a:solidFill>
                  <a:schemeClr val="tx2"/>
                </a:solidFill>
                <a:effectLst>
                  <a:outerShdw blurRad="38100" dist="38100" dir="2700000" algn="tl">
                    <a:srgbClr val="000000"/>
                  </a:outerShdw>
                </a:effectLst>
                <a:latin typeface="Arial" charset="0"/>
                <a:cs typeface="Arial" charset="0"/>
              </a:rPr>
              <a:t> </a:t>
            </a:r>
            <a:endParaRPr lang="de-CH" sz="4000" b="1" dirty="0">
              <a:solidFill>
                <a:schemeClr val="tx2"/>
              </a:solidFill>
              <a:effectLst>
                <a:outerShdw blurRad="38100" dist="38100" dir="2700000" algn="tl">
                  <a:srgbClr val="000000"/>
                </a:outerShdw>
              </a:effectLst>
              <a:latin typeface="Arial" charset="0"/>
              <a:cs typeface="Arial" charset="0"/>
            </a:endParaRPr>
          </a:p>
        </p:txBody>
      </p:sp>
      <p:sp>
        <p:nvSpPr>
          <p:cNvPr id="50181" name="Rechteck 7"/>
          <p:cNvSpPr>
            <a:spLocks noChangeArrowheads="1"/>
          </p:cNvSpPr>
          <p:nvPr/>
        </p:nvSpPr>
        <p:spPr bwMode="auto">
          <a:xfrm>
            <a:off x="8243888" y="1341438"/>
            <a:ext cx="339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CH" altLang="de-DE" sz="1000"/>
              <a:t>FB</a:t>
            </a:r>
          </a:p>
        </p:txBody>
      </p:sp>
      <p:pic>
        <p:nvPicPr>
          <p:cNvPr id="50182" name="Picture 8" descr="http://upload.wikimedia.org/wikipedia/commons/f/f1/Bach-matthew-6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73238"/>
            <a:ext cx="43910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95513" y="277813"/>
            <a:ext cx="6948487" cy="1143000"/>
          </a:xfrm>
        </p:spPr>
        <p:txBody>
          <a:bodyPr/>
          <a:lstStyle/>
          <a:p>
            <a:pPr eaLnBrk="1" hangingPunct="1">
              <a:defRPr/>
            </a:pPr>
            <a:r>
              <a:rPr lang="de-DE" sz="4000" dirty="0" smtClean="0">
                <a:latin typeface="Arial" charset="0"/>
              </a:rPr>
              <a:t>3. Mehrstimmigkeit</a:t>
            </a:r>
          </a:p>
        </p:txBody>
      </p:sp>
      <p:sp>
        <p:nvSpPr>
          <p:cNvPr id="40963" name="Rectangle 3"/>
          <p:cNvSpPr>
            <a:spLocks noGrp="1" noChangeArrowheads="1"/>
          </p:cNvSpPr>
          <p:nvPr>
            <p:ph type="body" sz="half" idx="1"/>
          </p:nvPr>
        </p:nvSpPr>
        <p:spPr>
          <a:xfrm>
            <a:off x="179388" y="3933825"/>
            <a:ext cx="8497887" cy="1981200"/>
          </a:xfrm>
        </p:spPr>
        <p:txBody>
          <a:bodyPr/>
          <a:lstStyle/>
          <a:p>
            <a:pPr eaLnBrk="1" hangingPunct="1">
              <a:lnSpc>
                <a:spcPct val="90000"/>
              </a:lnSpc>
              <a:defRPr/>
            </a:pPr>
            <a:r>
              <a:rPr lang="de-DE" sz="2000" dirty="0" smtClean="0">
                <a:latin typeface="Arial" charset="0"/>
              </a:rPr>
              <a:t>Entwicklung ab dem 9. Jh.</a:t>
            </a:r>
          </a:p>
          <a:p>
            <a:pPr eaLnBrk="1" hangingPunct="1">
              <a:lnSpc>
                <a:spcPct val="90000"/>
              </a:lnSpc>
              <a:defRPr/>
            </a:pPr>
            <a:r>
              <a:rPr lang="de-DE" sz="2000" dirty="0" smtClean="0">
                <a:solidFill>
                  <a:srgbClr val="66FFFF"/>
                </a:solidFill>
                <a:latin typeface="Arial" charset="0"/>
              </a:rPr>
              <a:t>1. </a:t>
            </a:r>
            <a:r>
              <a:rPr lang="de-DE" sz="2000" dirty="0" err="1" smtClean="0">
                <a:solidFill>
                  <a:srgbClr val="66FFFF"/>
                </a:solidFill>
                <a:latin typeface="Arial" charset="0"/>
              </a:rPr>
              <a:t>Bordun</a:t>
            </a:r>
            <a:endParaRPr lang="de-DE" sz="2000" dirty="0" smtClean="0">
              <a:solidFill>
                <a:srgbClr val="66FFFF"/>
              </a:solidFill>
              <a:latin typeface="Arial" charset="0"/>
            </a:endParaRPr>
          </a:p>
          <a:p>
            <a:pPr eaLnBrk="1" hangingPunct="1">
              <a:lnSpc>
                <a:spcPct val="90000"/>
              </a:lnSpc>
              <a:defRPr/>
            </a:pPr>
            <a:r>
              <a:rPr lang="de-DE" sz="2000" dirty="0" smtClean="0">
                <a:solidFill>
                  <a:srgbClr val="66FFFF"/>
                </a:solidFill>
                <a:latin typeface="Arial" charset="0"/>
              </a:rPr>
              <a:t>2. Organum (Quart- und Quintorganum)</a:t>
            </a:r>
          </a:p>
          <a:p>
            <a:pPr eaLnBrk="1" hangingPunct="1">
              <a:lnSpc>
                <a:spcPct val="90000"/>
              </a:lnSpc>
              <a:defRPr/>
            </a:pPr>
            <a:r>
              <a:rPr lang="de-DE" sz="2000" dirty="0" smtClean="0">
                <a:solidFill>
                  <a:srgbClr val="66FFFF"/>
                </a:solidFill>
                <a:latin typeface="Arial" charset="0"/>
              </a:rPr>
              <a:t>3. </a:t>
            </a:r>
            <a:r>
              <a:rPr lang="de-DE" sz="2000" dirty="0" err="1" smtClean="0">
                <a:solidFill>
                  <a:srgbClr val="66FFFF"/>
                </a:solidFill>
                <a:latin typeface="Arial" charset="0"/>
              </a:rPr>
              <a:t>Diaphonia</a:t>
            </a:r>
            <a:endParaRPr lang="de-DE" sz="2000" dirty="0" smtClean="0">
              <a:solidFill>
                <a:srgbClr val="66FFFF"/>
              </a:solidFill>
              <a:latin typeface="Arial" charset="0"/>
            </a:endParaRPr>
          </a:p>
          <a:p>
            <a:pPr eaLnBrk="1" hangingPunct="1">
              <a:lnSpc>
                <a:spcPct val="90000"/>
              </a:lnSpc>
              <a:defRPr/>
            </a:pPr>
            <a:r>
              <a:rPr lang="de-DE" sz="2000" dirty="0" smtClean="0">
                <a:latin typeface="Arial" charset="0"/>
              </a:rPr>
              <a:t>2 Stimmen </a:t>
            </a:r>
            <a:r>
              <a:rPr lang="de-DE" sz="2000" dirty="0" smtClean="0">
                <a:latin typeface="Arial" charset="0"/>
                <a:sym typeface="Wingdings" pitchFamily="2" charset="2"/>
              </a:rPr>
              <a:t> 3 Stimmen  4 Stimmen</a:t>
            </a:r>
          </a:p>
          <a:p>
            <a:pPr eaLnBrk="1" hangingPunct="1">
              <a:lnSpc>
                <a:spcPct val="90000"/>
              </a:lnSpc>
              <a:defRPr/>
            </a:pPr>
            <a:r>
              <a:rPr lang="de-DE" sz="2000" dirty="0" smtClean="0">
                <a:latin typeface="Arial" charset="0"/>
                <a:sym typeface="Wingdings" pitchFamily="2" charset="2"/>
              </a:rPr>
              <a:t>Motivation: Das Lob Gottes soll so </a:t>
            </a:r>
            <a:r>
              <a:rPr lang="de-DE" sz="2000" dirty="0" err="1" smtClean="0">
                <a:latin typeface="Arial" charset="0"/>
                <a:sym typeface="Wingdings" pitchFamily="2" charset="2"/>
              </a:rPr>
              <a:t>grossartig</a:t>
            </a:r>
            <a:r>
              <a:rPr lang="de-DE" sz="2000" dirty="0" smtClean="0">
                <a:latin typeface="Arial" charset="0"/>
                <a:sym typeface="Wingdings" pitchFamily="2" charset="2"/>
              </a:rPr>
              <a:t> wie möglich sein!</a:t>
            </a:r>
          </a:p>
          <a:p>
            <a:pPr eaLnBrk="1" hangingPunct="1">
              <a:lnSpc>
                <a:spcPct val="90000"/>
              </a:lnSpc>
              <a:defRPr/>
            </a:pPr>
            <a:r>
              <a:rPr lang="de-DE" sz="2000" dirty="0" smtClean="0">
                <a:latin typeface="Arial" charset="0"/>
                <a:sym typeface="Wingdings" pitchFamily="2" charset="2"/>
              </a:rPr>
              <a:t>Einzigartig in der Geschichte der Menschheit!</a:t>
            </a:r>
            <a:endParaRPr lang="de-DE" sz="2000" dirty="0" smtClean="0">
              <a:latin typeface="Arial" charset="0"/>
            </a:endParaRPr>
          </a:p>
        </p:txBody>
      </p:sp>
      <p:sp>
        <p:nvSpPr>
          <p:cNvPr id="40967" name="Rectangle 7"/>
          <p:cNvSpPr>
            <a:spLocks noChangeArrowheads="1"/>
          </p:cNvSpPr>
          <p:nvPr/>
        </p:nvSpPr>
        <p:spPr bwMode="auto">
          <a:xfrm>
            <a:off x="0" y="260350"/>
            <a:ext cx="2987675" cy="1439863"/>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SzPct val="60000"/>
              <a:buFont typeface="Wingdings" pitchFamily="2" charset="2"/>
              <a:buChar char="n"/>
              <a:defRPr/>
            </a:pPr>
            <a:r>
              <a:rPr lang="fr-FR" sz="2400" dirty="0">
                <a:effectLst>
                  <a:outerShdw blurRad="38100" dist="38100" dir="2700000" algn="tl">
                    <a:srgbClr val="000000"/>
                  </a:outerShdw>
                </a:effectLst>
                <a:latin typeface="Arial" charset="0"/>
                <a:cs typeface="Arial" charset="0"/>
              </a:rPr>
              <a:t>Polyphonie</a:t>
            </a:r>
          </a:p>
          <a:p>
            <a:pPr marL="342900" indent="-342900">
              <a:lnSpc>
                <a:spcPct val="90000"/>
              </a:lnSpc>
              <a:spcBef>
                <a:spcPct val="20000"/>
              </a:spcBef>
              <a:buClr>
                <a:schemeClr val="hlink"/>
              </a:buClr>
              <a:buSzPct val="60000"/>
              <a:buFont typeface="Wingdings" pitchFamily="2" charset="2"/>
              <a:buChar char="n"/>
              <a:defRPr/>
            </a:pPr>
            <a:r>
              <a:rPr lang="fr-FR" sz="2400" dirty="0">
                <a:effectLst>
                  <a:outerShdw blurRad="38100" dist="38100" dir="2700000" algn="tl">
                    <a:srgbClr val="000000"/>
                  </a:outerShdw>
                </a:effectLst>
                <a:latin typeface="Arial" charset="0"/>
                <a:cs typeface="Arial" charset="0"/>
              </a:rPr>
              <a:t>Homophonie</a:t>
            </a:r>
          </a:p>
        </p:txBody>
      </p:sp>
      <p:sp>
        <p:nvSpPr>
          <p:cNvPr id="51205" name="Textfeld 5"/>
          <p:cNvSpPr txBox="1">
            <a:spLocks noChangeArrowheads="1"/>
          </p:cNvSpPr>
          <p:nvPr/>
        </p:nvSpPr>
        <p:spPr bwMode="auto">
          <a:xfrm>
            <a:off x="7451725" y="1412875"/>
            <a:ext cx="341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1000"/>
              <a:t>FB</a:t>
            </a:r>
          </a:p>
        </p:txBody>
      </p:sp>
      <p:pic>
        <p:nvPicPr>
          <p:cNvPr id="51206" name="Picture 8" descr="File:Organum Rex coeli de Ot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12875"/>
            <a:ext cx="72009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p:nvPr>
        </p:nvSpPr>
        <p:spPr/>
        <p:txBody>
          <a:bodyPr/>
          <a:lstStyle/>
          <a:p>
            <a:pPr eaLnBrk="1" hangingPunct="1">
              <a:defRPr/>
            </a:pPr>
            <a:r>
              <a:rPr lang="de-DE" sz="4000" dirty="0" smtClean="0">
                <a:latin typeface="Arial" charset="0"/>
              </a:rPr>
              <a:t>3. Mehrstimmigkeit</a:t>
            </a:r>
            <a:r>
              <a:rPr lang="fr-FR" sz="4000" dirty="0" smtClean="0">
                <a:latin typeface="Arial" charset="0"/>
              </a:rPr>
              <a:t> </a:t>
            </a:r>
            <a:endParaRPr lang="de-CH" sz="4000" dirty="0" smtClean="0">
              <a:latin typeface="Arial" charset="0"/>
            </a:endParaRPr>
          </a:p>
        </p:txBody>
      </p:sp>
      <p:sp>
        <p:nvSpPr>
          <p:cNvPr id="20491" name="Rectangle 11"/>
          <p:cNvSpPr>
            <a:spLocks noGrp="1" noChangeArrowheads="1"/>
          </p:cNvSpPr>
          <p:nvPr>
            <p:ph type="body" sz="half" idx="1"/>
          </p:nvPr>
        </p:nvSpPr>
        <p:spPr/>
        <p:txBody>
          <a:bodyPr/>
          <a:lstStyle/>
          <a:p>
            <a:pPr eaLnBrk="1" hangingPunct="1">
              <a:defRPr/>
            </a:pPr>
            <a:r>
              <a:rPr lang="de-DE" dirty="0" smtClean="0">
                <a:latin typeface="Arial" charset="0"/>
              </a:rPr>
              <a:t>J.S. Bach (1685 – 1750) : Höhepunkt in der Entwicklung der Mehrstimmigkeit</a:t>
            </a:r>
          </a:p>
          <a:p>
            <a:pPr eaLnBrk="1" hangingPunct="1">
              <a:defRPr/>
            </a:pPr>
            <a:r>
              <a:rPr lang="de-DE" dirty="0" smtClean="0">
                <a:latin typeface="Arial" charset="0"/>
              </a:rPr>
              <a:t>« Soli Deo Gloria »</a:t>
            </a:r>
          </a:p>
          <a:p>
            <a:pPr eaLnBrk="1" hangingPunct="1">
              <a:defRPr/>
            </a:pPr>
            <a:r>
              <a:rPr lang="de-DE" dirty="0" smtClean="0">
                <a:latin typeface="Arial" charset="0"/>
              </a:rPr>
              <a:t>JJ = « Jesu </a:t>
            </a:r>
            <a:r>
              <a:rPr lang="de-DE" dirty="0" err="1" smtClean="0">
                <a:latin typeface="Arial" charset="0"/>
              </a:rPr>
              <a:t>Juva</a:t>
            </a:r>
            <a:r>
              <a:rPr lang="de-DE" dirty="0" smtClean="0">
                <a:latin typeface="Arial" charset="0"/>
              </a:rPr>
              <a:t>! »</a:t>
            </a:r>
          </a:p>
        </p:txBody>
      </p:sp>
      <p:sp>
        <p:nvSpPr>
          <p:cNvPr id="52228" name="Text Box 13"/>
          <p:cNvSpPr txBox="1">
            <a:spLocks noChangeArrowheads="1"/>
          </p:cNvSpPr>
          <p:nvPr/>
        </p:nvSpPr>
        <p:spPr bwMode="auto">
          <a:xfrm>
            <a:off x="4932363" y="6308725"/>
            <a:ext cx="2671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CH" altLang="de-DE">
                <a:latin typeface="Arial" panose="020B0604020202020204" pitchFamily="34" charset="0"/>
              </a:rPr>
              <a:t>J.S. Bach (1685 – 1750)</a:t>
            </a:r>
          </a:p>
        </p:txBody>
      </p:sp>
      <p:sp>
        <p:nvSpPr>
          <p:cNvPr id="52229" name="Rechteck 8"/>
          <p:cNvSpPr>
            <a:spLocks noChangeArrowheads="1"/>
          </p:cNvSpPr>
          <p:nvPr/>
        </p:nvSpPr>
        <p:spPr bwMode="auto">
          <a:xfrm>
            <a:off x="7308850" y="1412875"/>
            <a:ext cx="1638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CH" altLang="de-DE" sz="1000"/>
              <a:t>Appaloosa GNU 1.2 or later</a:t>
            </a:r>
          </a:p>
        </p:txBody>
      </p:sp>
      <p:pic>
        <p:nvPicPr>
          <p:cNvPr id="52230" name="Picture 9" descr="File:Denkmal Johann Sebastian Bach Leipzig 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1700213"/>
            <a:ext cx="3889375"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8" descr="http://upload.wikimedia.org/wikipedia/commons/f/f1/Bach-matthew-6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508500"/>
            <a:ext cx="3598863"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de-CH" dirty="0" err="1" smtClean="0">
                <a:latin typeface="Arial" pitchFamily="34" charset="0"/>
              </a:rPr>
              <a:t>Kantilieren</a:t>
            </a:r>
            <a:r>
              <a:rPr lang="de-CH" dirty="0" smtClean="0">
                <a:latin typeface="Arial" pitchFamily="34" charset="0"/>
              </a:rPr>
              <a:t> von 1Mo 1,1</a:t>
            </a:r>
          </a:p>
        </p:txBody>
      </p:sp>
      <p:sp>
        <p:nvSpPr>
          <p:cNvPr id="36867" name="Rectangle 4"/>
          <p:cNvSpPr>
            <a:spLocks noChangeArrowheads="1"/>
          </p:cNvSpPr>
          <p:nvPr/>
        </p:nvSpPr>
        <p:spPr bwMode="auto">
          <a:xfrm>
            <a:off x="430213" y="1557338"/>
            <a:ext cx="7886700" cy="2835275"/>
          </a:xfrm>
          <a:prstGeom prst="rect">
            <a:avLst/>
          </a:prstGeom>
          <a:noFill/>
          <a:ln w="9525">
            <a:noFill/>
            <a:miter lim="800000"/>
            <a:headEnd/>
            <a:tailEnd/>
          </a:ln>
        </p:spPr>
        <p:txBody>
          <a:bodyPr>
            <a:spAutoFit/>
          </a:bodyPr>
          <a:lstStyle/>
          <a:p>
            <a:pPr>
              <a:defRPr/>
            </a:pPr>
            <a:r>
              <a:rPr lang="en-US" dirty="0">
                <a:cs typeface="Arial" charset="0"/>
              </a:rPr>
              <a:t>1Mo 1,1:</a:t>
            </a:r>
            <a:endParaRPr lang="de-CH" dirty="0">
              <a:cs typeface="Arial" charset="0"/>
            </a:endParaRPr>
          </a:p>
          <a:p>
            <a:pPr>
              <a:defRPr/>
            </a:pPr>
            <a:r>
              <a:rPr lang="en-US" sz="7200" dirty="0">
                <a:solidFill>
                  <a:srgbClr val="FFFF00"/>
                </a:solidFill>
                <a:effectLst>
                  <a:outerShdw blurRad="38100" dist="38100" dir="2700000" algn="tl">
                    <a:srgbClr val="000000">
                      <a:alpha val="43137"/>
                    </a:srgbClr>
                  </a:outerShdw>
                </a:effectLst>
                <a:latin typeface="Bwhebb" pitchFamily="2" charset="0"/>
                <a:cs typeface="Arial" charset="0"/>
              </a:rPr>
              <a:t>~</a:t>
            </a:r>
            <a:r>
              <a:rPr lang="en-US" sz="7200" dirty="0" err="1">
                <a:solidFill>
                  <a:srgbClr val="FFFF00"/>
                </a:solidFill>
                <a:effectLst>
                  <a:outerShdw blurRad="38100" dist="38100" dir="2700000" algn="tl">
                    <a:srgbClr val="000000">
                      <a:alpha val="43137"/>
                    </a:srgbClr>
                  </a:outerShdw>
                </a:effectLst>
                <a:latin typeface="Bwhebb" pitchFamily="2" charset="0"/>
                <a:cs typeface="Arial" charset="0"/>
              </a:rPr>
              <a:t>yhi_l</a:t>
            </a:r>
            <a:r>
              <a:rPr lang="en-US" sz="7200" dirty="0">
                <a:solidFill>
                  <a:srgbClr val="FFFF00"/>
                </a:solidFill>
                <a:effectLst>
                  <a:outerShdw blurRad="38100" dist="38100" dir="2700000" algn="tl">
                    <a:srgbClr val="000000">
                      <a:alpha val="43137"/>
                    </a:srgbClr>
                  </a:outerShdw>
                </a:effectLst>
                <a:latin typeface="Bwhebb" pitchFamily="2" charset="0"/>
                <a:cs typeface="Arial" charset="0"/>
              </a:rPr>
              <a:t>{a/ </a:t>
            </a:r>
            <a:r>
              <a:rPr lang="en-US" sz="7200" dirty="0" err="1">
                <a:solidFill>
                  <a:srgbClr val="FFFF00"/>
                </a:solidFill>
                <a:effectLst>
                  <a:outerShdw blurRad="38100" dist="38100" dir="2700000" algn="tl">
                    <a:srgbClr val="000000">
                      <a:alpha val="43137"/>
                    </a:srgbClr>
                  </a:outerShdw>
                </a:effectLst>
                <a:latin typeface="Bwhebb" pitchFamily="2" charset="0"/>
                <a:cs typeface="Arial" charset="0"/>
              </a:rPr>
              <a:t>ar"äB</a:t>
            </a:r>
            <a:r>
              <a:rPr lang="en-US" sz="7200" dirty="0">
                <a:solidFill>
                  <a:srgbClr val="FFFF00"/>
                </a:solidFill>
                <a:effectLst>
                  <a:outerShdw blurRad="38100" dist="38100" dir="2700000" algn="tl">
                    <a:srgbClr val="000000">
                      <a:alpha val="43137"/>
                    </a:srgbClr>
                  </a:outerShdw>
                </a:effectLst>
                <a:latin typeface="Bwhebb" pitchFamily="2" charset="0"/>
                <a:cs typeface="Arial" charset="0"/>
              </a:rPr>
              <a:t>' </a:t>
            </a:r>
            <a:r>
              <a:rPr lang="en-US" sz="7200" dirty="0" err="1">
                <a:solidFill>
                  <a:srgbClr val="FFFF00"/>
                </a:solidFill>
                <a:effectLst>
                  <a:outerShdw blurRad="38100" dist="38100" dir="2700000" algn="tl">
                    <a:srgbClr val="000000">
                      <a:alpha val="43137"/>
                    </a:srgbClr>
                  </a:outerShdw>
                </a:effectLst>
                <a:latin typeface="Bwhebb" pitchFamily="2" charset="0"/>
                <a:cs typeface="Arial" charset="0"/>
              </a:rPr>
              <a:t>tyviÞarEB</a:t>
            </a:r>
            <a:r>
              <a:rPr lang="en-US" sz="7200" dirty="0">
                <a:effectLst>
                  <a:outerShdw blurRad="38100" dist="38100" dir="2700000" algn="tl">
                    <a:srgbClr val="000000">
                      <a:alpha val="43137"/>
                    </a:srgbClr>
                  </a:outerShdw>
                </a:effectLst>
                <a:latin typeface="Bwhebb" pitchFamily="2" charset="0"/>
                <a:cs typeface="Arial" charset="0"/>
              </a:rPr>
              <a:t>.</a:t>
            </a:r>
            <a:r>
              <a:rPr lang="en-US" dirty="0">
                <a:effectLst>
                  <a:outerShdw blurRad="38100" dist="38100" dir="2700000" algn="tl">
                    <a:srgbClr val="000000">
                      <a:alpha val="43137"/>
                    </a:srgbClr>
                  </a:outerShdw>
                </a:effectLst>
                <a:cs typeface="Arial" charset="0"/>
              </a:rPr>
              <a:t>  </a:t>
            </a:r>
          </a:p>
          <a:p>
            <a:pPr>
              <a:defRPr/>
            </a:pPr>
            <a:endParaRPr lang="en-US" dirty="0">
              <a:effectLst>
                <a:outerShdw blurRad="38100" dist="38100" dir="2700000" algn="tl">
                  <a:srgbClr val="000000">
                    <a:alpha val="43137"/>
                  </a:srgbClr>
                </a:outerShdw>
              </a:effectLst>
              <a:cs typeface="Arial" charset="0"/>
            </a:endParaRPr>
          </a:p>
          <a:p>
            <a:pPr>
              <a:defRPr/>
            </a:pPr>
            <a:r>
              <a:rPr lang="en-US" sz="7200" dirty="0">
                <a:effectLst>
                  <a:outerShdw blurRad="38100" dist="38100" dir="2700000" algn="tl">
                    <a:srgbClr val="000000">
                      <a:alpha val="43137"/>
                    </a:srgbClr>
                  </a:outerShdw>
                </a:effectLst>
                <a:latin typeface="Bwhebb" pitchFamily="2" charset="0"/>
                <a:cs typeface="Arial" charset="0"/>
              </a:rPr>
              <a:t> </a:t>
            </a:r>
            <a:r>
              <a:rPr lang="en-US" sz="7200" dirty="0">
                <a:solidFill>
                  <a:srgbClr val="FFFF00"/>
                </a:solidFill>
                <a:effectLst>
                  <a:outerShdw blurRad="38100" dist="38100" dir="2700000" algn="tl">
                    <a:srgbClr val="000000">
                      <a:alpha val="43137"/>
                    </a:srgbClr>
                  </a:outerShdw>
                </a:effectLst>
                <a:latin typeface="Bwhebb" pitchFamily="2" charset="0"/>
                <a:cs typeface="Arial" charset="0"/>
              </a:rPr>
              <a:t>`#r&lt;a'(h' </a:t>
            </a:r>
            <a:r>
              <a:rPr lang="en-US" sz="7200" dirty="0" err="1">
                <a:solidFill>
                  <a:srgbClr val="FFFF00"/>
                </a:solidFill>
                <a:effectLst>
                  <a:outerShdw blurRad="38100" dist="38100" dir="2700000" algn="tl">
                    <a:srgbClr val="000000">
                      <a:alpha val="43137"/>
                    </a:srgbClr>
                  </a:outerShdw>
                </a:effectLst>
                <a:latin typeface="Bwhebb" pitchFamily="2" charset="0"/>
                <a:cs typeface="Arial" charset="0"/>
              </a:rPr>
              <a:t>taeîw</a:t>
            </a:r>
            <a:r>
              <a:rPr lang="en-US" sz="7200" dirty="0">
                <a:solidFill>
                  <a:srgbClr val="FFFF00"/>
                </a:solidFill>
                <a:effectLst>
                  <a:outerShdw blurRad="38100" dist="38100" dir="2700000" algn="tl">
                    <a:srgbClr val="000000">
                      <a:alpha val="43137"/>
                    </a:srgbClr>
                  </a:outerShdw>
                </a:effectLst>
                <a:latin typeface="Bwhebb" pitchFamily="2" charset="0"/>
                <a:cs typeface="Arial" charset="0"/>
              </a:rPr>
              <a:t>&gt; ~</a:t>
            </a:r>
            <a:r>
              <a:rPr lang="en-US" sz="7200" dirty="0" err="1">
                <a:solidFill>
                  <a:srgbClr val="FFFF00"/>
                </a:solidFill>
                <a:effectLst>
                  <a:outerShdw blurRad="38100" dist="38100" dir="2700000" algn="tl">
                    <a:srgbClr val="000000">
                      <a:alpha val="43137"/>
                    </a:srgbClr>
                  </a:outerShdw>
                </a:effectLst>
                <a:latin typeface="Bwhebb" pitchFamily="2" charset="0"/>
                <a:cs typeface="Arial" charset="0"/>
              </a:rPr>
              <a:t>yIm:ßV'h</a:t>
            </a:r>
            <a:r>
              <a:rPr lang="en-US" sz="7200" dirty="0">
                <a:solidFill>
                  <a:srgbClr val="FFFF00"/>
                </a:solidFill>
                <a:effectLst>
                  <a:outerShdw blurRad="38100" dist="38100" dir="2700000" algn="tl">
                    <a:srgbClr val="000000">
                      <a:alpha val="43137"/>
                    </a:srgbClr>
                  </a:outerShdw>
                </a:effectLst>
                <a:latin typeface="Bwhebb" pitchFamily="2" charset="0"/>
                <a:cs typeface="Arial" charset="0"/>
              </a:rPr>
              <a:t>; </a:t>
            </a:r>
            <a:r>
              <a:rPr lang="en-US" sz="7200" dirty="0" err="1">
                <a:solidFill>
                  <a:srgbClr val="FFFF00"/>
                </a:solidFill>
                <a:effectLst>
                  <a:outerShdw blurRad="38100" dist="38100" dir="2700000" algn="tl">
                    <a:srgbClr val="000000">
                      <a:alpha val="43137"/>
                    </a:srgbClr>
                  </a:outerShdw>
                </a:effectLst>
                <a:latin typeface="Bwhebb" pitchFamily="2" charset="0"/>
                <a:cs typeface="Arial" charset="0"/>
              </a:rPr>
              <a:t>taeî</a:t>
            </a:r>
            <a:r>
              <a:rPr lang="en-US" sz="7200" dirty="0">
                <a:effectLst>
                  <a:outerShdw blurRad="38100" dist="38100" dir="2700000" algn="tl">
                    <a:srgbClr val="000000">
                      <a:alpha val="43137"/>
                    </a:srgbClr>
                  </a:outerShdw>
                </a:effectLst>
                <a:latin typeface="Bwhebb" pitchFamily="2" charset="0"/>
                <a:cs typeface="Arial" charset="0"/>
              </a:rPr>
              <a:t> </a:t>
            </a:r>
            <a:endParaRPr lang="de-CH" sz="7200" dirty="0">
              <a:effectLst>
                <a:outerShdw blurRad="38100" dist="38100" dir="2700000" algn="tl">
                  <a:srgbClr val="000000">
                    <a:alpha val="43137"/>
                  </a:srgbClr>
                </a:outerShdw>
              </a:effectLst>
              <a:latin typeface="Bwhebb" pitchFamily="2" charset="0"/>
              <a:cs typeface="Arial" charset="0"/>
            </a:endParaRPr>
          </a:p>
        </p:txBody>
      </p:sp>
      <p:sp>
        <p:nvSpPr>
          <p:cNvPr id="112649" name="Line 9"/>
          <p:cNvSpPr>
            <a:spLocks noChangeShapeType="1"/>
          </p:cNvSpPr>
          <p:nvPr/>
        </p:nvSpPr>
        <p:spPr bwMode="auto">
          <a:xfrm flipV="1">
            <a:off x="4716463" y="2852738"/>
            <a:ext cx="215900" cy="431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2650" name="Line 10"/>
          <p:cNvSpPr>
            <a:spLocks noChangeShapeType="1"/>
          </p:cNvSpPr>
          <p:nvPr/>
        </p:nvSpPr>
        <p:spPr bwMode="auto">
          <a:xfrm flipV="1">
            <a:off x="2843213" y="2924175"/>
            <a:ext cx="215900" cy="431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2651" name="Line 11"/>
          <p:cNvSpPr>
            <a:spLocks noChangeShapeType="1"/>
          </p:cNvSpPr>
          <p:nvPr/>
        </p:nvSpPr>
        <p:spPr bwMode="auto">
          <a:xfrm flipV="1">
            <a:off x="971550" y="2924175"/>
            <a:ext cx="215900" cy="431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2652" name="Line 12"/>
          <p:cNvSpPr>
            <a:spLocks noChangeShapeType="1"/>
          </p:cNvSpPr>
          <p:nvPr/>
        </p:nvSpPr>
        <p:spPr bwMode="auto">
          <a:xfrm flipV="1">
            <a:off x="6804025" y="4365625"/>
            <a:ext cx="215900" cy="431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2653" name="Line 13"/>
          <p:cNvSpPr>
            <a:spLocks noChangeShapeType="1"/>
          </p:cNvSpPr>
          <p:nvPr/>
        </p:nvSpPr>
        <p:spPr bwMode="auto">
          <a:xfrm flipV="1">
            <a:off x="5003800" y="4292600"/>
            <a:ext cx="215900" cy="431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2654" name="Line 14"/>
          <p:cNvSpPr>
            <a:spLocks noChangeShapeType="1"/>
          </p:cNvSpPr>
          <p:nvPr/>
        </p:nvSpPr>
        <p:spPr bwMode="auto">
          <a:xfrm flipV="1">
            <a:off x="3203575" y="4365625"/>
            <a:ext cx="215900" cy="431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12655" name="Line 15"/>
          <p:cNvSpPr>
            <a:spLocks noChangeShapeType="1"/>
          </p:cNvSpPr>
          <p:nvPr/>
        </p:nvSpPr>
        <p:spPr bwMode="auto">
          <a:xfrm flipV="1">
            <a:off x="1619250" y="4365625"/>
            <a:ext cx="215900" cy="431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6875" name="Text Box 16"/>
          <p:cNvSpPr txBox="1">
            <a:spLocks noChangeArrowheads="1"/>
          </p:cNvSpPr>
          <p:nvPr/>
        </p:nvSpPr>
        <p:spPr bwMode="auto">
          <a:xfrm>
            <a:off x="1979613" y="5516563"/>
            <a:ext cx="3300412" cy="646112"/>
          </a:xfrm>
          <a:prstGeom prst="rect">
            <a:avLst/>
          </a:prstGeom>
          <a:noFill/>
          <a:ln w="9525" algn="ctr">
            <a:noFill/>
            <a:miter lim="800000"/>
            <a:headEnd/>
            <a:tailEnd/>
          </a:ln>
        </p:spPr>
        <p:txBody>
          <a:bodyPr wrap="none">
            <a:spAutoFit/>
          </a:bodyPr>
          <a:lstStyle/>
          <a:p>
            <a:pPr>
              <a:defRPr/>
            </a:pPr>
            <a:r>
              <a:rPr lang="de-CH" dirty="0">
                <a:effectLst>
                  <a:outerShdw blurRad="38100" dist="38100" dir="2700000" algn="tl">
                    <a:srgbClr val="000000">
                      <a:alpha val="43137"/>
                    </a:srgbClr>
                  </a:outerShdw>
                </a:effectLst>
                <a:latin typeface="Arial" pitchFamily="34" charset="0"/>
              </a:rPr>
              <a:t>1Mo 1,1: </a:t>
            </a:r>
            <a:r>
              <a:rPr lang="de-CH" dirty="0">
                <a:solidFill>
                  <a:srgbClr val="FFFF00"/>
                </a:solidFill>
                <a:effectLst>
                  <a:outerShdw blurRad="38100" dist="38100" dir="2700000" algn="tl">
                    <a:srgbClr val="000000">
                      <a:alpha val="43137"/>
                    </a:srgbClr>
                  </a:outerShdw>
                </a:effectLst>
                <a:latin typeface="Arial" pitchFamily="34" charset="0"/>
              </a:rPr>
              <a:t>Im Anfang schuf Gott</a:t>
            </a:r>
          </a:p>
          <a:p>
            <a:pPr>
              <a:defRPr/>
            </a:pPr>
            <a:r>
              <a:rPr lang="de-CH" dirty="0">
                <a:solidFill>
                  <a:srgbClr val="FFFF00"/>
                </a:solidFill>
                <a:effectLst>
                  <a:outerShdw blurRad="38100" dist="38100" dir="2700000" algn="tl">
                    <a:srgbClr val="000000">
                      <a:alpha val="43137"/>
                    </a:srgbClr>
                  </a:outerShdw>
                </a:effectLst>
                <a:latin typeface="Arial" pitchFamily="34" charset="0"/>
              </a:rPr>
              <a:t>den Himmel und die Erde.</a:t>
            </a:r>
          </a:p>
        </p:txBody>
      </p:sp>
      <p:sp>
        <p:nvSpPr>
          <p:cNvPr id="7180" name="Textfeld 14"/>
          <p:cNvSpPr txBox="1">
            <a:spLocks noChangeArrowheads="1"/>
          </p:cNvSpPr>
          <p:nvPr/>
        </p:nvSpPr>
        <p:spPr bwMode="auto">
          <a:xfrm>
            <a:off x="323850" y="4581525"/>
            <a:ext cx="633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a:t>BHS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2649"/>
                                        </p:tgtEl>
                                        <p:attrNameLst>
                                          <p:attrName>style.visibility</p:attrName>
                                        </p:attrNameLst>
                                      </p:cBhvr>
                                      <p:to>
                                        <p:strVal val="visible"/>
                                      </p:to>
                                    </p:set>
                                    <p:anim calcmode="lin" valueType="num">
                                      <p:cBhvr additive="base">
                                        <p:cTn id="7" dur="2000" fill="hold"/>
                                        <p:tgtEl>
                                          <p:spTgt spid="112649"/>
                                        </p:tgtEl>
                                        <p:attrNameLst>
                                          <p:attrName>ppt_x</p:attrName>
                                        </p:attrNameLst>
                                      </p:cBhvr>
                                      <p:tavLst>
                                        <p:tav tm="0">
                                          <p:val>
                                            <p:strVal val="1+#ppt_w/2"/>
                                          </p:val>
                                        </p:tav>
                                        <p:tav tm="100000">
                                          <p:val>
                                            <p:strVal val="#ppt_x"/>
                                          </p:val>
                                        </p:tav>
                                      </p:tavLst>
                                    </p:anim>
                                    <p:anim calcmode="lin" valueType="num">
                                      <p:cBhvr additive="base">
                                        <p:cTn id="8" dur="2000" fill="hold"/>
                                        <p:tgtEl>
                                          <p:spTgt spid="11264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2650"/>
                                        </p:tgtEl>
                                        <p:attrNameLst>
                                          <p:attrName>style.visibility</p:attrName>
                                        </p:attrNameLst>
                                      </p:cBhvr>
                                      <p:to>
                                        <p:strVal val="visible"/>
                                      </p:to>
                                    </p:set>
                                    <p:anim calcmode="lin" valueType="num">
                                      <p:cBhvr additive="base">
                                        <p:cTn id="13" dur="2000" fill="hold"/>
                                        <p:tgtEl>
                                          <p:spTgt spid="112650"/>
                                        </p:tgtEl>
                                        <p:attrNameLst>
                                          <p:attrName>ppt_x</p:attrName>
                                        </p:attrNameLst>
                                      </p:cBhvr>
                                      <p:tavLst>
                                        <p:tav tm="0">
                                          <p:val>
                                            <p:strVal val="1+#ppt_w/2"/>
                                          </p:val>
                                        </p:tav>
                                        <p:tav tm="100000">
                                          <p:val>
                                            <p:strVal val="#ppt_x"/>
                                          </p:val>
                                        </p:tav>
                                      </p:tavLst>
                                    </p:anim>
                                    <p:anim calcmode="lin" valueType="num">
                                      <p:cBhvr additive="base">
                                        <p:cTn id="14" dur="2000" fill="hold"/>
                                        <p:tgtEl>
                                          <p:spTgt spid="11265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2651"/>
                                        </p:tgtEl>
                                        <p:attrNameLst>
                                          <p:attrName>style.visibility</p:attrName>
                                        </p:attrNameLst>
                                      </p:cBhvr>
                                      <p:to>
                                        <p:strVal val="visible"/>
                                      </p:to>
                                    </p:set>
                                    <p:anim calcmode="lin" valueType="num">
                                      <p:cBhvr additive="base">
                                        <p:cTn id="19" dur="2000" fill="hold"/>
                                        <p:tgtEl>
                                          <p:spTgt spid="112651"/>
                                        </p:tgtEl>
                                        <p:attrNameLst>
                                          <p:attrName>ppt_x</p:attrName>
                                        </p:attrNameLst>
                                      </p:cBhvr>
                                      <p:tavLst>
                                        <p:tav tm="0">
                                          <p:val>
                                            <p:strVal val="1+#ppt_w/2"/>
                                          </p:val>
                                        </p:tav>
                                        <p:tav tm="100000">
                                          <p:val>
                                            <p:strVal val="#ppt_x"/>
                                          </p:val>
                                        </p:tav>
                                      </p:tavLst>
                                    </p:anim>
                                    <p:anim calcmode="lin" valueType="num">
                                      <p:cBhvr additive="base">
                                        <p:cTn id="20" dur="2000" fill="hold"/>
                                        <p:tgtEl>
                                          <p:spTgt spid="11265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2652"/>
                                        </p:tgtEl>
                                        <p:attrNameLst>
                                          <p:attrName>style.visibility</p:attrName>
                                        </p:attrNameLst>
                                      </p:cBhvr>
                                      <p:to>
                                        <p:strVal val="visible"/>
                                      </p:to>
                                    </p:set>
                                    <p:anim calcmode="lin" valueType="num">
                                      <p:cBhvr additive="base">
                                        <p:cTn id="25" dur="2000" fill="hold"/>
                                        <p:tgtEl>
                                          <p:spTgt spid="112652"/>
                                        </p:tgtEl>
                                        <p:attrNameLst>
                                          <p:attrName>ppt_x</p:attrName>
                                        </p:attrNameLst>
                                      </p:cBhvr>
                                      <p:tavLst>
                                        <p:tav tm="0">
                                          <p:val>
                                            <p:strVal val="1+#ppt_w/2"/>
                                          </p:val>
                                        </p:tav>
                                        <p:tav tm="100000">
                                          <p:val>
                                            <p:strVal val="#ppt_x"/>
                                          </p:val>
                                        </p:tav>
                                      </p:tavLst>
                                    </p:anim>
                                    <p:anim calcmode="lin" valueType="num">
                                      <p:cBhvr additive="base">
                                        <p:cTn id="26" dur="2000" fill="hold"/>
                                        <p:tgtEl>
                                          <p:spTgt spid="11265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2653"/>
                                        </p:tgtEl>
                                        <p:attrNameLst>
                                          <p:attrName>style.visibility</p:attrName>
                                        </p:attrNameLst>
                                      </p:cBhvr>
                                      <p:to>
                                        <p:strVal val="visible"/>
                                      </p:to>
                                    </p:set>
                                    <p:anim calcmode="lin" valueType="num">
                                      <p:cBhvr additive="base">
                                        <p:cTn id="31" dur="2000" fill="hold"/>
                                        <p:tgtEl>
                                          <p:spTgt spid="112653"/>
                                        </p:tgtEl>
                                        <p:attrNameLst>
                                          <p:attrName>ppt_x</p:attrName>
                                        </p:attrNameLst>
                                      </p:cBhvr>
                                      <p:tavLst>
                                        <p:tav tm="0">
                                          <p:val>
                                            <p:strVal val="1+#ppt_w/2"/>
                                          </p:val>
                                        </p:tav>
                                        <p:tav tm="100000">
                                          <p:val>
                                            <p:strVal val="#ppt_x"/>
                                          </p:val>
                                        </p:tav>
                                      </p:tavLst>
                                    </p:anim>
                                    <p:anim calcmode="lin" valueType="num">
                                      <p:cBhvr additive="base">
                                        <p:cTn id="32" dur="2000" fill="hold"/>
                                        <p:tgtEl>
                                          <p:spTgt spid="112653"/>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2654"/>
                                        </p:tgtEl>
                                        <p:attrNameLst>
                                          <p:attrName>style.visibility</p:attrName>
                                        </p:attrNameLst>
                                      </p:cBhvr>
                                      <p:to>
                                        <p:strVal val="visible"/>
                                      </p:to>
                                    </p:set>
                                    <p:anim calcmode="lin" valueType="num">
                                      <p:cBhvr additive="base">
                                        <p:cTn id="37" dur="2000" fill="hold"/>
                                        <p:tgtEl>
                                          <p:spTgt spid="112654"/>
                                        </p:tgtEl>
                                        <p:attrNameLst>
                                          <p:attrName>ppt_x</p:attrName>
                                        </p:attrNameLst>
                                      </p:cBhvr>
                                      <p:tavLst>
                                        <p:tav tm="0">
                                          <p:val>
                                            <p:strVal val="1+#ppt_w/2"/>
                                          </p:val>
                                        </p:tav>
                                        <p:tav tm="100000">
                                          <p:val>
                                            <p:strVal val="#ppt_x"/>
                                          </p:val>
                                        </p:tav>
                                      </p:tavLst>
                                    </p:anim>
                                    <p:anim calcmode="lin" valueType="num">
                                      <p:cBhvr additive="base">
                                        <p:cTn id="38" dur="2000" fill="hold"/>
                                        <p:tgtEl>
                                          <p:spTgt spid="112654"/>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12655"/>
                                        </p:tgtEl>
                                        <p:attrNameLst>
                                          <p:attrName>style.visibility</p:attrName>
                                        </p:attrNameLst>
                                      </p:cBhvr>
                                      <p:to>
                                        <p:strVal val="visible"/>
                                      </p:to>
                                    </p:set>
                                    <p:anim calcmode="lin" valueType="num">
                                      <p:cBhvr additive="base">
                                        <p:cTn id="43" dur="2000" fill="hold"/>
                                        <p:tgtEl>
                                          <p:spTgt spid="112655"/>
                                        </p:tgtEl>
                                        <p:attrNameLst>
                                          <p:attrName>ppt_x</p:attrName>
                                        </p:attrNameLst>
                                      </p:cBhvr>
                                      <p:tavLst>
                                        <p:tav tm="0">
                                          <p:val>
                                            <p:strVal val="1+#ppt_w/2"/>
                                          </p:val>
                                        </p:tav>
                                        <p:tav tm="100000">
                                          <p:val>
                                            <p:strVal val="#ppt_x"/>
                                          </p:val>
                                        </p:tav>
                                      </p:tavLst>
                                    </p:anim>
                                    <p:anim calcmode="lin" valueType="num">
                                      <p:cBhvr additive="base">
                                        <p:cTn id="44" dur="2000" fill="hold"/>
                                        <p:tgtEl>
                                          <p:spTgt spid="1126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9" grpId="0" animBg="1"/>
      <p:bldP spid="112650" grpId="0" animBg="1"/>
      <p:bldP spid="112651" grpId="0" animBg="1"/>
      <p:bldP spid="112652" grpId="0" animBg="1"/>
      <p:bldP spid="112653" grpId="0" animBg="1"/>
      <p:bldP spid="112654" grpId="0" animBg="1"/>
      <p:bldP spid="11265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sz="quarter"/>
          </p:nvPr>
        </p:nvSpPr>
        <p:spPr/>
        <p:txBody>
          <a:bodyPr/>
          <a:lstStyle/>
          <a:p>
            <a:pPr eaLnBrk="1" hangingPunct="1">
              <a:defRPr/>
            </a:pPr>
            <a:r>
              <a:rPr lang="de-DE" sz="4000" dirty="0" smtClean="0">
                <a:latin typeface="Arial" charset="0"/>
              </a:rPr>
              <a:t>3. Mehrstimmigkeit</a:t>
            </a:r>
            <a:r>
              <a:rPr lang="fr-FR" sz="4000" dirty="0" smtClean="0">
                <a:latin typeface="Arial" charset="0"/>
              </a:rPr>
              <a:t> </a:t>
            </a:r>
          </a:p>
        </p:txBody>
      </p:sp>
      <p:sp>
        <p:nvSpPr>
          <p:cNvPr id="32771" name="Text Box 14"/>
          <p:cNvSpPr txBox="1">
            <a:spLocks noChangeArrowheads="1"/>
          </p:cNvSpPr>
          <p:nvPr/>
        </p:nvSpPr>
        <p:spPr bwMode="auto">
          <a:xfrm>
            <a:off x="395288" y="5229225"/>
            <a:ext cx="5761037" cy="830263"/>
          </a:xfrm>
          <a:prstGeom prst="rect">
            <a:avLst/>
          </a:prstGeom>
          <a:noFill/>
          <a:ln w="9525">
            <a:noFill/>
            <a:miter lim="800000"/>
            <a:headEnd/>
            <a:tailEnd/>
          </a:ln>
        </p:spPr>
        <p:txBody>
          <a:bodyPr>
            <a:spAutoFit/>
          </a:bodyPr>
          <a:lstStyle/>
          <a:p>
            <a:pPr>
              <a:defRPr/>
            </a:pPr>
            <a:r>
              <a:rPr lang="de-DE" sz="2400" dirty="0">
                <a:effectLst>
                  <a:outerShdw blurRad="38100" dist="38100" dir="2700000" algn="tl">
                    <a:srgbClr val="000000">
                      <a:alpha val="43137"/>
                    </a:srgbClr>
                  </a:outerShdw>
                </a:effectLst>
                <a:latin typeface="Arial" charset="0"/>
                <a:cs typeface="Arial" charset="0"/>
              </a:rPr>
              <a:t>Dreiklang, Vierklang: Eine Gabe Gottes, in der Schöpfung vorgegeben</a:t>
            </a:r>
          </a:p>
        </p:txBody>
      </p:sp>
      <p:sp>
        <p:nvSpPr>
          <p:cNvPr id="53252" name="Rechteck 9"/>
          <p:cNvSpPr>
            <a:spLocks noChangeArrowheads="1"/>
          </p:cNvSpPr>
          <p:nvPr/>
        </p:nvSpPr>
        <p:spPr bwMode="auto">
          <a:xfrm>
            <a:off x="7092950" y="1557338"/>
            <a:ext cx="1079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CH" altLang="de-DE" sz="1000"/>
              <a:t>Baba66 GNU 1.2</a:t>
            </a:r>
          </a:p>
        </p:txBody>
      </p:sp>
      <p:pic>
        <p:nvPicPr>
          <p:cNvPr id="5325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557338"/>
            <a:ext cx="667702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149725"/>
            <a:ext cx="57340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Textfeld 15"/>
          <p:cNvSpPr txBox="1">
            <a:spLocks noChangeArrowheads="1"/>
          </p:cNvSpPr>
          <p:nvPr/>
        </p:nvSpPr>
        <p:spPr bwMode="auto">
          <a:xfrm>
            <a:off x="3851275" y="3860800"/>
            <a:ext cx="2373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1000"/>
              <a:t>Burkhart M. Schürmann GNU 1.2 or later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21" name="Rectangle 17"/>
          <p:cNvSpPr>
            <a:spLocks noGrp="1" noChangeArrowheads="1"/>
          </p:cNvSpPr>
          <p:nvPr>
            <p:ph type="title" sz="quarter"/>
          </p:nvPr>
        </p:nvSpPr>
        <p:spPr/>
        <p:txBody>
          <a:bodyPr/>
          <a:lstStyle/>
          <a:p>
            <a:pPr eaLnBrk="1" hangingPunct="1">
              <a:defRPr/>
            </a:pPr>
            <a:r>
              <a:rPr lang="de-DE" sz="4000" dirty="0" smtClean="0">
                <a:latin typeface="Arial" charset="0"/>
              </a:rPr>
              <a:t>4. Barockmusik (1600 - 1750)</a:t>
            </a:r>
            <a:r>
              <a:rPr lang="fr-FR" sz="4000" dirty="0" smtClean="0">
                <a:latin typeface="Arial" charset="0"/>
              </a:rPr>
              <a:t> </a:t>
            </a:r>
            <a:endParaRPr lang="de-CH" sz="4000" dirty="0" smtClean="0">
              <a:latin typeface="Arial" charset="0"/>
            </a:endParaRPr>
          </a:p>
        </p:txBody>
      </p:sp>
      <p:sp>
        <p:nvSpPr>
          <p:cNvPr id="98323" name="Text Box 19"/>
          <p:cNvSpPr txBox="1">
            <a:spLocks noChangeArrowheads="1"/>
          </p:cNvSpPr>
          <p:nvPr/>
        </p:nvSpPr>
        <p:spPr bwMode="auto">
          <a:xfrm>
            <a:off x="323850" y="4581525"/>
            <a:ext cx="4392613" cy="1570038"/>
          </a:xfrm>
          <a:prstGeom prst="rect">
            <a:avLst/>
          </a:prstGeom>
          <a:noFill/>
          <a:ln w="9525">
            <a:noFill/>
            <a:miter lim="800000"/>
            <a:headEnd/>
            <a:tailEnd/>
          </a:ln>
          <a:effectLst/>
        </p:spPr>
        <p:txBody>
          <a:bodyPr>
            <a:spAutoFit/>
          </a:bodyPr>
          <a:lstStyle/>
          <a:p>
            <a:pPr>
              <a:defRPr/>
            </a:pPr>
            <a:r>
              <a:rPr lang="de-DE" sz="2400" dirty="0">
                <a:effectLst>
                  <a:outerShdw blurRad="38100" dist="38100" dir="2700000" algn="tl">
                    <a:srgbClr val="000000"/>
                  </a:outerShdw>
                </a:effectLst>
                <a:latin typeface="Arial" charset="0"/>
                <a:cs typeface="Arial" charset="0"/>
              </a:rPr>
              <a:t>Die Bibel ermutigt zur wissen-</a:t>
            </a:r>
            <a:r>
              <a:rPr lang="de-DE" sz="2400" dirty="0" err="1">
                <a:effectLst>
                  <a:outerShdw blurRad="38100" dist="38100" dir="2700000" algn="tl">
                    <a:srgbClr val="000000"/>
                  </a:outerShdw>
                </a:effectLst>
                <a:latin typeface="Arial" charset="0"/>
                <a:cs typeface="Arial" charset="0"/>
              </a:rPr>
              <a:t>schaftlichen</a:t>
            </a:r>
            <a:r>
              <a:rPr lang="de-DE" sz="2400" dirty="0">
                <a:effectLst>
                  <a:outerShdw blurRad="38100" dist="38100" dir="2700000" algn="tl">
                    <a:srgbClr val="000000"/>
                  </a:outerShdw>
                </a:effectLst>
                <a:latin typeface="Arial" charset="0"/>
                <a:cs typeface="Arial" charset="0"/>
              </a:rPr>
              <a:t> Erforschung der Natur, um dadurch die </a:t>
            </a:r>
            <a:r>
              <a:rPr lang="de-DE" sz="2400" dirty="0" err="1">
                <a:effectLst>
                  <a:outerShdw blurRad="38100" dist="38100" dir="2700000" algn="tl">
                    <a:srgbClr val="000000"/>
                  </a:outerShdw>
                </a:effectLst>
                <a:latin typeface="Arial" charset="0"/>
                <a:cs typeface="Arial" charset="0"/>
              </a:rPr>
              <a:t>Grösse</a:t>
            </a:r>
            <a:r>
              <a:rPr lang="de-DE" sz="2400" dirty="0">
                <a:effectLst>
                  <a:outerShdw blurRad="38100" dist="38100" dir="2700000" algn="tl">
                    <a:srgbClr val="000000"/>
                  </a:outerShdw>
                </a:effectLst>
                <a:latin typeface="Arial" charset="0"/>
                <a:cs typeface="Arial" charset="0"/>
              </a:rPr>
              <a:t> Gottes zu erkennen.</a:t>
            </a:r>
          </a:p>
        </p:txBody>
      </p:sp>
      <p:sp>
        <p:nvSpPr>
          <p:cNvPr id="98324" name="Rectangle 20"/>
          <p:cNvSpPr>
            <a:spLocks noChangeArrowheads="1"/>
          </p:cNvSpPr>
          <p:nvPr/>
        </p:nvSpPr>
        <p:spPr bwMode="auto">
          <a:xfrm>
            <a:off x="5076825" y="2133600"/>
            <a:ext cx="3779838" cy="1008063"/>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SzPct val="60000"/>
              <a:buFont typeface="Wingdings" pitchFamily="2" charset="2"/>
              <a:buNone/>
              <a:defRPr/>
            </a:pPr>
            <a:r>
              <a:rPr lang="en-US" sz="2400" dirty="0">
                <a:cs typeface="Arial" charset="0"/>
              </a:rPr>
              <a:t>	</a:t>
            </a:r>
            <a:r>
              <a:rPr lang="de-DE" sz="2400" dirty="0">
                <a:effectLst>
                  <a:outerShdw blurRad="38100" dist="38100" dir="2700000" algn="tl">
                    <a:srgbClr val="000000">
                      <a:alpha val="43137"/>
                    </a:srgbClr>
                  </a:outerShdw>
                </a:effectLst>
                <a:latin typeface="Arial" charset="0"/>
                <a:cs typeface="Arial" charset="0"/>
              </a:rPr>
              <a:t>Ps 111,2: </a:t>
            </a:r>
            <a:r>
              <a:rPr lang="de-DE" sz="2400" b="1" dirty="0">
                <a:solidFill>
                  <a:srgbClr val="FFFF00"/>
                </a:solidFill>
                <a:effectLst>
                  <a:outerShdw blurRad="38100" dist="38100" dir="2700000" algn="tl">
                    <a:srgbClr val="000000">
                      <a:alpha val="43137"/>
                    </a:srgbClr>
                  </a:outerShdw>
                </a:effectLst>
                <a:latin typeface="Arial" charset="0"/>
                <a:cs typeface="Arial" charset="0"/>
              </a:rPr>
              <a:t>Gross sind die Taten des HERRN, sie werden erforscht von allen, die Freude an ihnen haben. </a:t>
            </a:r>
          </a:p>
        </p:txBody>
      </p:sp>
      <p:pic>
        <p:nvPicPr>
          <p:cNvPr id="5427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00213"/>
            <a:ext cx="4249737"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feld 7"/>
          <p:cNvSpPr txBox="1">
            <a:spLocks noChangeArrowheads="1"/>
          </p:cNvSpPr>
          <p:nvPr/>
        </p:nvSpPr>
        <p:spPr bwMode="auto">
          <a:xfrm>
            <a:off x="395288" y="40767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1000"/>
              <a:t>NASA</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0" y="277813"/>
            <a:ext cx="9144000" cy="1143000"/>
          </a:xfrm>
        </p:spPr>
        <p:txBody>
          <a:bodyPr/>
          <a:lstStyle/>
          <a:p>
            <a:pPr eaLnBrk="1" hangingPunct="1">
              <a:defRPr/>
            </a:pPr>
            <a:r>
              <a:rPr lang="de-DE" sz="4000" dirty="0" smtClean="0">
                <a:latin typeface="Arial" charset="0"/>
              </a:rPr>
              <a:t>4. Barockmusik (1600 - 1750)</a:t>
            </a:r>
          </a:p>
        </p:txBody>
      </p:sp>
      <p:sp>
        <p:nvSpPr>
          <p:cNvPr id="142339" name="Rectangle 3"/>
          <p:cNvSpPr>
            <a:spLocks noGrp="1" noChangeArrowheads="1"/>
          </p:cNvSpPr>
          <p:nvPr>
            <p:ph type="body" sz="half" idx="1"/>
          </p:nvPr>
        </p:nvSpPr>
        <p:spPr>
          <a:xfrm>
            <a:off x="250825" y="1600200"/>
            <a:ext cx="5400675" cy="4997450"/>
          </a:xfrm>
        </p:spPr>
        <p:txBody>
          <a:bodyPr/>
          <a:lstStyle/>
          <a:p>
            <a:pPr eaLnBrk="1" hangingPunct="1">
              <a:defRPr/>
            </a:pPr>
            <a:r>
              <a:rPr lang="de-DE" sz="2800" smtClean="0">
                <a:latin typeface="Arial" charset="0"/>
              </a:rPr>
              <a:t>Die Musik soll – zur Ehre des Schöpfergottes – die Ordnung und Harmonie in der Schöpfung widerspiegeln.</a:t>
            </a:r>
          </a:p>
          <a:p>
            <a:pPr eaLnBrk="1" hangingPunct="1">
              <a:defRPr/>
            </a:pPr>
            <a:r>
              <a:rPr lang="de-DE" sz="2800" smtClean="0">
                <a:latin typeface="Arial" charset="0"/>
              </a:rPr>
              <a:t>Die Musik orientiert sich an der Sprache. Gott hat sie dem Menschen gegeben (1Mo 2 und 11). Durch Sprache hat sich Gott in der Bibel geoffenbart (2Tim 3,16).</a:t>
            </a:r>
          </a:p>
        </p:txBody>
      </p:sp>
      <p:pic>
        <p:nvPicPr>
          <p:cNvPr id="55300" name="Picture 4" descr="Andromeda_Galaxy"/>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651500" y="1700213"/>
            <a:ext cx="3097213" cy="2189162"/>
          </a:xfrm>
          <a:noFill/>
          <a:extLst>
            <a:ext uri="{909E8E84-426E-40DD-AFC4-6F175D3DCCD1}">
              <a14:hiddenFill xmlns:a14="http://schemas.microsoft.com/office/drawing/2010/main">
                <a:solidFill>
                  <a:srgbClr val="FFFFFF"/>
                </a:solidFill>
              </a14:hiddenFill>
            </a:ext>
          </a:extLst>
        </p:spPr>
      </p:pic>
      <p:pic>
        <p:nvPicPr>
          <p:cNvPr id="5530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4149725"/>
            <a:ext cx="3098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feld 7"/>
          <p:cNvSpPr txBox="1">
            <a:spLocks noChangeArrowheads="1"/>
          </p:cNvSpPr>
          <p:nvPr/>
        </p:nvSpPr>
        <p:spPr bwMode="auto">
          <a:xfrm>
            <a:off x="8172450" y="616585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1000"/>
              <a:t>NASA</a:t>
            </a:r>
          </a:p>
        </p:txBody>
      </p:sp>
      <p:sp>
        <p:nvSpPr>
          <p:cNvPr id="55303" name="Rechteck 7"/>
          <p:cNvSpPr>
            <a:spLocks noChangeArrowheads="1"/>
          </p:cNvSpPr>
          <p:nvPr/>
        </p:nvSpPr>
        <p:spPr bwMode="auto">
          <a:xfrm>
            <a:off x="8388350" y="1412875"/>
            <a:ext cx="339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CH" altLang="de-DE" sz="1000"/>
              <a:t>FB</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277813"/>
            <a:ext cx="6588125" cy="1143000"/>
          </a:xfrm>
        </p:spPr>
        <p:txBody>
          <a:bodyPr/>
          <a:lstStyle/>
          <a:p>
            <a:pPr eaLnBrk="1" hangingPunct="1">
              <a:defRPr/>
            </a:pPr>
            <a:r>
              <a:rPr lang="de-DE" dirty="0" smtClean="0">
                <a:latin typeface="Arial" charset="0"/>
              </a:rPr>
              <a:t>5. Klassik (1750-1800)</a:t>
            </a:r>
          </a:p>
        </p:txBody>
      </p:sp>
      <p:sp>
        <p:nvSpPr>
          <p:cNvPr id="49159" name="Rectangle 7"/>
          <p:cNvSpPr>
            <a:spLocks noGrp="1" noChangeArrowheads="1"/>
          </p:cNvSpPr>
          <p:nvPr>
            <p:ph type="body" sz="half" idx="1"/>
          </p:nvPr>
        </p:nvSpPr>
        <p:spPr>
          <a:xfrm>
            <a:off x="0" y="1600200"/>
            <a:ext cx="6227763" cy="4530725"/>
          </a:xfrm>
        </p:spPr>
        <p:txBody>
          <a:bodyPr/>
          <a:lstStyle/>
          <a:p>
            <a:pPr eaLnBrk="1" hangingPunct="1">
              <a:defRPr/>
            </a:pPr>
            <a:r>
              <a:rPr lang="de-DE" sz="2400" dirty="0" smtClean="0">
                <a:latin typeface="Arial" charset="0"/>
              </a:rPr>
              <a:t>Der Mensch befindet sich im Zentrum.</a:t>
            </a:r>
          </a:p>
          <a:p>
            <a:pPr eaLnBrk="1" hangingPunct="1">
              <a:defRPr/>
            </a:pPr>
            <a:r>
              <a:rPr lang="de-DE" sz="2400" dirty="0" smtClean="0">
                <a:latin typeface="Arial" charset="0"/>
              </a:rPr>
              <a:t>Die Musik ist der Ausdruck zutiefst menschlicher Gefühle und Empfindungen (Freude, Traurigkeit, Melancholie, Jubel etc.).</a:t>
            </a:r>
          </a:p>
          <a:p>
            <a:pPr eaLnBrk="1" hangingPunct="1">
              <a:defRPr/>
            </a:pPr>
            <a:endParaRPr lang="de-DE" sz="2400" dirty="0" smtClean="0">
              <a:latin typeface="Arial" charset="0"/>
            </a:endParaRPr>
          </a:p>
        </p:txBody>
      </p:sp>
      <p:sp>
        <p:nvSpPr>
          <p:cNvPr id="49171" name="Rectangle 19"/>
          <p:cNvSpPr>
            <a:spLocks noChangeArrowheads="1"/>
          </p:cNvSpPr>
          <p:nvPr/>
        </p:nvSpPr>
        <p:spPr bwMode="auto">
          <a:xfrm>
            <a:off x="250825" y="4437063"/>
            <a:ext cx="6156325" cy="1262062"/>
          </a:xfrm>
          <a:prstGeom prst="rect">
            <a:avLst/>
          </a:prstGeom>
          <a:noFill/>
          <a:ln w="9525">
            <a:noFill/>
            <a:miter lim="800000"/>
            <a:headEnd/>
            <a:tailEnd/>
          </a:ln>
          <a:effectLst/>
        </p:spPr>
        <p:txBody>
          <a:bodyPr/>
          <a:lstStyle/>
          <a:p>
            <a:pPr marL="342900" indent="-342900">
              <a:spcBef>
                <a:spcPct val="20000"/>
              </a:spcBef>
              <a:buClr>
                <a:schemeClr val="hlink"/>
              </a:buClr>
              <a:buSzPct val="60000"/>
              <a:buFont typeface="Wingdings" pitchFamily="2" charset="2"/>
              <a:buChar char="n"/>
              <a:defRPr/>
            </a:pPr>
            <a:r>
              <a:rPr lang="de-DE" sz="2400" dirty="0">
                <a:effectLst>
                  <a:outerShdw blurRad="38100" dist="38100" dir="2700000" algn="tl">
                    <a:srgbClr val="000000"/>
                  </a:outerShdw>
                </a:effectLst>
                <a:latin typeface="Arial" charset="0"/>
                <a:cs typeface="Arial" charset="0"/>
              </a:rPr>
              <a:t>Man erfindet eher eingängige, graziöse und liebliche Melodien.</a:t>
            </a:r>
          </a:p>
        </p:txBody>
      </p:sp>
      <p:sp>
        <p:nvSpPr>
          <p:cNvPr id="56325" name="Textfeld 13"/>
          <p:cNvSpPr txBox="1">
            <a:spLocks noChangeArrowheads="1"/>
          </p:cNvSpPr>
          <p:nvPr/>
        </p:nvSpPr>
        <p:spPr bwMode="auto">
          <a:xfrm>
            <a:off x="7281863" y="0"/>
            <a:ext cx="1862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1200"/>
              <a:t>Sir James GNU 1.2 or later</a:t>
            </a:r>
          </a:p>
        </p:txBody>
      </p:sp>
      <p:pic>
        <p:nvPicPr>
          <p:cNvPr id="56326" name="Picture 14" descr="File:DBP 1959 318 Joseph Hayd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836613"/>
            <a:ext cx="23526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17" descr="File:DBP 1959 317 Ludwig van Beethov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4005263"/>
            <a:ext cx="2268538"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6"/>
          <p:cNvSpPr>
            <a:spLocks noChangeArrowheads="1"/>
          </p:cNvSpPr>
          <p:nvPr/>
        </p:nvSpPr>
        <p:spPr bwMode="auto">
          <a:xfrm>
            <a:off x="6588125" y="5949950"/>
            <a:ext cx="2736850" cy="646113"/>
          </a:xfrm>
          <a:prstGeom prst="rect">
            <a:avLst/>
          </a:prstGeom>
          <a:noFill/>
          <a:ln w="9525">
            <a:noFill/>
            <a:miter lim="800000"/>
            <a:headEnd/>
            <a:tailEnd/>
          </a:ln>
          <a:effectLst/>
        </p:spPr>
        <p:txBody>
          <a:bodyPr>
            <a:spAutoFit/>
          </a:bodyPr>
          <a:lstStyle/>
          <a:p>
            <a:pPr>
              <a:defRPr/>
            </a:pPr>
            <a:r>
              <a:rPr lang="de-CH" dirty="0">
                <a:effectLst>
                  <a:outerShdw blurRad="38100" dist="38100" dir="2700000" algn="tl">
                    <a:srgbClr val="000000"/>
                  </a:outerShdw>
                </a:effectLst>
                <a:latin typeface="Arial" charset="0"/>
                <a:cs typeface="Arial" charset="0"/>
              </a:rPr>
              <a:t>L. van Beethoven </a:t>
            </a:r>
          </a:p>
          <a:p>
            <a:pPr>
              <a:defRPr/>
            </a:pPr>
            <a:r>
              <a:rPr lang="de-CH" dirty="0">
                <a:effectLst>
                  <a:outerShdw blurRad="38100" dist="38100" dir="2700000" algn="tl">
                    <a:srgbClr val="000000"/>
                  </a:outerShdw>
                </a:effectLst>
                <a:latin typeface="Arial" charset="0"/>
                <a:cs typeface="Arial" charset="0"/>
              </a:rPr>
              <a:t>(1770-1827)</a:t>
            </a:r>
          </a:p>
        </p:txBody>
      </p:sp>
      <p:sp>
        <p:nvSpPr>
          <p:cNvPr id="18" name="Rectangle 6"/>
          <p:cNvSpPr>
            <a:spLocks noChangeArrowheads="1"/>
          </p:cNvSpPr>
          <p:nvPr/>
        </p:nvSpPr>
        <p:spPr bwMode="auto">
          <a:xfrm>
            <a:off x="6588125" y="2852738"/>
            <a:ext cx="2736850" cy="369887"/>
          </a:xfrm>
          <a:prstGeom prst="rect">
            <a:avLst/>
          </a:prstGeom>
          <a:noFill/>
          <a:ln w="9525">
            <a:noFill/>
            <a:miter lim="800000"/>
            <a:headEnd/>
            <a:tailEnd/>
          </a:ln>
          <a:effectLst/>
        </p:spPr>
        <p:txBody>
          <a:bodyPr>
            <a:spAutoFit/>
          </a:bodyPr>
          <a:lstStyle/>
          <a:p>
            <a:pPr>
              <a:defRPr/>
            </a:pPr>
            <a:r>
              <a:rPr lang="de-CH" dirty="0">
                <a:effectLst>
                  <a:outerShdw blurRad="38100" dist="38100" dir="2700000" algn="tl">
                    <a:srgbClr val="000000"/>
                  </a:outerShdw>
                </a:effectLst>
                <a:latin typeface="Arial" charset="0"/>
                <a:cs typeface="Arial" charset="0"/>
              </a:rPr>
              <a:t>J. Haydn (1732-1809)</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sz="quarter"/>
          </p:nvPr>
        </p:nvSpPr>
        <p:spPr>
          <a:xfrm>
            <a:off x="0" y="277813"/>
            <a:ext cx="9144000" cy="1143000"/>
          </a:xfrm>
        </p:spPr>
        <p:txBody>
          <a:bodyPr/>
          <a:lstStyle/>
          <a:p>
            <a:pPr eaLnBrk="1" hangingPunct="1">
              <a:defRPr/>
            </a:pPr>
            <a:r>
              <a:rPr lang="de-DE" sz="4000" dirty="0" smtClean="0">
                <a:latin typeface="Arial" charset="0"/>
              </a:rPr>
              <a:t>6. Romantik (19. Jh.)</a:t>
            </a:r>
          </a:p>
        </p:txBody>
      </p:sp>
      <p:sp>
        <p:nvSpPr>
          <p:cNvPr id="57347" name="Text Box 8"/>
          <p:cNvSpPr txBox="1">
            <a:spLocks noChangeArrowheads="1"/>
          </p:cNvSpPr>
          <p:nvPr/>
        </p:nvSpPr>
        <p:spPr bwMode="auto">
          <a:xfrm>
            <a:off x="179388" y="4941888"/>
            <a:ext cx="3429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CH" altLang="de-DE">
                <a:latin typeface="Arial" panose="020B0604020202020204" pitchFamily="34" charset="0"/>
              </a:rPr>
              <a:t>Felix Mendelssohn (1809-1847)</a:t>
            </a:r>
          </a:p>
        </p:txBody>
      </p:sp>
      <p:sp>
        <p:nvSpPr>
          <p:cNvPr id="89099" name="Rectangle 11"/>
          <p:cNvSpPr>
            <a:spLocks noChangeArrowheads="1"/>
          </p:cNvSpPr>
          <p:nvPr/>
        </p:nvSpPr>
        <p:spPr bwMode="auto">
          <a:xfrm>
            <a:off x="4716463" y="1557338"/>
            <a:ext cx="4103687" cy="4745037"/>
          </a:xfrm>
          <a:prstGeom prst="rect">
            <a:avLst/>
          </a:prstGeom>
          <a:noFill/>
          <a:ln w="9525">
            <a:noFill/>
            <a:miter lim="800000"/>
            <a:headEnd/>
            <a:tailEnd/>
          </a:ln>
          <a:effectLst/>
        </p:spPr>
        <p:txBody>
          <a:bodyPr>
            <a:spAutoFit/>
          </a:bodyPr>
          <a:lstStyle/>
          <a:p>
            <a:pPr>
              <a:spcBef>
                <a:spcPct val="20000"/>
              </a:spcBef>
              <a:buClr>
                <a:schemeClr val="hlink"/>
              </a:buClr>
              <a:buSzPct val="60000"/>
              <a:buFont typeface="Wingdings" pitchFamily="2" charset="2"/>
              <a:buChar char="n"/>
              <a:defRPr/>
            </a:pPr>
            <a:r>
              <a:rPr lang="fr-FR" dirty="0">
                <a:effectLst>
                  <a:outerShdw blurRad="38100" dist="38100" dir="2700000" algn="tl">
                    <a:srgbClr val="000000"/>
                  </a:outerShdw>
                </a:effectLst>
                <a:cs typeface="Arial" charset="0"/>
              </a:rPr>
              <a:t>  </a:t>
            </a:r>
            <a:r>
              <a:rPr lang="de-DE" sz="2800" dirty="0">
                <a:effectLst>
                  <a:outerShdw blurRad="38100" dist="38100" dir="2700000" algn="tl">
                    <a:srgbClr val="000000"/>
                  </a:outerShdw>
                </a:effectLst>
                <a:latin typeface="Arial" charset="0"/>
                <a:cs typeface="Arial" charset="0"/>
              </a:rPr>
              <a:t>Die Musik ist Ausdruck persönlicher und völlig subjektiver Empfindungen und Gefühle.</a:t>
            </a:r>
          </a:p>
          <a:p>
            <a:pPr>
              <a:spcBef>
                <a:spcPct val="20000"/>
              </a:spcBef>
              <a:buClr>
                <a:schemeClr val="hlink"/>
              </a:buClr>
              <a:buSzPct val="60000"/>
              <a:buFont typeface="Wingdings" pitchFamily="2" charset="2"/>
              <a:buChar char="n"/>
              <a:defRPr/>
            </a:pPr>
            <a:r>
              <a:rPr lang="de-DE" sz="2800" dirty="0">
                <a:effectLst>
                  <a:outerShdw blurRad="38100" dist="38100" dir="2700000" algn="tl">
                    <a:srgbClr val="000000"/>
                  </a:outerShdw>
                </a:effectLst>
                <a:latin typeface="Arial" charset="0"/>
                <a:cs typeface="Arial" charset="0"/>
              </a:rPr>
              <a:t>  Man sucht die Grenzen: </a:t>
            </a:r>
          </a:p>
          <a:p>
            <a:pPr lvl="1">
              <a:spcBef>
                <a:spcPct val="20000"/>
              </a:spcBef>
              <a:buClr>
                <a:schemeClr val="hlink"/>
              </a:buClr>
              <a:buSzPct val="60000"/>
              <a:buFont typeface="Wingdings" pitchFamily="2" charset="2"/>
              <a:buChar char="n"/>
              <a:defRPr/>
            </a:pPr>
            <a:r>
              <a:rPr lang="de-DE" sz="2800" dirty="0">
                <a:effectLst>
                  <a:outerShdw blurRad="38100" dist="38100" dir="2700000" algn="tl">
                    <a:srgbClr val="000000"/>
                  </a:outerShdw>
                </a:effectLst>
                <a:latin typeface="Arial" charset="0"/>
                <a:cs typeface="Arial" charset="0"/>
              </a:rPr>
              <a:t> Virtuosität</a:t>
            </a:r>
          </a:p>
          <a:p>
            <a:pPr lvl="1">
              <a:spcBef>
                <a:spcPct val="20000"/>
              </a:spcBef>
              <a:buClr>
                <a:schemeClr val="hlink"/>
              </a:buClr>
              <a:buSzPct val="60000"/>
              <a:buFont typeface="Wingdings" pitchFamily="2" charset="2"/>
              <a:buChar char="n"/>
              <a:defRPr/>
            </a:pPr>
            <a:r>
              <a:rPr lang="de-DE" sz="2800" dirty="0">
                <a:effectLst>
                  <a:outerShdw blurRad="38100" dist="38100" dir="2700000" algn="tl">
                    <a:srgbClr val="000000"/>
                  </a:outerShdw>
                </a:effectLst>
                <a:latin typeface="Arial" charset="0"/>
                <a:cs typeface="Arial" charset="0"/>
              </a:rPr>
              <a:t> </a:t>
            </a:r>
            <a:r>
              <a:rPr lang="de-DE" sz="2800" dirty="0" err="1">
                <a:effectLst>
                  <a:outerShdw blurRad="38100" dist="38100" dir="2700000" algn="tl">
                    <a:srgbClr val="000000"/>
                  </a:outerShdw>
                </a:effectLst>
                <a:latin typeface="Arial" charset="0"/>
                <a:cs typeface="Arial" charset="0"/>
              </a:rPr>
              <a:t>Orchestergrösse</a:t>
            </a:r>
            <a:endParaRPr lang="de-DE" sz="2800" dirty="0">
              <a:effectLst>
                <a:outerShdw blurRad="38100" dist="38100" dir="2700000" algn="tl">
                  <a:srgbClr val="000000"/>
                </a:outerShdw>
              </a:effectLst>
              <a:latin typeface="Arial" charset="0"/>
              <a:cs typeface="Arial" charset="0"/>
            </a:endParaRPr>
          </a:p>
          <a:p>
            <a:pPr lvl="1">
              <a:spcBef>
                <a:spcPct val="20000"/>
              </a:spcBef>
              <a:buClr>
                <a:schemeClr val="hlink"/>
              </a:buClr>
              <a:buSzPct val="60000"/>
              <a:buFont typeface="Wingdings" pitchFamily="2" charset="2"/>
              <a:buChar char="n"/>
              <a:defRPr/>
            </a:pPr>
            <a:r>
              <a:rPr lang="de-DE" sz="2800" dirty="0">
                <a:effectLst>
                  <a:outerShdw blurRad="38100" dist="38100" dir="2700000" algn="tl">
                    <a:srgbClr val="000000"/>
                  </a:outerShdw>
                </a:effectLst>
                <a:latin typeface="Arial" charset="0"/>
                <a:cs typeface="Arial" charset="0"/>
              </a:rPr>
              <a:t> Tonales System</a:t>
            </a:r>
          </a:p>
        </p:txBody>
      </p:sp>
      <p:pic>
        <p:nvPicPr>
          <p:cNvPr id="57349" name="Picture 19" descr="File:DBP 1959 319 Felix Mendelssohn Barthol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628775"/>
            <a:ext cx="3865563"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defRPr/>
            </a:pPr>
            <a:r>
              <a:rPr lang="de-DE" dirty="0" smtClean="0">
                <a:latin typeface="Arial" charset="0"/>
              </a:rPr>
              <a:t>7. Das 20. / 21. Jahrhundert</a:t>
            </a:r>
          </a:p>
        </p:txBody>
      </p:sp>
      <p:sp>
        <p:nvSpPr>
          <p:cNvPr id="168963" name="Rectangle 3"/>
          <p:cNvSpPr>
            <a:spLocks noGrp="1" noChangeArrowheads="1"/>
          </p:cNvSpPr>
          <p:nvPr>
            <p:ph type="body" sz="half" idx="1"/>
          </p:nvPr>
        </p:nvSpPr>
        <p:spPr>
          <a:xfrm>
            <a:off x="468313" y="1412875"/>
            <a:ext cx="4608512" cy="4530725"/>
          </a:xfrm>
        </p:spPr>
        <p:txBody>
          <a:bodyPr/>
          <a:lstStyle/>
          <a:p>
            <a:pPr eaLnBrk="1" hangingPunct="1">
              <a:defRPr/>
            </a:pPr>
            <a:r>
              <a:rPr lang="de-DE" sz="2800" dirty="0" smtClean="0">
                <a:latin typeface="Arial" charset="0"/>
              </a:rPr>
              <a:t>1. KM: Durchbrechen der Tonalität</a:t>
            </a:r>
          </a:p>
          <a:p>
            <a:pPr eaLnBrk="1" hangingPunct="1">
              <a:defRPr/>
            </a:pPr>
            <a:r>
              <a:rPr lang="de-DE" sz="2800" dirty="0" smtClean="0">
                <a:latin typeface="Arial" charset="0"/>
              </a:rPr>
              <a:t>2. UM: Ersetzen des Atemrhythmus durch motorischen Rhythmus</a:t>
            </a:r>
          </a:p>
        </p:txBody>
      </p:sp>
      <p:sp>
        <p:nvSpPr>
          <p:cNvPr id="168966" name="Text Box 6"/>
          <p:cNvSpPr txBox="1">
            <a:spLocks noChangeArrowheads="1"/>
          </p:cNvSpPr>
          <p:nvPr/>
        </p:nvSpPr>
        <p:spPr bwMode="auto">
          <a:xfrm>
            <a:off x="6227763" y="6021388"/>
            <a:ext cx="2063750" cy="366712"/>
          </a:xfrm>
          <a:prstGeom prst="rect">
            <a:avLst/>
          </a:prstGeom>
          <a:noFill/>
          <a:ln w="9525">
            <a:noFill/>
            <a:miter lim="800000"/>
            <a:headEnd/>
            <a:tailEnd/>
          </a:ln>
          <a:effectLst/>
        </p:spPr>
        <p:txBody>
          <a:bodyPr>
            <a:spAutoFit/>
          </a:bodyPr>
          <a:lstStyle/>
          <a:p>
            <a:pPr>
              <a:defRPr/>
            </a:pPr>
            <a:r>
              <a:rPr lang="fr-FR" dirty="0">
                <a:effectLst>
                  <a:outerShdw blurRad="38100" dist="38100" dir="2700000" algn="tl">
                    <a:srgbClr val="000000"/>
                  </a:outerShdw>
                </a:effectLst>
                <a:latin typeface="Arial" charset="0"/>
                <a:cs typeface="Arial" charset="0"/>
              </a:rPr>
              <a:t>Arnold Schönberg</a:t>
            </a:r>
          </a:p>
        </p:txBody>
      </p:sp>
      <p:sp>
        <p:nvSpPr>
          <p:cNvPr id="58373" name="Text Box 7"/>
          <p:cNvSpPr txBox="1">
            <a:spLocks noChangeArrowheads="1"/>
          </p:cNvSpPr>
          <p:nvPr/>
        </p:nvSpPr>
        <p:spPr bwMode="auto">
          <a:xfrm>
            <a:off x="4695825" y="58261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de-DE" altLang="de-DE"/>
          </a:p>
        </p:txBody>
      </p:sp>
      <p:pic>
        <p:nvPicPr>
          <p:cNvPr id="58374" name="Picture 9" descr="Arnold_Schoenberg_la_19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1557338"/>
            <a:ext cx="34925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Text Box 13"/>
          <p:cNvSpPr txBox="1">
            <a:spLocks noChangeArrowheads="1"/>
          </p:cNvSpPr>
          <p:nvPr/>
        </p:nvSpPr>
        <p:spPr bwMode="auto">
          <a:xfrm>
            <a:off x="5364163" y="1268413"/>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CH" altLang="de-DE" sz="1000"/>
              <a:t>FB</a:t>
            </a:r>
            <a:endParaRPr lang="de-DE" altLang="de-DE" sz="1000"/>
          </a:p>
        </p:txBody>
      </p:sp>
      <p:sp>
        <p:nvSpPr>
          <p:cNvPr id="58376" name="Text Box 14"/>
          <p:cNvSpPr txBox="1">
            <a:spLocks noChangeArrowheads="1"/>
          </p:cNvSpPr>
          <p:nvPr/>
        </p:nvSpPr>
        <p:spPr bwMode="auto">
          <a:xfrm>
            <a:off x="6659563" y="1268413"/>
            <a:ext cx="2184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CH" altLang="de-DE" sz="1200"/>
              <a:t>Schönberg Archive at USC (FB)</a:t>
            </a:r>
            <a:endParaRPr lang="de-DE" altLang="de-DE" sz="1200"/>
          </a:p>
        </p:txBody>
      </p:sp>
      <p:pic>
        <p:nvPicPr>
          <p:cNvPr id="58377" name="Picture 7" descr="File:Steve Lukather with guitar, sing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860800"/>
            <a:ext cx="194310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8" name="Textfeld 6"/>
          <p:cNvSpPr txBox="1">
            <a:spLocks noChangeArrowheads="1"/>
          </p:cNvSpPr>
          <p:nvPr/>
        </p:nvSpPr>
        <p:spPr bwMode="auto">
          <a:xfrm>
            <a:off x="2916238" y="3860800"/>
            <a:ext cx="381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1200"/>
              <a:t>FB</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2863850"/>
            <a:ext cx="5076825"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482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hteck 7"/>
          <p:cNvSpPr>
            <a:spLocks noChangeArrowheads="1"/>
          </p:cNvSpPr>
          <p:nvPr/>
        </p:nvSpPr>
        <p:spPr bwMode="auto">
          <a:xfrm>
            <a:off x="4787900" y="2636838"/>
            <a:ext cx="339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CH" altLang="de-DE" sz="1000"/>
              <a:t>FB</a:t>
            </a:r>
          </a:p>
        </p:txBody>
      </p:sp>
      <p:sp>
        <p:nvSpPr>
          <p:cNvPr id="59397" name="Rechteck 7"/>
          <p:cNvSpPr>
            <a:spLocks noChangeArrowheads="1"/>
          </p:cNvSpPr>
          <p:nvPr/>
        </p:nvSpPr>
        <p:spPr bwMode="auto">
          <a:xfrm>
            <a:off x="476250" y="1493838"/>
            <a:ext cx="339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CH" altLang="de-DE" sz="1000"/>
              <a:t>FB</a:t>
            </a:r>
          </a:p>
        </p:txBody>
      </p:sp>
      <p:sp>
        <p:nvSpPr>
          <p:cNvPr id="8" name="Text Box 8"/>
          <p:cNvSpPr txBox="1">
            <a:spLocks noChangeArrowheads="1"/>
          </p:cNvSpPr>
          <p:nvPr/>
        </p:nvSpPr>
        <p:spPr bwMode="auto">
          <a:xfrm>
            <a:off x="250825" y="3213100"/>
            <a:ext cx="3313113" cy="3138488"/>
          </a:xfrm>
          <a:prstGeom prst="rect">
            <a:avLst/>
          </a:prstGeom>
          <a:noFill/>
          <a:ln w="9525">
            <a:noFill/>
            <a:miter lim="800000"/>
            <a:headEnd/>
            <a:tailEnd/>
          </a:ln>
          <a:effectLst/>
        </p:spPr>
        <p:txBody>
          <a:bodyPr>
            <a:spAutoFit/>
          </a:bodyPr>
          <a:lstStyle/>
          <a:p>
            <a:pPr>
              <a:defRPr/>
            </a:pPr>
            <a:r>
              <a:rPr lang="en-US" sz="2200" b="1" dirty="0" err="1">
                <a:effectLst>
                  <a:outerShdw blurRad="38100" dist="38100" dir="2700000" algn="tl">
                    <a:srgbClr val="000000">
                      <a:alpha val="43137"/>
                    </a:srgbClr>
                  </a:outerShdw>
                </a:effectLst>
                <a:latin typeface="Arial" charset="0"/>
                <a:cs typeface="Arial" charset="0"/>
              </a:rPr>
              <a:t>Philipper</a:t>
            </a:r>
            <a:r>
              <a:rPr lang="en-US" sz="2200" b="1" dirty="0">
                <a:effectLst>
                  <a:outerShdw blurRad="38100" dist="38100" dir="2700000" algn="tl">
                    <a:srgbClr val="000000">
                      <a:alpha val="43137"/>
                    </a:srgbClr>
                  </a:outerShdw>
                </a:effectLst>
                <a:latin typeface="Arial" charset="0"/>
                <a:cs typeface="Arial" charset="0"/>
              </a:rPr>
              <a:t>  4,8: </a:t>
            </a:r>
            <a:r>
              <a:rPr lang="en-US" sz="2200" b="1" dirty="0" err="1">
                <a:solidFill>
                  <a:srgbClr val="FFFF00"/>
                </a:solidFill>
                <a:effectLst>
                  <a:outerShdw blurRad="38100" dist="38100" dir="2700000" algn="tl">
                    <a:srgbClr val="000000">
                      <a:alpha val="43137"/>
                    </a:srgbClr>
                  </a:outerShdw>
                </a:effectLst>
                <a:latin typeface="Arial" charset="0"/>
                <a:cs typeface="Arial" charset="0"/>
              </a:rPr>
              <a:t>Alles</a:t>
            </a:r>
            <a:r>
              <a:rPr lang="en-US" sz="2200" b="1" dirty="0">
                <a:solidFill>
                  <a:srgbClr val="FFFF00"/>
                </a:solidFill>
                <a:effectLst>
                  <a:outerShdw blurRad="38100" dist="38100" dir="2700000" algn="tl">
                    <a:srgbClr val="000000">
                      <a:alpha val="43137"/>
                    </a:srgbClr>
                  </a:outerShdw>
                </a:effectLst>
                <a:latin typeface="Arial" charset="0"/>
                <a:cs typeface="Arial" charset="0"/>
              </a:rPr>
              <a:t> was </a:t>
            </a:r>
            <a:r>
              <a:rPr lang="en-US" sz="2200" b="1" dirty="0" err="1">
                <a:solidFill>
                  <a:srgbClr val="FFFF00"/>
                </a:solidFill>
                <a:effectLst>
                  <a:outerShdw blurRad="38100" dist="38100" dir="2700000" algn="tl">
                    <a:srgbClr val="000000">
                      <a:alpha val="43137"/>
                    </a:srgbClr>
                  </a:outerShdw>
                </a:effectLst>
                <a:latin typeface="Arial" charset="0"/>
                <a:cs typeface="Arial" charset="0"/>
              </a:rPr>
              <a:t>würdig</a:t>
            </a:r>
            <a:r>
              <a:rPr lang="en-US" sz="2200" b="1" dirty="0">
                <a:solidFill>
                  <a:srgbClr val="FFFF00"/>
                </a:solidFill>
                <a:effectLst>
                  <a:outerShdw blurRad="38100" dist="38100" dir="2700000" algn="tl">
                    <a:srgbClr val="000000">
                      <a:alpha val="43137"/>
                    </a:srgbClr>
                  </a:outerShdw>
                </a:effectLst>
                <a:latin typeface="Arial" charset="0"/>
                <a:cs typeface="Arial" charset="0"/>
              </a:rPr>
              <a:t>, </a:t>
            </a:r>
            <a:r>
              <a:rPr lang="en-US" sz="2200" b="1" dirty="0" err="1">
                <a:solidFill>
                  <a:srgbClr val="FFFF00"/>
                </a:solidFill>
                <a:effectLst>
                  <a:outerShdw blurRad="38100" dist="38100" dir="2700000" algn="tl">
                    <a:srgbClr val="000000">
                      <a:alpha val="43137"/>
                    </a:srgbClr>
                  </a:outerShdw>
                </a:effectLst>
                <a:latin typeface="Arial" charset="0"/>
                <a:cs typeface="Arial" charset="0"/>
              </a:rPr>
              <a:t>alles</a:t>
            </a:r>
            <a:r>
              <a:rPr lang="en-US" sz="2200" b="1" dirty="0">
                <a:solidFill>
                  <a:srgbClr val="FFFF00"/>
                </a:solidFill>
                <a:effectLst>
                  <a:outerShdw blurRad="38100" dist="38100" dir="2700000" algn="tl">
                    <a:srgbClr val="000000">
                      <a:alpha val="43137"/>
                    </a:srgbClr>
                  </a:outerShdw>
                </a:effectLst>
                <a:latin typeface="Arial" charset="0"/>
                <a:cs typeface="Arial" charset="0"/>
              </a:rPr>
              <a:t> was </a:t>
            </a:r>
            <a:r>
              <a:rPr lang="en-US" sz="2200" b="1" dirty="0" err="1">
                <a:solidFill>
                  <a:srgbClr val="FFFF00"/>
                </a:solidFill>
                <a:effectLst>
                  <a:outerShdw blurRad="38100" dist="38100" dir="2700000" algn="tl">
                    <a:srgbClr val="000000">
                      <a:alpha val="43137"/>
                    </a:srgbClr>
                  </a:outerShdw>
                </a:effectLst>
                <a:latin typeface="Arial" charset="0"/>
                <a:cs typeface="Arial" charset="0"/>
              </a:rPr>
              <a:t>gerecht</a:t>
            </a:r>
            <a:r>
              <a:rPr lang="en-US" sz="2200" b="1" dirty="0">
                <a:solidFill>
                  <a:srgbClr val="FFFF00"/>
                </a:solidFill>
                <a:effectLst>
                  <a:outerShdw blurRad="38100" dist="38100" dir="2700000" algn="tl">
                    <a:srgbClr val="000000">
                      <a:alpha val="43137"/>
                    </a:srgbClr>
                  </a:outerShdw>
                </a:effectLst>
                <a:latin typeface="Arial" charset="0"/>
                <a:cs typeface="Arial" charset="0"/>
              </a:rPr>
              <a:t>, </a:t>
            </a:r>
            <a:r>
              <a:rPr lang="en-US" sz="2200" b="1" dirty="0" err="1">
                <a:solidFill>
                  <a:srgbClr val="FFFF00"/>
                </a:solidFill>
                <a:effectLst>
                  <a:outerShdw blurRad="38100" dist="38100" dir="2700000" algn="tl">
                    <a:srgbClr val="000000">
                      <a:alpha val="43137"/>
                    </a:srgbClr>
                  </a:outerShdw>
                </a:effectLst>
                <a:latin typeface="Arial" charset="0"/>
                <a:cs typeface="Arial" charset="0"/>
              </a:rPr>
              <a:t>alles</a:t>
            </a:r>
            <a:r>
              <a:rPr lang="en-US" sz="2200" b="1" dirty="0">
                <a:solidFill>
                  <a:srgbClr val="FFFF00"/>
                </a:solidFill>
                <a:effectLst>
                  <a:outerShdw blurRad="38100" dist="38100" dir="2700000" algn="tl">
                    <a:srgbClr val="000000">
                      <a:alpha val="43137"/>
                    </a:srgbClr>
                  </a:outerShdw>
                </a:effectLst>
                <a:latin typeface="Arial" charset="0"/>
                <a:cs typeface="Arial" charset="0"/>
              </a:rPr>
              <a:t> was rein, </a:t>
            </a:r>
            <a:r>
              <a:rPr lang="en-US" sz="2200" b="1" dirty="0" err="1">
                <a:solidFill>
                  <a:srgbClr val="FF3300"/>
                </a:solidFill>
                <a:effectLst>
                  <a:outerShdw blurRad="38100" dist="38100" dir="2700000" algn="tl">
                    <a:srgbClr val="000000">
                      <a:alpha val="43137"/>
                    </a:srgbClr>
                  </a:outerShdw>
                </a:effectLst>
                <a:latin typeface="Arial" charset="0"/>
                <a:cs typeface="Arial" charset="0"/>
              </a:rPr>
              <a:t>alles</a:t>
            </a:r>
            <a:r>
              <a:rPr lang="en-US" sz="2200" b="1" dirty="0">
                <a:solidFill>
                  <a:srgbClr val="FF3300"/>
                </a:solidFill>
                <a:effectLst>
                  <a:outerShdw blurRad="38100" dist="38100" dir="2700000" algn="tl">
                    <a:srgbClr val="000000">
                      <a:alpha val="43137"/>
                    </a:srgbClr>
                  </a:outerShdw>
                </a:effectLst>
                <a:latin typeface="Arial" charset="0"/>
                <a:cs typeface="Arial" charset="0"/>
              </a:rPr>
              <a:t> was </a:t>
            </a:r>
            <a:r>
              <a:rPr lang="en-US" sz="2200" b="1" dirty="0" err="1">
                <a:solidFill>
                  <a:srgbClr val="FF3300"/>
                </a:solidFill>
                <a:effectLst>
                  <a:outerShdw blurRad="38100" dist="38100" dir="2700000" algn="tl">
                    <a:srgbClr val="000000">
                      <a:alpha val="43137"/>
                    </a:srgbClr>
                  </a:outerShdw>
                </a:effectLst>
                <a:latin typeface="Arial" charset="0"/>
                <a:cs typeface="Arial" charset="0"/>
              </a:rPr>
              <a:t>lieblich</a:t>
            </a:r>
            <a:r>
              <a:rPr lang="en-US" sz="2200" b="1" dirty="0">
                <a:solidFill>
                  <a:srgbClr val="FF3300"/>
                </a:solidFill>
                <a:effectLst>
                  <a:outerShdw blurRad="38100" dist="38100" dir="2700000" algn="tl">
                    <a:srgbClr val="000000">
                      <a:alpha val="43137"/>
                    </a:srgbClr>
                  </a:outerShdw>
                </a:effectLst>
                <a:latin typeface="Arial" charset="0"/>
                <a:cs typeface="Arial" charset="0"/>
              </a:rPr>
              <a:t> </a:t>
            </a:r>
            <a:r>
              <a:rPr lang="en-US" sz="2200" b="1" dirty="0" err="1">
                <a:solidFill>
                  <a:srgbClr val="FF3300"/>
                </a:solidFill>
                <a:effectLst>
                  <a:outerShdw blurRad="38100" dist="38100" dir="2700000" algn="tl">
                    <a:srgbClr val="000000">
                      <a:alpha val="43137"/>
                    </a:srgbClr>
                  </a:outerShdw>
                </a:effectLst>
                <a:latin typeface="Arial" charset="0"/>
                <a:cs typeface="Arial" charset="0"/>
              </a:rPr>
              <a:t>ist</a:t>
            </a:r>
            <a:r>
              <a:rPr lang="en-US" sz="2200" b="1" dirty="0">
                <a:solidFill>
                  <a:srgbClr val="FF3300"/>
                </a:solidFill>
                <a:effectLst>
                  <a:outerShdw blurRad="38100" dist="38100" dir="2700000" algn="tl">
                    <a:srgbClr val="000000">
                      <a:alpha val="43137"/>
                    </a:srgbClr>
                  </a:outerShdw>
                </a:effectLst>
                <a:latin typeface="Arial" charset="0"/>
                <a:cs typeface="Arial" charset="0"/>
              </a:rPr>
              <a:t>, </a:t>
            </a:r>
            <a:r>
              <a:rPr lang="en-US" sz="2200" b="1" dirty="0" err="1">
                <a:solidFill>
                  <a:srgbClr val="FF3300"/>
                </a:solidFill>
                <a:effectLst>
                  <a:outerShdw blurRad="38100" dist="38100" dir="2700000" algn="tl">
                    <a:srgbClr val="000000">
                      <a:alpha val="43137"/>
                    </a:srgbClr>
                  </a:outerShdw>
                </a:effectLst>
                <a:latin typeface="Arial" charset="0"/>
                <a:cs typeface="Arial" charset="0"/>
              </a:rPr>
              <a:t>alles</a:t>
            </a:r>
            <a:r>
              <a:rPr lang="en-US" sz="2200" b="1" dirty="0">
                <a:solidFill>
                  <a:srgbClr val="FF3300"/>
                </a:solidFill>
                <a:effectLst>
                  <a:outerShdw blurRad="38100" dist="38100" dir="2700000" algn="tl">
                    <a:srgbClr val="000000">
                      <a:alpha val="43137"/>
                    </a:srgbClr>
                  </a:outerShdw>
                </a:effectLst>
                <a:latin typeface="Arial" charset="0"/>
                <a:cs typeface="Arial" charset="0"/>
              </a:rPr>
              <a:t> was </a:t>
            </a:r>
            <a:r>
              <a:rPr lang="en-US" sz="2200" b="1" dirty="0" err="1">
                <a:solidFill>
                  <a:srgbClr val="FF3300"/>
                </a:solidFill>
                <a:effectLst>
                  <a:outerShdw blurRad="38100" dist="38100" dir="2700000" algn="tl">
                    <a:srgbClr val="000000">
                      <a:alpha val="43137"/>
                    </a:srgbClr>
                  </a:outerShdw>
                </a:effectLst>
                <a:latin typeface="Arial" charset="0"/>
                <a:cs typeface="Arial" charset="0"/>
              </a:rPr>
              <a:t>wohllautet</a:t>
            </a:r>
            <a:r>
              <a:rPr lang="en-US" sz="2200" b="1" dirty="0">
                <a:solidFill>
                  <a:srgbClr val="FF3300"/>
                </a:solidFill>
                <a:effectLst>
                  <a:outerShdw blurRad="38100" dist="38100" dir="2700000" algn="tl">
                    <a:srgbClr val="000000">
                      <a:alpha val="43137"/>
                    </a:srgbClr>
                  </a:outerShdw>
                </a:effectLst>
                <a:latin typeface="Arial" charset="0"/>
                <a:cs typeface="Arial" charset="0"/>
              </a:rPr>
              <a:t>, </a:t>
            </a:r>
            <a:r>
              <a:rPr lang="en-US" sz="2200" b="1" dirty="0" err="1">
                <a:solidFill>
                  <a:srgbClr val="FFFF00"/>
                </a:solidFill>
                <a:effectLst>
                  <a:outerShdw blurRad="38100" dist="38100" dir="2700000" algn="tl">
                    <a:srgbClr val="000000">
                      <a:alpha val="43137"/>
                    </a:srgbClr>
                  </a:outerShdw>
                </a:effectLst>
                <a:latin typeface="Arial" charset="0"/>
                <a:cs typeface="Arial" charset="0"/>
              </a:rPr>
              <a:t>wenn</a:t>
            </a:r>
            <a:r>
              <a:rPr lang="en-US" sz="2200" b="1" dirty="0">
                <a:solidFill>
                  <a:srgbClr val="FFFF00"/>
                </a:solidFill>
                <a:effectLst>
                  <a:outerShdw blurRad="38100" dist="38100" dir="2700000" algn="tl">
                    <a:srgbClr val="000000">
                      <a:alpha val="43137"/>
                    </a:srgbClr>
                  </a:outerShdw>
                </a:effectLst>
                <a:latin typeface="Arial" charset="0"/>
                <a:cs typeface="Arial" charset="0"/>
              </a:rPr>
              <a:t> </a:t>
            </a:r>
            <a:r>
              <a:rPr lang="en-US" sz="2200" b="1" dirty="0" err="1">
                <a:solidFill>
                  <a:srgbClr val="FFFF00"/>
                </a:solidFill>
                <a:effectLst>
                  <a:outerShdw blurRad="38100" dist="38100" dir="2700000" algn="tl">
                    <a:srgbClr val="000000">
                      <a:alpha val="43137"/>
                    </a:srgbClr>
                  </a:outerShdw>
                </a:effectLst>
                <a:latin typeface="Arial" charset="0"/>
                <a:cs typeface="Arial" charset="0"/>
              </a:rPr>
              <a:t>es</a:t>
            </a:r>
            <a:r>
              <a:rPr lang="en-US" sz="2200" b="1" dirty="0">
                <a:solidFill>
                  <a:srgbClr val="FFFF00"/>
                </a:solidFill>
                <a:effectLst>
                  <a:outerShdw blurRad="38100" dist="38100" dir="2700000" algn="tl">
                    <a:srgbClr val="000000">
                      <a:alpha val="43137"/>
                    </a:srgbClr>
                  </a:outerShdw>
                </a:effectLst>
                <a:latin typeface="Arial" charset="0"/>
                <a:cs typeface="Arial" charset="0"/>
              </a:rPr>
              <a:t> </a:t>
            </a:r>
            <a:r>
              <a:rPr lang="en-US" sz="2200" b="1" dirty="0" err="1">
                <a:solidFill>
                  <a:srgbClr val="FFFF00"/>
                </a:solidFill>
                <a:effectLst>
                  <a:outerShdw blurRad="38100" dist="38100" dir="2700000" algn="tl">
                    <a:srgbClr val="000000">
                      <a:alpha val="43137"/>
                    </a:srgbClr>
                  </a:outerShdw>
                </a:effectLst>
                <a:latin typeface="Arial" charset="0"/>
                <a:cs typeface="Arial" charset="0"/>
              </a:rPr>
              <a:t>irgend</a:t>
            </a:r>
            <a:r>
              <a:rPr lang="en-US" sz="2200" b="1" dirty="0">
                <a:solidFill>
                  <a:srgbClr val="FFFF00"/>
                </a:solidFill>
                <a:effectLst>
                  <a:outerShdw blurRad="38100" dist="38100" dir="2700000" algn="tl">
                    <a:srgbClr val="000000">
                      <a:alpha val="43137"/>
                    </a:srgbClr>
                  </a:outerShdw>
                </a:effectLst>
                <a:latin typeface="Arial" charset="0"/>
                <a:cs typeface="Arial" charset="0"/>
              </a:rPr>
              <a:t> </a:t>
            </a:r>
            <a:r>
              <a:rPr lang="en-US" sz="2200" b="1" dirty="0" err="1">
                <a:solidFill>
                  <a:srgbClr val="FFFF00"/>
                </a:solidFill>
                <a:effectLst>
                  <a:outerShdw blurRad="38100" dist="38100" dir="2700000" algn="tl">
                    <a:srgbClr val="000000">
                      <a:alpha val="43137"/>
                    </a:srgbClr>
                  </a:outerShdw>
                </a:effectLst>
                <a:latin typeface="Arial" charset="0"/>
                <a:cs typeface="Arial" charset="0"/>
              </a:rPr>
              <a:t>eine</a:t>
            </a:r>
            <a:r>
              <a:rPr lang="en-US" sz="2200" b="1" dirty="0">
                <a:solidFill>
                  <a:srgbClr val="FFFF00"/>
                </a:solidFill>
                <a:effectLst>
                  <a:outerShdw blurRad="38100" dist="38100" dir="2700000" algn="tl">
                    <a:srgbClr val="000000">
                      <a:alpha val="43137"/>
                    </a:srgbClr>
                  </a:outerShdw>
                </a:effectLst>
                <a:latin typeface="Arial" charset="0"/>
                <a:cs typeface="Arial" charset="0"/>
              </a:rPr>
              <a:t> </a:t>
            </a:r>
            <a:r>
              <a:rPr lang="en-US" sz="2200" b="1" dirty="0" err="1">
                <a:solidFill>
                  <a:srgbClr val="FFFF00"/>
                </a:solidFill>
                <a:effectLst>
                  <a:outerShdw blurRad="38100" dist="38100" dir="2700000" algn="tl">
                    <a:srgbClr val="000000">
                      <a:alpha val="43137"/>
                    </a:srgbClr>
                  </a:outerShdw>
                </a:effectLst>
                <a:latin typeface="Arial" charset="0"/>
                <a:cs typeface="Arial" charset="0"/>
              </a:rPr>
              <a:t>Tugend</a:t>
            </a:r>
            <a:r>
              <a:rPr lang="en-US" sz="2200" b="1" dirty="0">
                <a:solidFill>
                  <a:srgbClr val="FFFF00"/>
                </a:solidFill>
                <a:effectLst>
                  <a:outerShdw blurRad="38100" dist="38100" dir="2700000" algn="tl">
                    <a:srgbClr val="000000">
                      <a:alpha val="43137"/>
                    </a:srgbClr>
                  </a:outerShdw>
                </a:effectLst>
                <a:latin typeface="Arial" charset="0"/>
                <a:cs typeface="Arial" charset="0"/>
              </a:rPr>
              <a:t> und </a:t>
            </a:r>
            <a:r>
              <a:rPr lang="en-US" sz="2200" b="1" dirty="0" err="1">
                <a:solidFill>
                  <a:srgbClr val="FFFF00"/>
                </a:solidFill>
                <a:effectLst>
                  <a:outerShdw blurRad="38100" dist="38100" dir="2700000" algn="tl">
                    <a:srgbClr val="000000">
                      <a:alpha val="43137"/>
                    </a:srgbClr>
                  </a:outerShdw>
                </a:effectLst>
                <a:latin typeface="Arial" charset="0"/>
                <a:cs typeface="Arial" charset="0"/>
              </a:rPr>
              <a:t>wenn</a:t>
            </a:r>
            <a:r>
              <a:rPr lang="en-US" sz="2200" b="1" dirty="0">
                <a:solidFill>
                  <a:srgbClr val="FFFF00"/>
                </a:solidFill>
                <a:effectLst>
                  <a:outerShdw blurRad="38100" dist="38100" dir="2700000" algn="tl">
                    <a:srgbClr val="000000">
                      <a:alpha val="43137"/>
                    </a:srgbClr>
                  </a:outerShdw>
                </a:effectLst>
                <a:latin typeface="Arial" charset="0"/>
                <a:cs typeface="Arial" charset="0"/>
              </a:rPr>
              <a:t> </a:t>
            </a:r>
            <a:r>
              <a:rPr lang="en-US" sz="2200" b="1" dirty="0" err="1">
                <a:solidFill>
                  <a:srgbClr val="FFFF00"/>
                </a:solidFill>
                <a:effectLst>
                  <a:outerShdw blurRad="38100" dist="38100" dir="2700000" algn="tl">
                    <a:srgbClr val="000000">
                      <a:alpha val="43137"/>
                    </a:srgbClr>
                  </a:outerShdw>
                </a:effectLst>
                <a:latin typeface="Arial" charset="0"/>
                <a:cs typeface="Arial" charset="0"/>
              </a:rPr>
              <a:t>es</a:t>
            </a:r>
            <a:r>
              <a:rPr lang="en-US" sz="2200" b="1" dirty="0">
                <a:solidFill>
                  <a:srgbClr val="FFFF00"/>
                </a:solidFill>
                <a:effectLst>
                  <a:outerShdw blurRad="38100" dist="38100" dir="2700000" algn="tl">
                    <a:srgbClr val="000000">
                      <a:alpha val="43137"/>
                    </a:srgbClr>
                  </a:outerShdw>
                </a:effectLst>
                <a:latin typeface="Arial" charset="0"/>
                <a:cs typeface="Arial" charset="0"/>
              </a:rPr>
              <a:t> </a:t>
            </a:r>
            <a:r>
              <a:rPr lang="en-US" sz="2200" b="1" dirty="0" err="1">
                <a:solidFill>
                  <a:srgbClr val="FFFF00"/>
                </a:solidFill>
                <a:effectLst>
                  <a:outerShdw blurRad="38100" dist="38100" dir="2700000" algn="tl">
                    <a:srgbClr val="000000">
                      <a:alpha val="43137"/>
                    </a:srgbClr>
                  </a:outerShdw>
                </a:effectLst>
                <a:latin typeface="Arial" charset="0"/>
                <a:cs typeface="Arial" charset="0"/>
              </a:rPr>
              <a:t>irgend</a:t>
            </a:r>
            <a:r>
              <a:rPr lang="en-US" sz="2200" b="1" dirty="0">
                <a:solidFill>
                  <a:srgbClr val="FFFF00"/>
                </a:solidFill>
                <a:effectLst>
                  <a:outerShdw blurRad="38100" dist="38100" dir="2700000" algn="tl">
                    <a:srgbClr val="000000">
                      <a:alpha val="43137"/>
                    </a:srgbClr>
                  </a:outerShdw>
                </a:effectLst>
                <a:latin typeface="Arial" charset="0"/>
                <a:cs typeface="Arial" charset="0"/>
              </a:rPr>
              <a:t> </a:t>
            </a:r>
            <a:r>
              <a:rPr lang="en-US" sz="2200" b="1" dirty="0" err="1">
                <a:solidFill>
                  <a:srgbClr val="FFFF00"/>
                </a:solidFill>
                <a:effectLst>
                  <a:outerShdw blurRad="38100" dist="38100" dir="2700000" algn="tl">
                    <a:srgbClr val="000000">
                      <a:alpha val="43137"/>
                    </a:srgbClr>
                  </a:outerShdw>
                </a:effectLst>
                <a:latin typeface="Arial" charset="0"/>
                <a:cs typeface="Arial" charset="0"/>
              </a:rPr>
              <a:t>ein</a:t>
            </a:r>
            <a:r>
              <a:rPr lang="en-US" sz="2200" b="1" dirty="0">
                <a:solidFill>
                  <a:srgbClr val="FFFF00"/>
                </a:solidFill>
                <a:effectLst>
                  <a:outerShdw blurRad="38100" dist="38100" dir="2700000" algn="tl">
                    <a:srgbClr val="000000">
                      <a:alpha val="43137"/>
                    </a:srgbClr>
                  </a:outerShdw>
                </a:effectLst>
                <a:latin typeface="Arial" charset="0"/>
                <a:cs typeface="Arial" charset="0"/>
              </a:rPr>
              <a:t> Lob </a:t>
            </a:r>
            <a:r>
              <a:rPr lang="en-US" sz="2200" b="1" dirty="0" err="1">
                <a:solidFill>
                  <a:srgbClr val="FFFF00"/>
                </a:solidFill>
                <a:effectLst>
                  <a:outerShdw blurRad="38100" dist="38100" dir="2700000" algn="tl">
                    <a:srgbClr val="000000">
                      <a:alpha val="43137"/>
                    </a:srgbClr>
                  </a:outerShdw>
                </a:effectLst>
                <a:latin typeface="Arial" charset="0"/>
                <a:cs typeface="Arial" charset="0"/>
              </a:rPr>
              <a:t>gibt</a:t>
            </a:r>
            <a:r>
              <a:rPr lang="en-US" sz="2200" b="1" dirty="0">
                <a:solidFill>
                  <a:srgbClr val="FFFF00"/>
                </a:solidFill>
                <a:effectLst>
                  <a:outerShdw blurRad="38100" dist="38100" dir="2700000" algn="tl">
                    <a:srgbClr val="000000">
                      <a:alpha val="43137"/>
                    </a:srgbClr>
                  </a:outerShdw>
                </a:effectLst>
                <a:latin typeface="Arial" charset="0"/>
                <a:cs typeface="Arial" charset="0"/>
              </a:rPr>
              <a:t>, </a:t>
            </a:r>
            <a:r>
              <a:rPr lang="en-US" sz="2200" b="1" dirty="0">
                <a:solidFill>
                  <a:srgbClr val="FF3300"/>
                </a:solidFill>
                <a:effectLst>
                  <a:outerShdw blurRad="38100" dist="38100" dir="2700000" algn="tl">
                    <a:srgbClr val="000000">
                      <a:alpha val="43137"/>
                    </a:srgbClr>
                  </a:outerShdw>
                </a:effectLst>
                <a:latin typeface="Arial" charset="0"/>
                <a:cs typeface="Arial" charset="0"/>
              </a:rPr>
              <a:t>dieses </a:t>
            </a:r>
            <a:r>
              <a:rPr lang="en-US" sz="2200" b="1" dirty="0" err="1">
                <a:solidFill>
                  <a:srgbClr val="FF3300"/>
                </a:solidFill>
                <a:effectLst>
                  <a:outerShdw blurRad="38100" dist="38100" dir="2700000" algn="tl">
                    <a:srgbClr val="000000">
                      <a:alpha val="43137"/>
                    </a:srgbClr>
                  </a:outerShdw>
                </a:effectLst>
                <a:latin typeface="Arial" charset="0"/>
                <a:cs typeface="Arial" charset="0"/>
              </a:rPr>
              <a:t>erwäget</a:t>
            </a:r>
            <a:r>
              <a:rPr lang="en-US" sz="2200" b="1" dirty="0">
                <a:solidFill>
                  <a:srgbClr val="FFFF00"/>
                </a:solidFill>
                <a:effectLst>
                  <a:outerShdw blurRad="38100" dist="38100" dir="2700000" algn="tl">
                    <a:srgbClr val="000000">
                      <a:alpha val="43137"/>
                    </a:srgbClr>
                  </a:outerShdw>
                </a:effectLst>
                <a:latin typeface="Arial" charset="0"/>
                <a:cs typeface="Arial" charset="0"/>
              </a:rPr>
              <a:t>!</a:t>
            </a:r>
            <a:endParaRPr lang="de-DE" sz="2200" b="1" dirty="0">
              <a:solidFill>
                <a:srgbClr val="FFFF00"/>
              </a:solidFill>
              <a:effectLst>
                <a:outerShdw blurRad="38100" dist="38100" dir="2700000" algn="tl">
                  <a:srgbClr val="000000">
                    <a:alpha val="43137"/>
                  </a:srgbClr>
                </a:outerShdw>
              </a:effectLst>
              <a:latin typeface="Arial" charset="0"/>
              <a:cs typeface="Arial" charset="0"/>
            </a:endParaRPr>
          </a:p>
        </p:txBody>
      </p:sp>
      <p:sp>
        <p:nvSpPr>
          <p:cNvPr id="59399" name="Textfeld 8"/>
          <p:cNvSpPr txBox="1">
            <a:spLocks noChangeArrowheads="1"/>
          </p:cNvSpPr>
          <p:nvPr/>
        </p:nvSpPr>
        <p:spPr bwMode="auto">
          <a:xfrm>
            <a:off x="8761413" y="2852738"/>
            <a:ext cx="3825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DE" altLang="de-DE" sz="1200"/>
              <a:t>RL</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1214438" y="1989138"/>
            <a:ext cx="7723187" cy="4525962"/>
          </a:xfrm>
        </p:spPr>
        <p:txBody>
          <a:bodyPr/>
          <a:lstStyle/>
          <a:p>
            <a:pPr>
              <a:defRPr/>
            </a:pPr>
            <a:r>
              <a:rPr lang="de-CH" sz="2400" dirty="0">
                <a:solidFill>
                  <a:srgbClr val="99FF33"/>
                </a:solidFill>
                <a:effectLst>
                  <a:outerShdw blurRad="38100" dist="38100" dir="2700000" algn="tl">
                    <a:srgbClr val="000000">
                      <a:alpha val="43137"/>
                    </a:srgbClr>
                  </a:outerShdw>
                </a:effectLst>
                <a:latin typeface="Arial" pitchFamily="34" charset="0"/>
              </a:rPr>
              <a:t>GNU = GNU 1.2 </a:t>
            </a:r>
            <a:r>
              <a:rPr lang="de-CH" sz="2400" dirty="0" err="1">
                <a:solidFill>
                  <a:srgbClr val="99FF33"/>
                </a:solidFill>
                <a:effectLst>
                  <a:outerShdw blurRad="38100" dist="38100" dir="2700000" algn="tl">
                    <a:srgbClr val="000000">
                      <a:alpha val="43137"/>
                    </a:srgbClr>
                  </a:outerShdw>
                </a:effectLst>
                <a:latin typeface="Arial" pitchFamily="34" charset="0"/>
              </a:rPr>
              <a:t>or</a:t>
            </a:r>
            <a:r>
              <a:rPr lang="de-CH" sz="2400" dirty="0">
                <a:solidFill>
                  <a:srgbClr val="99FF33"/>
                </a:solidFill>
                <a:effectLst>
                  <a:outerShdw blurRad="38100" dist="38100" dir="2700000" algn="tl">
                    <a:srgbClr val="000000">
                      <a:alpha val="43137"/>
                    </a:srgbClr>
                  </a:outerShdw>
                </a:effectLst>
                <a:latin typeface="Arial" pitchFamily="34" charset="0"/>
              </a:rPr>
              <a:t> </a:t>
            </a:r>
            <a:r>
              <a:rPr lang="de-CH" sz="2400" dirty="0" err="1">
                <a:solidFill>
                  <a:srgbClr val="99FF33"/>
                </a:solidFill>
                <a:effectLst>
                  <a:outerShdw blurRad="38100" dist="38100" dir="2700000" algn="tl">
                    <a:srgbClr val="000000">
                      <a:alpha val="43137"/>
                    </a:srgbClr>
                  </a:outerShdw>
                </a:effectLst>
                <a:latin typeface="Arial" pitchFamily="34" charset="0"/>
              </a:rPr>
              <a:t>later</a:t>
            </a:r>
            <a:r>
              <a:rPr lang="de-DE" sz="2400" dirty="0">
                <a:solidFill>
                  <a:srgbClr val="99FF33"/>
                </a:solidFill>
                <a:effectLst>
                  <a:outerShdw blurRad="38100" dist="38100" dir="2700000" algn="tl">
                    <a:srgbClr val="000000">
                      <a:alpha val="43137"/>
                    </a:srgbClr>
                  </a:outerShdw>
                </a:effectLst>
                <a:latin typeface="Arial" pitchFamily="34" charset="0"/>
              </a:rPr>
              <a:t> </a:t>
            </a:r>
          </a:p>
          <a:p>
            <a:pPr>
              <a:defRPr/>
            </a:pPr>
            <a:endParaRPr lang="de-DE" sz="2400" dirty="0">
              <a:solidFill>
                <a:srgbClr val="99FF33"/>
              </a:solidFill>
              <a:effectLst>
                <a:outerShdw blurRad="38100" dist="38100" dir="2700000" algn="tl">
                  <a:srgbClr val="000000">
                    <a:alpha val="43137"/>
                  </a:srgbClr>
                </a:outerShdw>
              </a:effectLst>
              <a:latin typeface="Arial" pitchFamily="34" charset="0"/>
            </a:endParaRPr>
          </a:p>
          <a:p>
            <a:pPr>
              <a:defRPr/>
            </a:pPr>
            <a:r>
              <a:rPr lang="de-DE" sz="2400" dirty="0">
                <a:solidFill>
                  <a:srgbClr val="FFFFFF"/>
                </a:solidFill>
                <a:effectLst>
                  <a:outerShdw blurRad="38100" dist="38100" dir="2700000" algn="tl">
                    <a:srgbClr val="000000">
                      <a:alpha val="43137"/>
                    </a:srgbClr>
                  </a:outerShdw>
                </a:effectLst>
                <a:latin typeface="Arial" pitchFamily="34" charset="0"/>
              </a:rPr>
              <a:t>Genaue Information zur Lizenz GNU FDL:</a:t>
            </a:r>
          </a:p>
          <a:p>
            <a:pPr>
              <a:defRPr/>
            </a:pPr>
            <a:r>
              <a:rPr lang="de-DE" sz="2400" dirty="0">
                <a:solidFill>
                  <a:schemeClr val="bg1"/>
                </a:solidFill>
                <a:effectLst>
                  <a:outerShdw blurRad="38100" dist="38100" dir="2700000" algn="tl">
                    <a:srgbClr val="000000">
                      <a:alpha val="43137"/>
                    </a:srgbClr>
                  </a:outerShdw>
                </a:effectLst>
                <a:latin typeface="Arial" pitchFamily="34" charset="0"/>
                <a:hlinkClick r:id="rId2"/>
              </a:rPr>
              <a:t>http://en.wikipedia.org/wiki/Wikipedia:Text </a:t>
            </a:r>
            <a:r>
              <a:rPr lang="de-DE" sz="2400" dirty="0" err="1">
                <a:solidFill>
                  <a:schemeClr val="bg1"/>
                </a:solidFill>
                <a:effectLst>
                  <a:outerShdw blurRad="38100" dist="38100" dir="2700000" algn="tl">
                    <a:srgbClr val="000000">
                      <a:alpha val="43137"/>
                    </a:srgbClr>
                  </a:outerShdw>
                </a:effectLst>
                <a:latin typeface="Arial" pitchFamily="34" charset="0"/>
                <a:hlinkClick r:id="rId2"/>
              </a:rPr>
              <a:t>of_the_GNU_Free_Documentation_License</a:t>
            </a:r>
            <a:endParaRPr lang="de-DE" sz="2400" dirty="0">
              <a:solidFill>
                <a:schemeClr val="bg1"/>
              </a:solidFill>
              <a:effectLst>
                <a:outerShdw blurRad="38100" dist="38100" dir="2700000" algn="tl">
                  <a:srgbClr val="000000">
                    <a:alpha val="43137"/>
                  </a:srgbClr>
                </a:outerShdw>
              </a:effectLst>
              <a:latin typeface="Arial" pitchFamily="34" charset="0"/>
            </a:endParaRPr>
          </a:p>
        </p:txBody>
      </p:sp>
      <p:sp>
        <p:nvSpPr>
          <p:cNvPr id="164867" name="Text Box 3"/>
          <p:cNvSpPr txBox="1">
            <a:spLocks noChangeArrowheads="1"/>
          </p:cNvSpPr>
          <p:nvPr/>
        </p:nvSpPr>
        <p:spPr bwMode="auto">
          <a:xfrm>
            <a:off x="1042988" y="692150"/>
            <a:ext cx="7410450" cy="823913"/>
          </a:xfrm>
          <a:prstGeom prst="rect">
            <a:avLst/>
          </a:prstGeom>
          <a:noFill/>
          <a:ln w="9525" algn="ctr">
            <a:noFill/>
            <a:miter lim="800000"/>
            <a:headEnd/>
            <a:tailEnd/>
          </a:ln>
          <a:effectLst/>
        </p:spPr>
        <p:txBody>
          <a:bodyPr wrap="none">
            <a:spAutoFit/>
          </a:bodyPr>
          <a:lstStyle/>
          <a:p>
            <a:pPr eaLnBrk="0" hangingPunct="0">
              <a:defRPr/>
            </a:pPr>
            <a:r>
              <a:rPr lang="de-CH" sz="4800" b="1" dirty="0">
                <a:solidFill>
                  <a:srgbClr val="FFFF00"/>
                </a:solidFill>
                <a:effectLst>
                  <a:outerShdw blurRad="38100" dist="38100" dir="2700000" algn="tl">
                    <a:srgbClr val="000000">
                      <a:alpha val="43137"/>
                    </a:srgbClr>
                  </a:outerShdw>
                </a:effectLst>
                <a:latin typeface="Arial" pitchFamily="34" charset="0"/>
                <a:cs typeface="Arial" charset="0"/>
              </a:rPr>
              <a:t>Quellen und Bildlizenzen</a:t>
            </a:r>
            <a:endParaRPr lang="de-DE" sz="4800" b="1" dirty="0">
              <a:solidFill>
                <a:srgbClr val="FFFF00"/>
              </a:solidFill>
              <a:effectLst>
                <a:outerShdw blurRad="38100" dist="38100" dir="2700000" algn="tl">
                  <a:srgbClr val="000000">
                    <a:alpha val="43137"/>
                  </a:srgbClr>
                </a:outerShdw>
              </a:effectLst>
              <a:latin typeface="Arial" pitchFamily="34" charset="0"/>
              <a:cs typeface="Arial"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p:txBody>
          <a:bodyPr/>
          <a:lstStyle/>
          <a:p>
            <a:pPr>
              <a:defRPr/>
            </a:pPr>
            <a:r>
              <a:rPr lang="de-CH">
                <a:solidFill>
                  <a:schemeClr val="tx1"/>
                </a:solidFill>
              </a:rPr>
              <a:t>CCA</a:t>
            </a:r>
            <a:r>
              <a:rPr lang="de-CH"/>
              <a:t> </a:t>
            </a:r>
            <a:endParaRPr lang="de-DE"/>
          </a:p>
        </p:txBody>
      </p:sp>
      <p:sp>
        <p:nvSpPr>
          <p:cNvPr id="165891" name="Rectangle 3"/>
          <p:cNvSpPr>
            <a:spLocks noGrp="1" noChangeArrowheads="1"/>
          </p:cNvSpPr>
          <p:nvPr>
            <p:ph type="body" idx="1"/>
          </p:nvPr>
        </p:nvSpPr>
        <p:spPr>
          <a:xfrm>
            <a:off x="539750" y="2332038"/>
            <a:ext cx="7858125" cy="4525962"/>
          </a:xfrm>
        </p:spPr>
        <p:txBody>
          <a:bodyPr/>
          <a:lstStyle/>
          <a:p>
            <a:pPr>
              <a:defRPr/>
            </a:pPr>
            <a:r>
              <a:rPr lang="de-CH" sz="2400" dirty="0">
                <a:effectLst>
                  <a:outerShdw blurRad="38100" dist="38100" dir="2700000" algn="tl">
                    <a:srgbClr val="000000">
                      <a:alpha val="43137"/>
                    </a:srgbClr>
                  </a:outerShdw>
                </a:effectLst>
                <a:latin typeface="Arial" pitchFamily="34" charset="0"/>
              </a:rPr>
              <a:t>Genaue Information zur Lizenz Creative </a:t>
            </a:r>
            <a:r>
              <a:rPr lang="de-CH" sz="2400" dirty="0" err="1">
                <a:effectLst>
                  <a:outerShdw blurRad="38100" dist="38100" dir="2700000" algn="tl">
                    <a:srgbClr val="000000">
                      <a:alpha val="43137"/>
                    </a:srgbClr>
                  </a:outerShdw>
                </a:effectLst>
                <a:latin typeface="Arial" pitchFamily="34" charset="0"/>
              </a:rPr>
              <a:t>Commons</a:t>
            </a:r>
            <a:r>
              <a:rPr lang="de-CH" sz="2400" dirty="0">
                <a:effectLst>
                  <a:outerShdw blurRad="38100" dist="38100" dir="2700000" algn="tl">
                    <a:srgbClr val="000000">
                      <a:alpha val="43137"/>
                    </a:srgbClr>
                  </a:outerShdw>
                </a:effectLst>
                <a:latin typeface="Arial" pitchFamily="34" charset="0"/>
              </a:rPr>
              <a:t> (CC):</a:t>
            </a:r>
          </a:p>
          <a:p>
            <a:pPr>
              <a:defRPr/>
            </a:pPr>
            <a:r>
              <a:rPr lang="de-DE" sz="2400" dirty="0">
                <a:solidFill>
                  <a:schemeClr val="hlink"/>
                </a:solidFill>
                <a:effectLst>
                  <a:outerShdw blurRad="38100" dist="38100" dir="2700000" algn="tl">
                    <a:srgbClr val="000000">
                      <a:alpha val="43137"/>
                    </a:srgbClr>
                  </a:outerShdw>
                </a:effectLst>
                <a:latin typeface="Arial" pitchFamily="34" charset="0"/>
              </a:rPr>
              <a:t>http://en.wikipedia.org/wiki/Creative_Commons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rrowheads="1"/>
          </p:cNvSpPr>
          <p:nvPr>
            <p:ph type="title"/>
          </p:nvPr>
        </p:nvSpPr>
        <p:spPr>
          <a:xfrm>
            <a:off x="323850" y="765175"/>
            <a:ext cx="8374063" cy="4895850"/>
          </a:xfrm>
        </p:spPr>
        <p:txBody>
          <a:bodyPr/>
          <a:lstStyle/>
          <a:p>
            <a:pPr algn="l">
              <a:defRPr/>
            </a:pPr>
            <a:r>
              <a:rPr lang="de-CH" sz="2400" dirty="0">
                <a:solidFill>
                  <a:srgbClr val="FFFFFF"/>
                </a:solidFill>
                <a:latin typeface="Arial" pitchFamily="34" charset="0"/>
              </a:rPr>
              <a:t>FB = Freies Bild (</a:t>
            </a:r>
            <a:r>
              <a:rPr lang="de-CH" sz="2400" dirty="0" err="1">
                <a:solidFill>
                  <a:srgbClr val="FFFFFF"/>
                </a:solidFill>
                <a:latin typeface="Arial" pitchFamily="34" charset="0"/>
              </a:rPr>
              <a:t>public</a:t>
            </a:r>
            <a:r>
              <a:rPr lang="de-CH" sz="2400" dirty="0">
                <a:solidFill>
                  <a:srgbClr val="FFFFFF"/>
                </a:solidFill>
                <a:latin typeface="Arial" pitchFamily="34" charset="0"/>
              </a:rPr>
              <a:t> </a:t>
            </a:r>
            <a:r>
              <a:rPr lang="de-CH" sz="2400" dirty="0" err="1">
                <a:solidFill>
                  <a:srgbClr val="FFFFFF"/>
                </a:solidFill>
                <a:latin typeface="Arial" pitchFamily="34" charset="0"/>
              </a:rPr>
              <a:t>domain</a:t>
            </a:r>
            <a:r>
              <a:rPr lang="de-CH" sz="2400" dirty="0" smtClean="0">
                <a:solidFill>
                  <a:srgbClr val="FFFFFF"/>
                </a:solidFill>
                <a:latin typeface="Arial" pitchFamily="34" charset="0"/>
              </a:rPr>
              <a:t>)</a:t>
            </a:r>
            <a:br>
              <a:rPr lang="de-CH" sz="2400" dirty="0" smtClean="0">
                <a:solidFill>
                  <a:srgbClr val="FFFFFF"/>
                </a:solidFill>
                <a:latin typeface="Arial" pitchFamily="34" charset="0"/>
              </a:rPr>
            </a:br>
            <a:r>
              <a:rPr lang="de-CH" sz="2400" dirty="0" smtClean="0">
                <a:solidFill>
                  <a:srgbClr val="FFFFFF"/>
                </a:solidFill>
                <a:latin typeface="Arial" pitchFamily="34" charset="0"/>
              </a:rPr>
              <a:t/>
            </a:r>
            <a:br>
              <a:rPr lang="de-CH" sz="2400" dirty="0" smtClean="0">
                <a:solidFill>
                  <a:srgbClr val="FFFFFF"/>
                </a:solidFill>
                <a:latin typeface="Arial" pitchFamily="34" charset="0"/>
              </a:rPr>
            </a:br>
            <a:r>
              <a:rPr lang="de-CH" sz="2400" dirty="0" smtClean="0">
                <a:solidFill>
                  <a:srgbClr val="FFFFFF"/>
                </a:solidFill>
                <a:latin typeface="Arial" pitchFamily="34" charset="0"/>
              </a:rPr>
              <a:t>US = Freies Bild der USA (</a:t>
            </a:r>
            <a:r>
              <a:rPr lang="de-CH" sz="2400" dirty="0" err="1" smtClean="0">
                <a:solidFill>
                  <a:srgbClr val="FFFFFF"/>
                </a:solidFill>
                <a:latin typeface="Arial" pitchFamily="34" charset="0"/>
              </a:rPr>
              <a:t>public</a:t>
            </a:r>
            <a:r>
              <a:rPr lang="de-CH" sz="2400" dirty="0" smtClean="0">
                <a:solidFill>
                  <a:srgbClr val="FFFFFF"/>
                </a:solidFill>
                <a:latin typeface="Arial" pitchFamily="34" charset="0"/>
              </a:rPr>
              <a:t> </a:t>
            </a:r>
            <a:r>
              <a:rPr lang="de-CH" sz="2400" dirty="0" err="1" smtClean="0">
                <a:solidFill>
                  <a:srgbClr val="FFFFFF"/>
                </a:solidFill>
                <a:latin typeface="Arial" pitchFamily="34" charset="0"/>
              </a:rPr>
              <a:t>domain</a:t>
            </a:r>
            <a:r>
              <a:rPr lang="de-CH" sz="2400" dirty="0" smtClean="0">
                <a:solidFill>
                  <a:srgbClr val="FFFFFF"/>
                </a:solidFill>
                <a:latin typeface="Arial" pitchFamily="34" charset="0"/>
              </a:rPr>
              <a:t>)</a:t>
            </a:r>
            <a:r>
              <a:rPr lang="de-CH" sz="2400" dirty="0">
                <a:solidFill>
                  <a:srgbClr val="FFFFFF"/>
                </a:solidFill>
                <a:latin typeface="Arial" pitchFamily="34" charset="0"/>
              </a:rPr>
              <a:t/>
            </a:r>
            <a:br>
              <a:rPr lang="de-CH" sz="2400" dirty="0">
                <a:solidFill>
                  <a:srgbClr val="FFFFFF"/>
                </a:solidFill>
                <a:latin typeface="Arial" pitchFamily="34" charset="0"/>
              </a:rPr>
            </a:br>
            <a:r>
              <a:rPr lang="de-CH" sz="2400" dirty="0">
                <a:solidFill>
                  <a:srgbClr val="FFFFFF"/>
                </a:solidFill>
                <a:latin typeface="Arial" pitchFamily="34" charset="0"/>
              </a:rPr>
              <a:t/>
            </a:r>
            <a:br>
              <a:rPr lang="de-CH" sz="2400" dirty="0">
                <a:solidFill>
                  <a:srgbClr val="FFFFFF"/>
                </a:solidFill>
                <a:latin typeface="Arial" pitchFamily="34" charset="0"/>
              </a:rPr>
            </a:br>
            <a:r>
              <a:rPr lang="de-CH" sz="2400" dirty="0">
                <a:solidFill>
                  <a:srgbClr val="FFFFFF"/>
                </a:solidFill>
                <a:latin typeface="Arial" pitchFamily="34" charset="0"/>
              </a:rPr>
              <a:t>RL = Roger Liebi</a:t>
            </a:r>
            <a:br>
              <a:rPr lang="de-CH" sz="2400" dirty="0">
                <a:solidFill>
                  <a:srgbClr val="FFFFFF"/>
                </a:solidFill>
                <a:latin typeface="Arial" pitchFamily="34" charset="0"/>
              </a:rPr>
            </a:br>
            <a:r>
              <a:rPr lang="de-CH" sz="2400" dirty="0">
                <a:solidFill>
                  <a:srgbClr val="FFFFFF"/>
                </a:solidFill>
                <a:latin typeface="Arial" pitchFamily="34" charset="0"/>
              </a:rPr>
              <a:t/>
            </a:r>
            <a:br>
              <a:rPr lang="de-CH" sz="2400" dirty="0">
                <a:solidFill>
                  <a:srgbClr val="FFFFFF"/>
                </a:solidFill>
                <a:latin typeface="Arial" pitchFamily="34" charset="0"/>
              </a:rPr>
            </a:br>
            <a:r>
              <a:rPr lang="de-CH" sz="2400" dirty="0">
                <a:solidFill>
                  <a:srgbClr val="FFFFFF"/>
                </a:solidFill>
                <a:latin typeface="Arial" pitchFamily="34" charset="0"/>
              </a:rPr>
              <a:t>Bibelzitate: </a:t>
            </a:r>
            <a:br>
              <a:rPr lang="de-CH" sz="2400" dirty="0">
                <a:solidFill>
                  <a:srgbClr val="FFFFFF"/>
                </a:solidFill>
                <a:latin typeface="Arial" pitchFamily="34" charset="0"/>
              </a:rPr>
            </a:br>
            <a:r>
              <a:rPr lang="de-CH" sz="2400" dirty="0">
                <a:solidFill>
                  <a:srgbClr val="FFFFFF"/>
                </a:solidFill>
                <a:latin typeface="Arial" pitchFamily="34" charset="0"/>
              </a:rPr>
              <a:t>Elberfelder 1905 (leicht überarbeitet von RL</a:t>
            </a:r>
            <a:r>
              <a:rPr lang="de-CH" sz="2400" dirty="0" smtClean="0">
                <a:solidFill>
                  <a:srgbClr val="FFFFFF"/>
                </a:solidFill>
                <a:latin typeface="Arial" pitchFamily="34" charset="0"/>
              </a:rPr>
              <a:t>)</a:t>
            </a:r>
            <a:br>
              <a:rPr lang="de-CH" sz="2400" dirty="0" smtClean="0">
                <a:solidFill>
                  <a:srgbClr val="FFFFFF"/>
                </a:solidFill>
                <a:latin typeface="Arial" pitchFamily="34" charset="0"/>
              </a:rPr>
            </a:br>
            <a:r>
              <a:rPr lang="de-CH" sz="2400" dirty="0" smtClean="0">
                <a:solidFill>
                  <a:srgbClr val="FFFFFF"/>
                </a:solidFill>
                <a:latin typeface="Arial" pitchFamily="34" charset="0"/>
              </a:rPr>
              <a:t/>
            </a:r>
            <a:br>
              <a:rPr lang="de-CH" sz="2400" dirty="0" smtClean="0">
                <a:solidFill>
                  <a:srgbClr val="FFFFFF"/>
                </a:solidFill>
                <a:latin typeface="Arial" pitchFamily="34" charset="0"/>
              </a:rPr>
            </a:br>
            <a:r>
              <a:rPr lang="de-CH" sz="2400" dirty="0" smtClean="0">
                <a:solidFill>
                  <a:srgbClr val="FFFFFF"/>
                </a:solidFill>
                <a:latin typeface="Arial" pitchFamily="34" charset="0"/>
              </a:rPr>
              <a:t>BHS = </a:t>
            </a:r>
            <a:r>
              <a:rPr lang="de-CH" sz="2400" dirty="0" err="1" smtClean="0">
                <a:solidFill>
                  <a:srgbClr val="FFFFFF"/>
                </a:solidFill>
                <a:latin typeface="Arial" pitchFamily="34" charset="0"/>
              </a:rPr>
              <a:t>Biblia</a:t>
            </a:r>
            <a:r>
              <a:rPr lang="de-CH" sz="2400" dirty="0" smtClean="0">
                <a:solidFill>
                  <a:srgbClr val="FFFFFF"/>
                </a:solidFill>
                <a:latin typeface="Arial" pitchFamily="34" charset="0"/>
              </a:rPr>
              <a:t> </a:t>
            </a:r>
            <a:r>
              <a:rPr lang="de-CH" sz="2400" dirty="0" err="1" smtClean="0">
                <a:solidFill>
                  <a:srgbClr val="FFFFFF"/>
                </a:solidFill>
                <a:latin typeface="Arial" pitchFamily="34" charset="0"/>
              </a:rPr>
              <a:t>Hebraica</a:t>
            </a:r>
            <a:r>
              <a:rPr lang="de-CH" sz="2400" dirty="0" smtClean="0">
                <a:solidFill>
                  <a:srgbClr val="FFFFFF"/>
                </a:solidFill>
                <a:latin typeface="Arial" pitchFamily="34" charset="0"/>
              </a:rPr>
              <a:t> </a:t>
            </a:r>
            <a:r>
              <a:rPr lang="de-CH" sz="2400" dirty="0" err="1" smtClean="0">
                <a:solidFill>
                  <a:srgbClr val="FFFFFF"/>
                </a:solidFill>
                <a:latin typeface="Arial" pitchFamily="34" charset="0"/>
              </a:rPr>
              <a:t>Stuttgartensia</a:t>
            </a:r>
            <a:r>
              <a:rPr lang="de-CH" sz="2400" dirty="0" smtClean="0">
                <a:solidFill>
                  <a:srgbClr val="FFFFFF"/>
                </a:solidFill>
                <a:latin typeface="Arial" pitchFamily="34" charset="0"/>
              </a:rPr>
              <a:t/>
            </a:r>
            <a:br>
              <a:rPr lang="de-CH" sz="2400" dirty="0" smtClean="0">
                <a:solidFill>
                  <a:srgbClr val="FFFFFF"/>
                </a:solidFill>
                <a:latin typeface="Arial" pitchFamily="34" charset="0"/>
              </a:rPr>
            </a:br>
            <a:r>
              <a:rPr lang="de-CH" sz="2400" dirty="0" smtClean="0">
                <a:solidFill>
                  <a:srgbClr val="FFFFFF"/>
                </a:solidFill>
                <a:latin typeface="Arial" pitchFamily="34" charset="0"/>
              </a:rPr>
              <a:t/>
            </a:r>
            <a:br>
              <a:rPr lang="de-CH" sz="2400" dirty="0" smtClean="0">
                <a:solidFill>
                  <a:srgbClr val="FFFFFF"/>
                </a:solidFill>
                <a:latin typeface="Arial" pitchFamily="34" charset="0"/>
              </a:rPr>
            </a:br>
            <a:endParaRPr lang="de-DE" sz="2400" dirty="0">
              <a:solidFill>
                <a:srgbClr val="FFFFFF"/>
              </a:solidFill>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0"/>
            <a:ext cx="8229600" cy="1196975"/>
          </a:xfrm>
        </p:spPr>
        <p:txBody>
          <a:bodyPr/>
          <a:lstStyle/>
          <a:p>
            <a:pPr eaLnBrk="1" hangingPunct="1">
              <a:defRPr/>
            </a:pPr>
            <a:r>
              <a:rPr lang="de-DE" sz="4000" smtClean="0">
                <a:latin typeface="Arial" charset="0"/>
              </a:rPr>
              <a:t>1. Vom Tempel zur Urgemeinde</a:t>
            </a:r>
            <a:r>
              <a:rPr lang="fr-FR" sz="4000" smtClean="0">
                <a:latin typeface="Arial" charset="0"/>
              </a:rPr>
              <a:t> </a:t>
            </a:r>
            <a:endParaRPr lang="de-DE" sz="4000" smtClean="0">
              <a:latin typeface="Arial" charset="0"/>
            </a:endParaRPr>
          </a:p>
        </p:txBody>
      </p:sp>
      <p:sp>
        <p:nvSpPr>
          <p:cNvPr id="8195" name="Text Box 4"/>
          <p:cNvSpPr txBox="1">
            <a:spLocks noChangeArrowheads="1"/>
          </p:cNvSpPr>
          <p:nvPr/>
        </p:nvSpPr>
        <p:spPr bwMode="auto">
          <a:xfrm>
            <a:off x="519113" y="5681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de-DE" altLang="de-DE">
              <a:latin typeface="Arial" panose="020B0604020202020204" pitchFamily="34" charset="0"/>
            </a:endParaRPr>
          </a:p>
        </p:txBody>
      </p:sp>
      <p:sp>
        <p:nvSpPr>
          <p:cNvPr id="124934" name="Text Box 6"/>
          <p:cNvSpPr txBox="1">
            <a:spLocks noChangeArrowheads="1"/>
          </p:cNvSpPr>
          <p:nvPr/>
        </p:nvSpPr>
        <p:spPr bwMode="auto">
          <a:xfrm>
            <a:off x="184150" y="6021388"/>
            <a:ext cx="8959850" cy="381000"/>
          </a:xfrm>
          <a:prstGeom prst="rect">
            <a:avLst/>
          </a:prstGeom>
          <a:noFill/>
          <a:ln w="9525">
            <a:noFill/>
            <a:miter lim="800000"/>
            <a:headEnd/>
            <a:tailEnd/>
          </a:ln>
          <a:effectLst/>
        </p:spPr>
        <p:txBody>
          <a:bodyPr>
            <a:spAutoFit/>
          </a:bodyPr>
          <a:lstStyle/>
          <a:p>
            <a:pPr>
              <a:defRPr/>
            </a:pPr>
            <a:r>
              <a:rPr lang="de-DE" sz="1900" dirty="0" err="1">
                <a:effectLst>
                  <a:outerShdw blurRad="38100" dist="38100" dir="2700000" algn="tl">
                    <a:srgbClr val="000000"/>
                  </a:outerShdw>
                </a:effectLst>
                <a:latin typeface="Arial" charset="0"/>
                <a:cs typeface="Arial" charset="0"/>
              </a:rPr>
              <a:t>Apg</a:t>
            </a:r>
            <a:r>
              <a:rPr lang="de-DE" sz="1900" dirty="0">
                <a:effectLst>
                  <a:outerShdw blurRad="38100" dist="38100" dir="2700000" algn="tl">
                    <a:srgbClr val="000000"/>
                  </a:outerShdw>
                </a:effectLst>
                <a:latin typeface="Arial" charset="0"/>
                <a:cs typeface="Arial" charset="0"/>
              </a:rPr>
              <a:t> 5: </a:t>
            </a:r>
            <a:r>
              <a:rPr lang="de-DE" sz="1900" dirty="0">
                <a:solidFill>
                  <a:srgbClr val="FFFF00"/>
                </a:solidFill>
                <a:effectLst>
                  <a:outerShdw blurRad="38100" dist="38100" dir="2700000" algn="tl">
                    <a:srgbClr val="000000"/>
                  </a:outerShdw>
                </a:effectLst>
                <a:latin typeface="Arial" charset="0"/>
                <a:cs typeface="Arial" charset="0"/>
              </a:rPr>
              <a:t>12 ... Und sie waren einmütig beieinander in der Säulenhalle </a:t>
            </a:r>
            <a:r>
              <a:rPr lang="de-DE" sz="1900" dirty="0" err="1">
                <a:solidFill>
                  <a:srgbClr val="FFFF00"/>
                </a:solidFill>
                <a:effectLst>
                  <a:outerShdw blurRad="38100" dist="38100" dir="2700000" algn="tl">
                    <a:srgbClr val="000000"/>
                  </a:outerShdw>
                </a:effectLst>
                <a:latin typeface="Arial" charset="0"/>
                <a:cs typeface="Arial" charset="0"/>
              </a:rPr>
              <a:t>Salomos</a:t>
            </a:r>
            <a:r>
              <a:rPr lang="de-DE" sz="1900" dirty="0">
                <a:solidFill>
                  <a:srgbClr val="FFFF00"/>
                </a:solidFill>
                <a:effectLst>
                  <a:outerShdw blurRad="38100" dist="38100" dir="2700000" algn="tl">
                    <a:srgbClr val="000000"/>
                  </a:outerShdw>
                </a:effectLst>
                <a:latin typeface="Arial" charset="0"/>
                <a:cs typeface="Arial" charset="0"/>
              </a:rPr>
              <a:t>; ...</a:t>
            </a:r>
          </a:p>
        </p:txBody>
      </p:sp>
      <p:sp>
        <p:nvSpPr>
          <p:cNvPr id="124935" name="Text Box 7"/>
          <p:cNvSpPr txBox="1">
            <a:spLocks noChangeArrowheads="1"/>
          </p:cNvSpPr>
          <p:nvPr/>
        </p:nvSpPr>
        <p:spPr bwMode="auto">
          <a:xfrm>
            <a:off x="250825" y="5661025"/>
            <a:ext cx="8662988" cy="381000"/>
          </a:xfrm>
          <a:prstGeom prst="rect">
            <a:avLst/>
          </a:prstGeom>
          <a:noFill/>
          <a:ln w="9525">
            <a:noFill/>
            <a:miter lim="800000"/>
            <a:headEnd/>
            <a:tailEnd/>
          </a:ln>
          <a:effectLst/>
        </p:spPr>
        <p:txBody>
          <a:bodyPr>
            <a:spAutoFit/>
          </a:bodyPr>
          <a:lstStyle/>
          <a:p>
            <a:pPr>
              <a:defRPr/>
            </a:pPr>
            <a:r>
              <a:rPr lang="de-DE" sz="1900" dirty="0" err="1">
                <a:effectLst>
                  <a:outerShdw blurRad="38100" dist="38100" dir="2700000" algn="tl">
                    <a:srgbClr val="000000"/>
                  </a:outerShdw>
                </a:effectLst>
                <a:latin typeface="Arial" charset="0"/>
                <a:cs typeface="Arial" charset="0"/>
              </a:rPr>
              <a:t>Joh</a:t>
            </a:r>
            <a:r>
              <a:rPr lang="de-DE" sz="1900" dirty="0">
                <a:effectLst>
                  <a:outerShdw blurRad="38100" dist="38100" dir="2700000" algn="tl">
                    <a:srgbClr val="000000"/>
                  </a:outerShdw>
                </a:effectLst>
                <a:latin typeface="Arial" charset="0"/>
                <a:cs typeface="Arial" charset="0"/>
              </a:rPr>
              <a:t> 10: </a:t>
            </a:r>
            <a:r>
              <a:rPr lang="de-DE" sz="1900" dirty="0">
                <a:solidFill>
                  <a:srgbClr val="FFFF00"/>
                </a:solidFill>
                <a:effectLst>
                  <a:outerShdw blurRad="38100" dist="38100" dir="2700000" algn="tl">
                    <a:srgbClr val="000000"/>
                  </a:outerShdw>
                </a:effectLst>
                <a:latin typeface="Arial" charset="0"/>
                <a:cs typeface="Arial" charset="0"/>
              </a:rPr>
              <a:t>23 Und Jesus wandelte im Tempel, in der Säulenhalle </a:t>
            </a:r>
            <a:r>
              <a:rPr lang="de-DE" sz="1900" dirty="0" err="1">
                <a:solidFill>
                  <a:srgbClr val="FFFF00"/>
                </a:solidFill>
                <a:effectLst>
                  <a:outerShdw blurRad="38100" dist="38100" dir="2700000" algn="tl">
                    <a:srgbClr val="000000"/>
                  </a:outerShdw>
                </a:effectLst>
                <a:latin typeface="Arial" charset="0"/>
                <a:cs typeface="Arial" charset="0"/>
              </a:rPr>
              <a:t>Salomos</a:t>
            </a:r>
            <a:r>
              <a:rPr lang="de-DE" sz="1900" dirty="0">
                <a:solidFill>
                  <a:srgbClr val="FFFF00"/>
                </a:solidFill>
                <a:effectLst>
                  <a:outerShdw blurRad="38100" dist="38100" dir="2700000" algn="tl">
                    <a:srgbClr val="000000"/>
                  </a:outerShdw>
                </a:effectLst>
                <a:latin typeface="Arial" charset="0"/>
                <a:cs typeface="Arial" charset="0"/>
              </a:rPr>
              <a:t>.</a:t>
            </a:r>
          </a:p>
        </p:txBody>
      </p:sp>
      <p:pic>
        <p:nvPicPr>
          <p:cNvPr id="819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196975"/>
            <a:ext cx="76866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Line 9"/>
          <p:cNvSpPr>
            <a:spLocks noChangeShapeType="1"/>
          </p:cNvSpPr>
          <p:nvPr/>
        </p:nvSpPr>
        <p:spPr bwMode="auto">
          <a:xfrm>
            <a:off x="179388" y="2492375"/>
            <a:ext cx="2879725" cy="9366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8200" name="Rechteck 7"/>
          <p:cNvSpPr>
            <a:spLocks noChangeArrowheads="1"/>
          </p:cNvSpPr>
          <p:nvPr/>
        </p:nvSpPr>
        <p:spPr bwMode="auto">
          <a:xfrm>
            <a:off x="8532813" y="5300663"/>
            <a:ext cx="3476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de-CH" altLang="de-DE" sz="1000"/>
              <a:t>RL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type="title"/>
          </p:nvPr>
        </p:nvSpPr>
        <p:spPr>
          <a:xfrm>
            <a:off x="4859338" y="549275"/>
            <a:ext cx="4043362" cy="1511300"/>
          </a:xfrm>
        </p:spPr>
        <p:txBody>
          <a:bodyPr/>
          <a:lstStyle/>
          <a:p>
            <a:pPr>
              <a:defRPr/>
            </a:pPr>
            <a:r>
              <a:rPr lang="de-DE" sz="4000" dirty="0" smtClean="0">
                <a:latin typeface="Arial" charset="0"/>
              </a:rPr>
              <a:t>1. Vom </a:t>
            </a:r>
            <a:r>
              <a:rPr lang="de-DE" sz="4000" dirty="0">
                <a:latin typeface="Arial" charset="0"/>
              </a:rPr>
              <a:t>Tempel zur Urgemeinde</a:t>
            </a:r>
          </a:p>
        </p:txBody>
      </p:sp>
      <p:sp>
        <p:nvSpPr>
          <p:cNvPr id="182277" name="Rectangle 5"/>
          <p:cNvSpPr>
            <a:spLocks noGrp="1" noChangeArrowheads="1"/>
          </p:cNvSpPr>
          <p:nvPr>
            <p:ph sz="quarter" idx="3"/>
          </p:nvPr>
        </p:nvSpPr>
        <p:spPr>
          <a:xfrm>
            <a:off x="4427538" y="3284538"/>
            <a:ext cx="4321175" cy="3573462"/>
          </a:xfrm>
        </p:spPr>
        <p:txBody>
          <a:bodyPr/>
          <a:lstStyle/>
          <a:p>
            <a:pPr>
              <a:defRPr/>
            </a:pPr>
            <a:r>
              <a:rPr lang="de-DE" dirty="0">
                <a:latin typeface="Arial" charset="0"/>
              </a:rPr>
              <a:t>Die jüdische Musik </a:t>
            </a:r>
            <a:r>
              <a:rPr lang="de-DE" dirty="0" smtClean="0">
                <a:latin typeface="Arial" charset="0"/>
              </a:rPr>
              <a:t>verdrängte in Europa die heidnische Musik der Römer und Griechen.</a:t>
            </a:r>
            <a:endParaRPr lang="fr-FR" dirty="0">
              <a:latin typeface="Arial" charset="0"/>
            </a:endParaRPr>
          </a:p>
        </p:txBody>
      </p:sp>
      <p:pic>
        <p:nvPicPr>
          <p:cNvPr id="9220" name="Picture 7" descr="10073298"/>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3068638"/>
            <a:ext cx="4038600" cy="2949575"/>
          </a:xfrm>
          <a:noFill/>
          <a:extLst>
            <a:ext uri="{909E8E84-426E-40DD-AFC4-6F175D3DCCD1}">
              <a14:hiddenFill xmlns:a14="http://schemas.microsoft.com/office/drawing/2010/main">
                <a:solidFill>
                  <a:srgbClr val="FFFFFF"/>
                </a:solidFill>
              </a14:hiddenFill>
            </a:ext>
          </a:extLst>
        </p:spPr>
      </p:pic>
      <p:sp>
        <p:nvSpPr>
          <p:cNvPr id="182280" name="Text Box 8"/>
          <p:cNvSpPr txBox="1">
            <a:spLocks noChangeArrowheads="1"/>
          </p:cNvSpPr>
          <p:nvPr/>
        </p:nvSpPr>
        <p:spPr bwMode="auto">
          <a:xfrm>
            <a:off x="993775" y="3160713"/>
            <a:ext cx="971550" cy="366712"/>
          </a:xfrm>
          <a:prstGeom prst="rect">
            <a:avLst/>
          </a:prstGeom>
          <a:noFill/>
          <a:ln w="9525" algn="ctr">
            <a:noFill/>
            <a:miter lim="800000"/>
            <a:headEnd/>
            <a:tailEnd/>
          </a:ln>
          <a:effectLst/>
        </p:spPr>
        <p:txBody>
          <a:bodyPr wrap="none">
            <a:spAutoFit/>
          </a:bodyPr>
          <a:lstStyle/>
          <a:p>
            <a:pPr algn="ctr">
              <a:defRPr/>
            </a:pPr>
            <a:r>
              <a:rPr lang="de-CH" b="1">
                <a:effectLst>
                  <a:outerShdw blurRad="38100" dist="38100" dir="2700000" algn="tl">
                    <a:srgbClr val="000000"/>
                  </a:outerShdw>
                </a:effectLst>
                <a:latin typeface="Arial" charset="0"/>
                <a:cs typeface="Arial" charset="0"/>
              </a:rPr>
              <a:t>Europa</a:t>
            </a:r>
            <a:endParaRPr lang="de-DE" b="1">
              <a:effectLst>
                <a:outerShdw blurRad="38100" dist="38100" dir="2700000" algn="tl">
                  <a:srgbClr val="000000"/>
                </a:outerShdw>
              </a:effectLst>
              <a:latin typeface="Arial" charset="0"/>
              <a:cs typeface="Arial" charset="0"/>
            </a:endParaRPr>
          </a:p>
        </p:txBody>
      </p:sp>
      <p:sp>
        <p:nvSpPr>
          <p:cNvPr id="182281" name="Text Box 9"/>
          <p:cNvSpPr txBox="1">
            <a:spLocks noChangeArrowheads="1"/>
          </p:cNvSpPr>
          <p:nvPr/>
        </p:nvSpPr>
        <p:spPr bwMode="auto">
          <a:xfrm>
            <a:off x="3203575" y="4292600"/>
            <a:ext cx="781050" cy="366713"/>
          </a:xfrm>
          <a:prstGeom prst="rect">
            <a:avLst/>
          </a:prstGeom>
          <a:noFill/>
          <a:ln w="9525" algn="ctr">
            <a:noFill/>
            <a:miter lim="800000"/>
            <a:headEnd/>
            <a:tailEnd/>
          </a:ln>
          <a:effectLst/>
        </p:spPr>
        <p:txBody>
          <a:bodyPr wrap="none">
            <a:spAutoFit/>
          </a:bodyPr>
          <a:lstStyle/>
          <a:p>
            <a:pPr algn="ctr">
              <a:defRPr/>
            </a:pPr>
            <a:r>
              <a:rPr lang="de-CH" b="1">
                <a:effectLst>
                  <a:outerShdw blurRad="38100" dist="38100" dir="2700000" algn="tl">
                    <a:srgbClr val="000000"/>
                  </a:outerShdw>
                </a:effectLst>
                <a:latin typeface="Arial" charset="0"/>
                <a:cs typeface="Arial" charset="0"/>
              </a:rPr>
              <a:t>Israel</a:t>
            </a:r>
            <a:endParaRPr lang="de-DE" b="1">
              <a:effectLst>
                <a:outerShdw blurRad="38100" dist="38100" dir="2700000" algn="tl">
                  <a:srgbClr val="000000"/>
                </a:outerShdw>
              </a:effectLst>
              <a:latin typeface="Arial" charset="0"/>
              <a:cs typeface="Arial" charset="0"/>
            </a:endParaRPr>
          </a:p>
        </p:txBody>
      </p:sp>
      <p:sp>
        <p:nvSpPr>
          <p:cNvPr id="182282" name="Text Box 10"/>
          <p:cNvSpPr txBox="1">
            <a:spLocks noChangeArrowheads="1"/>
          </p:cNvSpPr>
          <p:nvPr/>
        </p:nvSpPr>
        <p:spPr bwMode="auto">
          <a:xfrm>
            <a:off x="3141663" y="6092825"/>
            <a:ext cx="471487" cy="214313"/>
          </a:xfrm>
          <a:prstGeom prst="rect">
            <a:avLst/>
          </a:prstGeom>
          <a:noFill/>
          <a:ln w="9525" algn="ctr">
            <a:noFill/>
            <a:miter lim="800000"/>
            <a:headEnd/>
            <a:tailEnd/>
          </a:ln>
          <a:effectLst/>
        </p:spPr>
        <p:txBody>
          <a:bodyPr wrap="none">
            <a:spAutoFit/>
          </a:bodyPr>
          <a:lstStyle/>
          <a:p>
            <a:pPr algn="ctr">
              <a:defRPr/>
            </a:pPr>
            <a:r>
              <a:rPr lang="de-CH" sz="800" b="1">
                <a:effectLst>
                  <a:outerShdw blurRad="38100" dist="38100" dir="2700000" algn="tl">
                    <a:srgbClr val="000000"/>
                  </a:outerShdw>
                </a:effectLst>
                <a:latin typeface="Arial" charset="0"/>
                <a:cs typeface="Arial" charset="0"/>
              </a:rPr>
              <a:t>NASA</a:t>
            </a:r>
            <a:endParaRPr lang="de-DE" sz="800" b="1">
              <a:effectLst>
                <a:outerShdw blurRad="38100" dist="38100" dir="2700000" algn="tl">
                  <a:srgbClr val="000000"/>
                </a:outerShdw>
              </a:effectLst>
              <a:latin typeface="Arial" charset="0"/>
              <a:cs typeface="Arial" charset="0"/>
            </a:endParaRPr>
          </a:p>
        </p:txBody>
      </p:sp>
      <p:sp>
        <p:nvSpPr>
          <p:cNvPr id="9224" name="Line 11"/>
          <p:cNvSpPr>
            <a:spLocks noChangeShapeType="1"/>
          </p:cNvSpPr>
          <p:nvPr/>
        </p:nvSpPr>
        <p:spPr bwMode="auto">
          <a:xfrm flipH="1" flipV="1">
            <a:off x="1692275" y="3716338"/>
            <a:ext cx="2016125" cy="1152525"/>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pic>
        <p:nvPicPr>
          <p:cNvPr id="92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87888"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0" y="274638"/>
            <a:ext cx="9144000" cy="1143000"/>
          </a:xfrm>
        </p:spPr>
        <p:txBody>
          <a:bodyPr/>
          <a:lstStyle/>
          <a:p>
            <a:pPr eaLnBrk="1" hangingPunct="1">
              <a:defRPr/>
            </a:pPr>
            <a:r>
              <a:rPr lang="de-DE" sz="4000" smtClean="0">
                <a:latin typeface="Arial" charset="0"/>
              </a:rPr>
              <a:t>1. Vom Tempel zur Urgemeinde</a:t>
            </a:r>
            <a:endParaRPr lang="de-CH" sz="3600" smtClean="0">
              <a:latin typeface="Arial" charset="0"/>
            </a:endParaRPr>
          </a:p>
        </p:txBody>
      </p:sp>
      <p:sp>
        <p:nvSpPr>
          <p:cNvPr id="131075" name="Rectangle 3"/>
          <p:cNvSpPr>
            <a:spLocks noGrp="1" noChangeArrowheads="1"/>
          </p:cNvSpPr>
          <p:nvPr>
            <p:ph type="body" sz="half" idx="1"/>
          </p:nvPr>
        </p:nvSpPr>
        <p:spPr>
          <a:xfrm>
            <a:off x="0" y="1600200"/>
            <a:ext cx="4572000" cy="5257800"/>
          </a:xfrm>
        </p:spPr>
        <p:txBody>
          <a:bodyPr/>
          <a:lstStyle/>
          <a:p>
            <a:pPr eaLnBrk="1" hangingPunct="1">
              <a:defRPr/>
            </a:pPr>
            <a:r>
              <a:rPr lang="de-DE" sz="2800" b="1" dirty="0" err="1" smtClean="0">
                <a:latin typeface="Arial" charset="0"/>
              </a:rPr>
              <a:t>Apg</a:t>
            </a:r>
            <a:r>
              <a:rPr lang="de-DE" sz="2800" b="1" dirty="0" smtClean="0">
                <a:latin typeface="Arial" charset="0"/>
              </a:rPr>
              <a:t> 16: </a:t>
            </a:r>
            <a:r>
              <a:rPr lang="de-DE" sz="2800" dirty="0" smtClean="0">
                <a:latin typeface="Arial" charset="0"/>
              </a:rPr>
              <a:t>  </a:t>
            </a:r>
            <a:r>
              <a:rPr lang="de-DE" sz="2800" dirty="0" smtClean="0">
                <a:solidFill>
                  <a:srgbClr val="FFFF00"/>
                </a:solidFill>
                <a:latin typeface="Arial" charset="0"/>
              </a:rPr>
              <a:t>25 Um Mitter-</a:t>
            </a:r>
            <a:r>
              <a:rPr lang="de-DE" sz="2800" dirty="0" err="1" smtClean="0">
                <a:solidFill>
                  <a:srgbClr val="FFFF00"/>
                </a:solidFill>
                <a:latin typeface="Arial" charset="0"/>
              </a:rPr>
              <a:t>nacht</a:t>
            </a:r>
            <a:r>
              <a:rPr lang="de-DE" sz="2800" dirty="0" smtClean="0">
                <a:solidFill>
                  <a:srgbClr val="FFFF00"/>
                </a:solidFill>
                <a:latin typeface="Arial" charset="0"/>
              </a:rPr>
              <a:t> aber beteten Paulus und </a:t>
            </a:r>
            <a:r>
              <a:rPr lang="de-DE" sz="2800" dirty="0" err="1" smtClean="0">
                <a:solidFill>
                  <a:srgbClr val="FFFF00"/>
                </a:solidFill>
                <a:latin typeface="Arial" charset="0"/>
              </a:rPr>
              <a:t>Silas</a:t>
            </a:r>
            <a:r>
              <a:rPr lang="de-DE" sz="2800" dirty="0" smtClean="0">
                <a:solidFill>
                  <a:srgbClr val="FFFF00"/>
                </a:solidFill>
                <a:latin typeface="Arial" charset="0"/>
              </a:rPr>
              <a:t> und </a:t>
            </a:r>
            <a:r>
              <a:rPr lang="de-DE" sz="2800" dirty="0" smtClean="0">
                <a:solidFill>
                  <a:srgbClr val="FF3300"/>
                </a:solidFill>
                <a:latin typeface="Arial" charset="0"/>
              </a:rPr>
              <a:t>lobsangen</a:t>
            </a:r>
            <a:r>
              <a:rPr lang="de-DE" sz="2800" dirty="0" smtClean="0">
                <a:solidFill>
                  <a:srgbClr val="FFFF00"/>
                </a:solidFill>
                <a:latin typeface="Arial" charset="0"/>
              </a:rPr>
              <a:t> [</a:t>
            </a:r>
            <a:r>
              <a:rPr lang="de-DE" sz="2800" i="1" dirty="0" err="1" smtClean="0">
                <a:latin typeface="Arial" charset="0"/>
              </a:rPr>
              <a:t>hymneo</a:t>
            </a:r>
            <a:r>
              <a:rPr lang="de-DE" sz="2800" dirty="0" smtClean="0">
                <a:solidFill>
                  <a:srgbClr val="FFFF00"/>
                </a:solidFill>
                <a:latin typeface="Arial" charset="0"/>
              </a:rPr>
              <a:t>] Gott; und die </a:t>
            </a:r>
            <a:r>
              <a:rPr lang="de-DE" sz="2800" dirty="0" err="1" smtClean="0">
                <a:solidFill>
                  <a:srgbClr val="FFFF00"/>
                </a:solidFill>
                <a:latin typeface="Arial" charset="0"/>
              </a:rPr>
              <a:t>Gefange-nen</a:t>
            </a:r>
            <a:r>
              <a:rPr lang="de-DE" sz="2800" dirty="0" smtClean="0">
                <a:solidFill>
                  <a:srgbClr val="FFFF00"/>
                </a:solidFill>
                <a:latin typeface="Arial" charset="0"/>
              </a:rPr>
              <a:t> hörten ihnen zu.</a:t>
            </a:r>
            <a:r>
              <a:rPr lang="de-DE" sz="2800" dirty="0" smtClean="0">
                <a:solidFill>
                  <a:srgbClr val="FFFF00"/>
                </a:solidFill>
              </a:rPr>
              <a:t> </a:t>
            </a:r>
          </a:p>
          <a:p>
            <a:pPr eaLnBrk="1" hangingPunct="1">
              <a:buFont typeface="Wingdings" panose="05000000000000000000" pitchFamily="2" charset="2"/>
              <a:buNone/>
              <a:defRPr/>
            </a:pPr>
            <a:r>
              <a:rPr lang="de-DE" sz="2800" dirty="0" smtClean="0">
                <a:solidFill>
                  <a:srgbClr val="FFFF00"/>
                </a:solidFill>
              </a:rPr>
              <a:t>	</a:t>
            </a:r>
          </a:p>
          <a:p>
            <a:pPr eaLnBrk="1" hangingPunct="1">
              <a:buFont typeface="Wingdings" panose="05000000000000000000" pitchFamily="2" charset="2"/>
              <a:buNone/>
              <a:defRPr/>
            </a:pPr>
            <a:r>
              <a:rPr lang="de-DE" sz="2800" i="1" dirty="0" smtClean="0">
                <a:solidFill>
                  <a:srgbClr val="FFFF00"/>
                </a:solidFill>
                <a:latin typeface="Arial" charset="0"/>
              </a:rPr>
              <a:t>	</a:t>
            </a:r>
            <a:r>
              <a:rPr lang="de-DE" sz="2800" i="1" dirty="0" err="1" smtClean="0">
                <a:latin typeface="Arial" charset="0"/>
              </a:rPr>
              <a:t>hymneo</a:t>
            </a:r>
            <a:r>
              <a:rPr lang="de-DE" sz="2800" i="1" dirty="0" smtClean="0">
                <a:latin typeface="Arial" charset="0"/>
              </a:rPr>
              <a:t> </a:t>
            </a:r>
            <a:r>
              <a:rPr lang="de-DE" sz="2800" dirty="0" smtClean="0">
                <a:latin typeface="Arial" charset="0"/>
              </a:rPr>
              <a:t>= ein Loblied zur Anbetung Gottes singen (vgl. Mat 26,30; Mark 14,26 </a:t>
            </a:r>
            <a:r>
              <a:rPr lang="de-DE" sz="2800" dirty="0" smtClean="0">
                <a:latin typeface="Arial" charset="0"/>
                <a:sym typeface="Wingdings" pitchFamily="2" charset="2"/>
              </a:rPr>
              <a:t> Ps 113-118</a:t>
            </a:r>
            <a:r>
              <a:rPr lang="de-DE" sz="2800" dirty="0" smtClean="0">
                <a:latin typeface="Arial" charset="0"/>
              </a:rPr>
              <a:t>)</a:t>
            </a:r>
          </a:p>
          <a:p>
            <a:pPr eaLnBrk="1" hangingPunct="1">
              <a:buFont typeface="Wingdings" panose="05000000000000000000" pitchFamily="2" charset="2"/>
              <a:buNone/>
              <a:defRPr/>
            </a:pPr>
            <a:endParaRPr lang="de-DE" sz="2800" dirty="0" smtClean="0">
              <a:latin typeface="Arial" charset="0"/>
            </a:endParaRPr>
          </a:p>
        </p:txBody>
      </p:sp>
      <p:sp>
        <p:nvSpPr>
          <p:cNvPr id="131078" name="Text Box 6"/>
          <p:cNvSpPr txBox="1">
            <a:spLocks noChangeArrowheads="1"/>
          </p:cNvSpPr>
          <p:nvPr/>
        </p:nvSpPr>
        <p:spPr bwMode="auto">
          <a:xfrm>
            <a:off x="4787900" y="4746625"/>
            <a:ext cx="4356100" cy="2012950"/>
          </a:xfrm>
          <a:prstGeom prst="rect">
            <a:avLst/>
          </a:prstGeom>
          <a:noFill/>
          <a:ln w="9525">
            <a:noFill/>
            <a:miter lim="800000"/>
            <a:headEnd/>
            <a:tailEnd/>
          </a:ln>
          <a:effectLst/>
        </p:spPr>
        <p:txBody>
          <a:bodyPr>
            <a:spAutoFit/>
          </a:bodyPr>
          <a:lstStyle/>
          <a:p>
            <a:pPr marL="342900" indent="-342900">
              <a:spcBef>
                <a:spcPct val="20000"/>
              </a:spcBef>
              <a:buClr>
                <a:schemeClr val="hlink"/>
              </a:buClr>
              <a:buSzPct val="60000"/>
              <a:buFont typeface="Wingdings" pitchFamily="2" charset="2"/>
              <a:buChar char="n"/>
              <a:defRPr/>
            </a:pPr>
            <a:r>
              <a:rPr lang="de-DE" sz="2400" dirty="0" err="1">
                <a:effectLst>
                  <a:outerShdw blurRad="38100" dist="38100" dir="2700000" algn="tl">
                    <a:srgbClr val="000000"/>
                  </a:outerShdw>
                </a:effectLst>
                <a:latin typeface="Arial" charset="0"/>
                <a:cs typeface="Arial" charset="0"/>
              </a:rPr>
              <a:t>Apg</a:t>
            </a:r>
            <a:r>
              <a:rPr lang="de-DE" sz="2400" dirty="0">
                <a:effectLst>
                  <a:outerShdw blurRad="38100" dist="38100" dir="2700000" algn="tl">
                    <a:srgbClr val="000000"/>
                  </a:outerShdw>
                </a:effectLst>
                <a:latin typeface="Arial" charset="0"/>
                <a:cs typeface="Arial" charset="0"/>
              </a:rPr>
              <a:t> 16,25; </a:t>
            </a:r>
            <a:r>
              <a:rPr lang="de-DE" sz="2400" dirty="0" err="1">
                <a:effectLst>
                  <a:outerShdw blurRad="38100" dist="38100" dir="2700000" algn="tl">
                    <a:srgbClr val="000000"/>
                  </a:outerShdw>
                </a:effectLst>
                <a:latin typeface="Arial" charset="0"/>
                <a:cs typeface="Arial" charset="0"/>
              </a:rPr>
              <a:t>Röm</a:t>
            </a:r>
            <a:r>
              <a:rPr lang="de-DE" sz="2400" dirty="0">
                <a:effectLst>
                  <a:outerShdw blurRad="38100" dist="38100" dir="2700000" algn="tl">
                    <a:srgbClr val="000000"/>
                  </a:outerShdw>
                </a:effectLst>
                <a:latin typeface="Arial" charset="0"/>
                <a:cs typeface="Arial" charset="0"/>
              </a:rPr>
              <a:t> 15,9; 1Kor 14,15.26; </a:t>
            </a:r>
            <a:r>
              <a:rPr lang="de-DE" sz="2400" dirty="0" err="1">
                <a:effectLst>
                  <a:outerShdw blurRad="38100" dist="38100" dir="2700000" algn="tl">
                    <a:srgbClr val="000000"/>
                  </a:outerShdw>
                </a:effectLst>
                <a:latin typeface="Arial" charset="0"/>
                <a:cs typeface="Arial" charset="0"/>
              </a:rPr>
              <a:t>Eph</a:t>
            </a:r>
            <a:r>
              <a:rPr lang="de-DE" sz="2400" dirty="0">
                <a:effectLst>
                  <a:outerShdw blurRad="38100" dist="38100" dir="2700000" algn="tl">
                    <a:srgbClr val="000000"/>
                  </a:outerShdw>
                </a:effectLst>
                <a:latin typeface="Arial" charset="0"/>
                <a:cs typeface="Arial" charset="0"/>
              </a:rPr>
              <a:t> 5,18-20; Kol 3,16; Heb 2,12; Jak 5,13; </a:t>
            </a:r>
            <a:r>
              <a:rPr lang="de-CH" sz="2400" dirty="0">
                <a:effectLst>
                  <a:outerShdw blurRad="38100" dist="38100" dir="2700000" algn="tl">
                    <a:srgbClr val="000000">
                      <a:alpha val="43137"/>
                    </a:srgbClr>
                  </a:outerShdw>
                </a:effectLst>
                <a:latin typeface="Arial" charset="0"/>
                <a:cs typeface="Arial" charset="0"/>
              </a:rPr>
              <a:t>Off 5,8-10; 8,2; 14,2; 15,2-4</a:t>
            </a:r>
          </a:p>
          <a:p>
            <a:pPr marL="342900" indent="-342900">
              <a:spcBef>
                <a:spcPct val="20000"/>
              </a:spcBef>
              <a:buClr>
                <a:schemeClr val="hlink"/>
              </a:buClr>
              <a:buSzPct val="60000"/>
              <a:buFont typeface="Wingdings" pitchFamily="2" charset="2"/>
              <a:buChar char="n"/>
              <a:defRPr/>
            </a:pPr>
            <a:endParaRPr lang="fr-FR" sz="2400" dirty="0">
              <a:effectLst>
                <a:outerShdw blurRad="38100" dist="38100" dir="2700000" algn="tl">
                  <a:srgbClr val="000000"/>
                </a:outerShdw>
              </a:effectLst>
              <a:latin typeface="Arial" charset="0"/>
              <a:cs typeface="Arial" charset="0"/>
            </a:endParaRPr>
          </a:p>
        </p:txBody>
      </p:sp>
      <p:sp>
        <p:nvSpPr>
          <p:cNvPr id="20485" name="Rechteck 7"/>
          <p:cNvSpPr>
            <a:spLocks noChangeArrowheads="1"/>
          </p:cNvSpPr>
          <p:nvPr/>
        </p:nvSpPr>
        <p:spPr bwMode="auto">
          <a:xfrm>
            <a:off x="4932363" y="1557338"/>
            <a:ext cx="4032250" cy="2185987"/>
          </a:xfrm>
          <a:prstGeom prst="rect">
            <a:avLst/>
          </a:prstGeom>
          <a:noFill/>
          <a:ln w="9525">
            <a:noFill/>
            <a:miter lim="800000"/>
            <a:headEnd/>
            <a:tailEnd/>
          </a:ln>
        </p:spPr>
        <p:txBody>
          <a:bodyPr>
            <a:spAutoFit/>
          </a:bodyPr>
          <a:lstStyle/>
          <a:p>
            <a:pPr>
              <a:defRPr/>
            </a:pPr>
            <a:r>
              <a:rPr lang="en-US" sz="3200" dirty="0" err="1">
                <a:solidFill>
                  <a:srgbClr val="FFFF00"/>
                </a:solidFill>
                <a:effectLst>
                  <a:outerShdw blurRad="38100" dist="38100" dir="2700000" algn="tl">
                    <a:srgbClr val="000000">
                      <a:alpha val="43137"/>
                    </a:srgbClr>
                  </a:outerShdw>
                </a:effectLst>
                <a:cs typeface="Arial" charset="0"/>
              </a:rPr>
              <a:t>Joh</a:t>
            </a:r>
            <a:r>
              <a:rPr lang="en-US" sz="3200" dirty="0">
                <a:solidFill>
                  <a:srgbClr val="FFFF00"/>
                </a:solidFill>
                <a:effectLst>
                  <a:outerShdw blurRad="38100" dist="38100" dir="2700000" algn="tl">
                    <a:srgbClr val="000000">
                      <a:alpha val="43137"/>
                    </a:srgbClr>
                  </a:outerShdw>
                </a:effectLst>
                <a:cs typeface="Arial" charset="0"/>
              </a:rPr>
              <a:t> 1,1: </a:t>
            </a:r>
            <a:r>
              <a:rPr lang="en-US" sz="3200" dirty="0" err="1">
                <a:solidFill>
                  <a:srgbClr val="FFFF00"/>
                </a:solidFill>
                <a:effectLst>
                  <a:outerShdw blurRad="38100" dist="38100" dir="2700000" algn="tl">
                    <a:srgbClr val="000000">
                      <a:alpha val="43137"/>
                    </a:srgbClr>
                  </a:outerShdw>
                </a:effectLst>
                <a:latin typeface="Bwgrkl" pitchFamily="2" charset="0"/>
                <a:cs typeface="Arial" charset="0"/>
              </a:rPr>
              <a:t>VEn</a:t>
            </a:r>
            <a:r>
              <a:rPr lang="en-US" sz="3200" dirty="0">
                <a:solidFill>
                  <a:srgbClr val="FFFF00"/>
                </a:solidFill>
                <a:effectLst>
                  <a:outerShdw blurRad="38100" dist="38100" dir="2700000" algn="tl">
                    <a:srgbClr val="000000">
                      <a:alpha val="43137"/>
                    </a:srgbClr>
                  </a:outerShdw>
                </a:effectLst>
                <a:latin typeface="Bwgrkl" pitchFamily="2" charset="0"/>
                <a:cs typeface="Arial" charset="0"/>
              </a:rPr>
              <a:t> </a:t>
            </a:r>
            <a:r>
              <a:rPr lang="en-US" sz="3200" dirty="0" err="1">
                <a:solidFill>
                  <a:srgbClr val="FFFF00"/>
                </a:solidFill>
                <a:effectLst>
                  <a:outerShdw blurRad="38100" dist="38100" dir="2700000" algn="tl">
                    <a:srgbClr val="000000">
                      <a:alpha val="43137"/>
                    </a:srgbClr>
                  </a:outerShdw>
                </a:effectLst>
                <a:latin typeface="Bwgrkl" pitchFamily="2" charset="0"/>
                <a:cs typeface="Arial" charset="0"/>
              </a:rPr>
              <a:t>avrch</a:t>
            </a:r>
            <a:r>
              <a:rPr lang="en-US" sz="3200" dirty="0">
                <a:solidFill>
                  <a:srgbClr val="FFFF00"/>
                </a:solidFill>
                <a:effectLst>
                  <a:outerShdw blurRad="38100" dist="38100" dir="2700000" algn="tl">
                    <a:srgbClr val="000000">
                      <a:alpha val="43137"/>
                    </a:srgbClr>
                  </a:outerShdw>
                </a:effectLst>
                <a:latin typeface="Bwgrkl" pitchFamily="2" charset="0"/>
                <a:cs typeface="Arial" charset="0"/>
              </a:rPr>
              <a:t>/| h=n o` </a:t>
            </a:r>
            <a:r>
              <a:rPr lang="en-US" sz="3200" dirty="0" err="1">
                <a:solidFill>
                  <a:srgbClr val="FFFF00"/>
                </a:solidFill>
                <a:effectLst>
                  <a:outerShdw blurRad="38100" dist="38100" dir="2700000" algn="tl">
                    <a:srgbClr val="000000">
                      <a:alpha val="43137"/>
                    </a:srgbClr>
                  </a:outerShdw>
                </a:effectLst>
                <a:latin typeface="Bwgrkl" pitchFamily="2" charset="0"/>
                <a:cs typeface="Arial" charset="0"/>
              </a:rPr>
              <a:t>lo,goj</a:t>
            </a:r>
            <a:r>
              <a:rPr lang="en-US" sz="3200" dirty="0">
                <a:solidFill>
                  <a:srgbClr val="FFFF00"/>
                </a:solidFill>
                <a:effectLst>
                  <a:outerShdw blurRad="38100" dist="38100" dir="2700000" algn="tl">
                    <a:srgbClr val="000000">
                      <a:alpha val="43137"/>
                    </a:srgbClr>
                  </a:outerShdw>
                </a:effectLst>
                <a:latin typeface="Bwgrkl" pitchFamily="2" charset="0"/>
                <a:cs typeface="Arial" charset="0"/>
              </a:rPr>
              <a:t> </a:t>
            </a:r>
            <a:r>
              <a:rPr lang="en-US" sz="3200" dirty="0" err="1">
                <a:solidFill>
                  <a:srgbClr val="FFFF00"/>
                </a:solidFill>
                <a:effectLst>
                  <a:outerShdw blurRad="38100" dist="38100" dir="2700000" algn="tl">
                    <a:srgbClr val="000000">
                      <a:alpha val="43137"/>
                    </a:srgbClr>
                  </a:outerShdw>
                </a:effectLst>
                <a:latin typeface="Bwgrkl" pitchFamily="2" charset="0"/>
                <a:cs typeface="Arial" charset="0"/>
              </a:rPr>
              <a:t>kai</a:t>
            </a:r>
            <a:r>
              <a:rPr lang="en-US" sz="3200" dirty="0">
                <a:solidFill>
                  <a:srgbClr val="FFFF00"/>
                </a:solidFill>
                <a:effectLst>
                  <a:outerShdw blurRad="38100" dist="38100" dir="2700000" algn="tl">
                    <a:srgbClr val="000000">
                      <a:alpha val="43137"/>
                    </a:srgbClr>
                  </a:outerShdw>
                </a:effectLst>
                <a:latin typeface="Bwgrkl" pitchFamily="2" charset="0"/>
                <a:cs typeface="Arial" charset="0"/>
              </a:rPr>
              <a:t>. o` </a:t>
            </a:r>
            <a:r>
              <a:rPr lang="en-US" sz="3200" dirty="0" err="1">
                <a:solidFill>
                  <a:srgbClr val="FFFF00"/>
                </a:solidFill>
                <a:effectLst>
                  <a:outerShdw blurRad="38100" dist="38100" dir="2700000" algn="tl">
                    <a:srgbClr val="000000">
                      <a:alpha val="43137"/>
                    </a:srgbClr>
                  </a:outerShdw>
                </a:effectLst>
                <a:latin typeface="Bwgrkl" pitchFamily="2" charset="0"/>
                <a:cs typeface="Arial" charset="0"/>
              </a:rPr>
              <a:t>lo,goj</a:t>
            </a:r>
            <a:r>
              <a:rPr lang="en-US" sz="3200" dirty="0">
                <a:solidFill>
                  <a:srgbClr val="FFFF00"/>
                </a:solidFill>
                <a:effectLst>
                  <a:outerShdw blurRad="38100" dist="38100" dir="2700000" algn="tl">
                    <a:srgbClr val="000000">
                      <a:alpha val="43137"/>
                    </a:srgbClr>
                  </a:outerShdw>
                </a:effectLst>
                <a:latin typeface="Bwgrkl" pitchFamily="2" charset="0"/>
                <a:cs typeface="Arial" charset="0"/>
              </a:rPr>
              <a:t> h=n </a:t>
            </a:r>
            <a:r>
              <a:rPr lang="en-US" sz="3200" dirty="0" err="1">
                <a:solidFill>
                  <a:srgbClr val="FFFF00"/>
                </a:solidFill>
                <a:effectLst>
                  <a:outerShdw blurRad="38100" dist="38100" dir="2700000" algn="tl">
                    <a:srgbClr val="000000">
                      <a:alpha val="43137"/>
                    </a:srgbClr>
                  </a:outerShdw>
                </a:effectLst>
                <a:latin typeface="Bwgrkl" pitchFamily="2" charset="0"/>
                <a:cs typeface="Arial" charset="0"/>
              </a:rPr>
              <a:t>pro.j</a:t>
            </a:r>
            <a:r>
              <a:rPr lang="en-US" sz="3200" dirty="0">
                <a:solidFill>
                  <a:srgbClr val="FFFF00"/>
                </a:solidFill>
                <a:effectLst>
                  <a:outerShdw blurRad="38100" dist="38100" dir="2700000" algn="tl">
                    <a:srgbClr val="000000">
                      <a:alpha val="43137"/>
                    </a:srgbClr>
                  </a:outerShdw>
                </a:effectLst>
                <a:latin typeface="Bwgrkl" pitchFamily="2" charset="0"/>
                <a:cs typeface="Arial" charset="0"/>
              </a:rPr>
              <a:t> </a:t>
            </a:r>
            <a:r>
              <a:rPr lang="en-US" sz="3200" dirty="0" err="1">
                <a:solidFill>
                  <a:srgbClr val="FFFF00"/>
                </a:solidFill>
                <a:effectLst>
                  <a:outerShdw blurRad="38100" dist="38100" dir="2700000" algn="tl">
                    <a:srgbClr val="000000">
                      <a:alpha val="43137"/>
                    </a:srgbClr>
                  </a:outerShdw>
                </a:effectLst>
                <a:latin typeface="Bwgrkl" pitchFamily="2" charset="0"/>
                <a:cs typeface="Arial" charset="0"/>
              </a:rPr>
              <a:t>to.n</a:t>
            </a:r>
            <a:r>
              <a:rPr lang="en-US" sz="3200" dirty="0">
                <a:solidFill>
                  <a:srgbClr val="FFFF00"/>
                </a:solidFill>
                <a:effectLst>
                  <a:outerShdw blurRad="38100" dist="38100" dir="2700000" algn="tl">
                    <a:srgbClr val="000000">
                      <a:alpha val="43137"/>
                    </a:srgbClr>
                  </a:outerShdw>
                </a:effectLst>
                <a:latin typeface="Bwgrkl" pitchFamily="2" charset="0"/>
                <a:cs typeface="Arial" charset="0"/>
              </a:rPr>
              <a:t> </a:t>
            </a:r>
            <a:r>
              <a:rPr lang="en-US" sz="3200" dirty="0" err="1">
                <a:solidFill>
                  <a:srgbClr val="FFFF00"/>
                </a:solidFill>
                <a:effectLst>
                  <a:outerShdw blurRad="38100" dist="38100" dir="2700000" algn="tl">
                    <a:srgbClr val="000000">
                      <a:alpha val="43137"/>
                    </a:srgbClr>
                  </a:outerShdw>
                </a:effectLst>
                <a:latin typeface="Bwgrkl" pitchFamily="2" charset="0"/>
                <a:cs typeface="Arial" charset="0"/>
              </a:rPr>
              <a:t>qeo,n</a:t>
            </a:r>
            <a:r>
              <a:rPr lang="en-US" sz="3200" dirty="0">
                <a:solidFill>
                  <a:srgbClr val="FFFF00"/>
                </a:solidFill>
                <a:effectLst>
                  <a:outerShdw blurRad="38100" dist="38100" dir="2700000" algn="tl">
                    <a:srgbClr val="000000">
                      <a:alpha val="43137"/>
                    </a:srgbClr>
                  </a:outerShdw>
                </a:effectLst>
                <a:latin typeface="Bwgrkl" pitchFamily="2" charset="0"/>
                <a:cs typeface="Arial" charset="0"/>
              </a:rPr>
              <a:t> </a:t>
            </a:r>
            <a:r>
              <a:rPr lang="en-US" sz="3200" dirty="0" err="1">
                <a:solidFill>
                  <a:srgbClr val="FFFF00"/>
                </a:solidFill>
                <a:effectLst>
                  <a:outerShdw blurRad="38100" dist="38100" dir="2700000" algn="tl">
                    <a:srgbClr val="000000">
                      <a:alpha val="43137"/>
                    </a:srgbClr>
                  </a:outerShdw>
                </a:effectLst>
                <a:latin typeface="Bwgrkl" pitchFamily="2" charset="0"/>
                <a:cs typeface="Arial" charset="0"/>
              </a:rPr>
              <a:t>kai</a:t>
            </a:r>
            <a:r>
              <a:rPr lang="en-US" sz="3200" dirty="0">
                <a:solidFill>
                  <a:srgbClr val="FFFF00"/>
                </a:solidFill>
                <a:effectLst>
                  <a:outerShdw blurRad="38100" dist="38100" dir="2700000" algn="tl">
                    <a:srgbClr val="000000">
                      <a:alpha val="43137"/>
                    </a:srgbClr>
                  </a:outerShdw>
                </a:effectLst>
                <a:latin typeface="Bwgrkl" pitchFamily="2" charset="0"/>
                <a:cs typeface="Arial" charset="0"/>
              </a:rPr>
              <a:t>. </a:t>
            </a:r>
            <a:r>
              <a:rPr lang="en-US" sz="3200" dirty="0" err="1">
                <a:solidFill>
                  <a:srgbClr val="FFFF00"/>
                </a:solidFill>
                <a:effectLst>
                  <a:outerShdw blurRad="38100" dist="38100" dir="2700000" algn="tl">
                    <a:srgbClr val="000000">
                      <a:alpha val="43137"/>
                    </a:srgbClr>
                  </a:outerShdw>
                </a:effectLst>
                <a:latin typeface="Bwgrkl" pitchFamily="2" charset="0"/>
                <a:cs typeface="Arial" charset="0"/>
              </a:rPr>
              <a:t>qeo.j</a:t>
            </a:r>
            <a:r>
              <a:rPr lang="en-US" sz="3200" dirty="0">
                <a:solidFill>
                  <a:srgbClr val="FFFF00"/>
                </a:solidFill>
                <a:effectLst>
                  <a:outerShdw blurRad="38100" dist="38100" dir="2700000" algn="tl">
                    <a:srgbClr val="000000">
                      <a:alpha val="43137"/>
                    </a:srgbClr>
                  </a:outerShdw>
                </a:effectLst>
                <a:latin typeface="Bwgrkl" pitchFamily="2" charset="0"/>
                <a:cs typeface="Arial" charset="0"/>
              </a:rPr>
              <a:t> h=n o` </a:t>
            </a:r>
            <a:r>
              <a:rPr lang="en-US" sz="3200" dirty="0" err="1">
                <a:solidFill>
                  <a:srgbClr val="FFFF00"/>
                </a:solidFill>
                <a:effectLst>
                  <a:outerShdw blurRad="38100" dist="38100" dir="2700000" algn="tl">
                    <a:srgbClr val="000000">
                      <a:alpha val="43137"/>
                    </a:srgbClr>
                  </a:outerShdw>
                </a:effectLst>
                <a:latin typeface="Bwgrkl" pitchFamily="2" charset="0"/>
                <a:cs typeface="Arial" charset="0"/>
              </a:rPr>
              <a:t>lo,goj</a:t>
            </a:r>
            <a:r>
              <a:rPr lang="en-US" sz="4000" dirty="0">
                <a:solidFill>
                  <a:srgbClr val="FFFF00"/>
                </a:solidFill>
                <a:effectLst>
                  <a:outerShdw blurRad="38100" dist="38100" dir="2700000" algn="tl">
                    <a:srgbClr val="000000">
                      <a:alpha val="43137"/>
                    </a:srgbClr>
                  </a:outerShdw>
                </a:effectLst>
                <a:latin typeface="Bwgrkl" pitchFamily="2" charset="0"/>
                <a:cs typeface="Arial" charset="0"/>
              </a:rPr>
              <a:t>   </a:t>
            </a:r>
            <a:endParaRPr lang="de-DE" sz="4000" dirty="0">
              <a:solidFill>
                <a:srgbClr val="FFFF00"/>
              </a:solidFill>
              <a:effectLst>
                <a:outerShdw blurRad="38100" dist="38100" dir="2700000" algn="tl">
                  <a:srgbClr val="000000">
                    <a:alpha val="43137"/>
                  </a:srgbClr>
                </a:outerShdw>
              </a:effectLst>
              <a:latin typeface="Bwgrkl" pitchFamily="2" charset="0"/>
              <a:cs typeface="Arial" charset="0"/>
            </a:endParaRPr>
          </a:p>
        </p:txBody>
      </p:sp>
      <p:sp>
        <p:nvSpPr>
          <p:cNvPr id="9" name="Text Box 5"/>
          <p:cNvSpPr txBox="1">
            <a:spLocks noChangeArrowheads="1"/>
          </p:cNvSpPr>
          <p:nvPr/>
        </p:nvSpPr>
        <p:spPr bwMode="auto">
          <a:xfrm>
            <a:off x="4932363" y="3789363"/>
            <a:ext cx="2770187" cy="368300"/>
          </a:xfrm>
          <a:prstGeom prst="rect">
            <a:avLst/>
          </a:prstGeom>
          <a:noFill/>
          <a:ln w="9525">
            <a:noFill/>
            <a:miter lim="800000"/>
            <a:headEnd/>
            <a:tailEnd/>
          </a:ln>
          <a:effectLst/>
        </p:spPr>
        <p:txBody>
          <a:bodyPr wrap="none">
            <a:spAutoFit/>
          </a:bodyPr>
          <a:lstStyle/>
          <a:p>
            <a:pPr>
              <a:defRPr/>
            </a:pPr>
            <a:r>
              <a:rPr lang="de-DE" dirty="0">
                <a:effectLst>
                  <a:outerShdw blurRad="38100" dist="38100" dir="2700000" algn="tl">
                    <a:srgbClr val="000000"/>
                  </a:outerShdw>
                </a:effectLst>
                <a:latin typeface="Arial" charset="0"/>
                <a:cs typeface="Arial" charset="0"/>
              </a:rPr>
              <a:t>Griechischer Text des 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pPr>
              <a:defRPr/>
            </a:pPr>
            <a:r>
              <a:rPr lang="de-DE" dirty="0" smtClean="0">
                <a:solidFill>
                  <a:srgbClr val="00B0F0"/>
                </a:solidFill>
                <a:latin typeface="Arial" pitchFamily="34" charset="0"/>
              </a:rPr>
              <a:t>Zum Nachdenken</a:t>
            </a:r>
            <a:endParaRPr lang="de-DE" dirty="0">
              <a:solidFill>
                <a:srgbClr val="00B0F0"/>
              </a:solidFill>
              <a:latin typeface="Arial" pitchFamily="34" charset="0"/>
            </a:endParaRPr>
          </a:p>
        </p:txBody>
      </p:sp>
      <p:sp>
        <p:nvSpPr>
          <p:cNvPr id="9" name="Inhaltsplatzhalter 8"/>
          <p:cNvSpPr>
            <a:spLocks noGrp="1"/>
          </p:cNvSpPr>
          <p:nvPr>
            <p:ph idx="1"/>
          </p:nvPr>
        </p:nvSpPr>
        <p:spPr/>
        <p:txBody>
          <a:bodyPr/>
          <a:lstStyle/>
          <a:p>
            <a:pPr>
              <a:defRPr/>
            </a:pPr>
            <a:r>
              <a:rPr lang="de-DE" dirty="0" smtClean="0">
                <a:latin typeface="Arial" pitchFamily="34" charset="0"/>
              </a:rPr>
              <a:t>1. Weshalb übernahmen die frühen Christen nicht die Musik der römischen Kultur?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horn">
  <a:themeElements>
    <a:clrScheme name="Ahorn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Ahorn">
      <a:majorFont>
        <a:latin typeface="Times New Roman"/>
        <a:ea typeface=""/>
        <a:cs typeface="Arial"/>
      </a:majorFont>
      <a:minorFont>
        <a:latin typeface="Times New Roman"/>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horn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Ahorn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Ahorn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Ahorn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Ahorn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Ahorn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Ahorn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Ahorn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Ahorn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Template>
  <TotalTime>0</TotalTime>
  <Words>2329</Words>
  <Application>Microsoft Office PowerPoint</Application>
  <PresentationFormat>Bildschirmpräsentation (4:3)</PresentationFormat>
  <Paragraphs>325</Paragraphs>
  <Slides>59</Slides>
  <Notes>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59</vt:i4>
      </vt:variant>
    </vt:vector>
  </HeadingPairs>
  <TitlesOfParts>
    <vt:vector size="66" baseType="lpstr">
      <vt:lpstr>Times New Roman</vt:lpstr>
      <vt:lpstr>Arial</vt:lpstr>
      <vt:lpstr>Wingdings</vt:lpstr>
      <vt:lpstr>Calibri</vt:lpstr>
      <vt:lpstr>Bwhebb</vt:lpstr>
      <vt:lpstr>Bwgrkl</vt:lpstr>
      <vt:lpstr>Ahorn</vt:lpstr>
      <vt:lpstr>PowerPoint-Präsentation</vt:lpstr>
      <vt:lpstr>PowerPoint-Präsentation</vt:lpstr>
      <vt:lpstr>PowerPoint-Präsentation</vt:lpstr>
      <vt:lpstr>1. Vom Tempel zur Urgemeinde</vt:lpstr>
      <vt:lpstr>Kantilieren von 1Mo 1,1</vt:lpstr>
      <vt:lpstr>1. Vom Tempel zur Urgemeinde </vt:lpstr>
      <vt:lpstr>1. Vom Tempel zur Urgemeinde</vt:lpstr>
      <vt:lpstr>1. Vom Tempel zur Urgemeinde</vt:lpstr>
      <vt:lpstr>Zum Nachdenken</vt:lpstr>
      <vt:lpstr>Zum Nachdenken</vt:lpstr>
      <vt:lpstr>Zum Nachdenken</vt:lpstr>
      <vt:lpstr>Zum Nachdenken</vt:lpstr>
      <vt:lpstr>Zum Nachdenken</vt:lpstr>
      <vt:lpstr>Jazz</vt:lpstr>
      <vt:lpstr>Zur Entstehung  der Rock- und Popmusik</vt:lpstr>
      <vt:lpstr>Zur Entstehung  der Rock- und Popmusik</vt:lpstr>
      <vt:lpstr>Zur Entstehung  der Rock- und Popmusik</vt:lpstr>
      <vt:lpstr>1953 – 2012:  Unüberschaubar viele Stilrichtungen</vt:lpstr>
      <vt:lpstr>Trance / Ekstase</vt:lpstr>
      <vt:lpstr>Trance / Ekstase</vt:lpstr>
      <vt:lpstr>Musik unter dem Einfluss des Bösen </vt:lpstr>
      <vt:lpstr>Musik unter dem Einfluss des Bösen </vt:lpstr>
      <vt:lpstr>1. Vom Tempel zur Urgemeinde </vt:lpstr>
      <vt:lpstr>1. Vom Tempel zur Urgemeinde </vt:lpstr>
      <vt:lpstr>Zum Nachdenken</vt:lpstr>
      <vt:lpstr>Zum Nachdenken</vt:lpstr>
      <vt:lpstr>1. Vom Tempel zur Urgemeinde </vt:lpstr>
      <vt:lpstr>Erklärungen durch Beispiele</vt:lpstr>
      <vt:lpstr>Erklärungen durch Beispiele</vt:lpstr>
      <vt:lpstr>Erklärungen durch Beispiele</vt:lpstr>
      <vt:lpstr>Erklärungen durch Beispiele</vt:lpstr>
      <vt:lpstr>Erklärungen durch Beispiele</vt:lpstr>
      <vt:lpstr>Erklärungen durch Beispiele</vt:lpstr>
      <vt:lpstr>Atemrhythmik - Motorische Rhythmik</vt:lpstr>
      <vt:lpstr>PowerPoint-Präsentation</vt:lpstr>
      <vt:lpstr>PowerPoint-Präsentation</vt:lpstr>
      <vt:lpstr>Erklärungen durch Beispiele</vt:lpstr>
      <vt:lpstr>Zitate „pro moderne Musik“</vt:lpstr>
      <vt:lpstr>Zitate „Pro moderne Musik“</vt:lpstr>
      <vt:lpstr>Zitate „Pro moderne Musik“</vt:lpstr>
      <vt:lpstr>Zitate „Pro moderne Musik“</vt:lpstr>
      <vt:lpstr>Zitate „Pro moderne Musik“</vt:lpstr>
      <vt:lpstr>Zitate „Pro moderne Musik“</vt:lpstr>
      <vt:lpstr>2. Zur Geschichte der Notenschrift</vt:lpstr>
      <vt:lpstr>2. Zur Geschichte der Notenschrift </vt:lpstr>
      <vt:lpstr>2. Zur  Geschichte der Notenschrift </vt:lpstr>
      <vt:lpstr>PowerPoint-Präsentation</vt:lpstr>
      <vt:lpstr>3. Mehrstimmigkeit</vt:lpstr>
      <vt:lpstr>3. Mehrstimmigkeit </vt:lpstr>
      <vt:lpstr>3. Mehrstimmigkeit </vt:lpstr>
      <vt:lpstr>4. Barockmusik (1600 - 1750) </vt:lpstr>
      <vt:lpstr>4. Barockmusik (1600 - 1750)</vt:lpstr>
      <vt:lpstr>5. Klassik (1750-1800)</vt:lpstr>
      <vt:lpstr>6. Romantik (19. Jh.)</vt:lpstr>
      <vt:lpstr>7. Das 20. / 21. Jahrhundert</vt:lpstr>
      <vt:lpstr>PowerPoint-Präsentation</vt:lpstr>
      <vt:lpstr>PowerPoint-Präsentation</vt:lpstr>
      <vt:lpstr>CCA </vt:lpstr>
      <vt:lpstr>FB = Freies Bild (public domain)  US = Freies Bild der USA (public domain)  RL = Roger Liebi  Bibelzitate:  Elberfelder 1905 (leicht überarbeitet von RL)  BHS = Biblia Hebraica Stuttgartensia  </vt:lpstr>
    </vt:vector>
  </TitlesOfParts>
  <Company>Liebi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Roger</dc:creator>
  <cp:lastModifiedBy>Christoph Berger</cp:lastModifiedBy>
  <cp:revision>348</cp:revision>
  <dcterms:created xsi:type="dcterms:W3CDTF">2006-01-10T15:21:19Z</dcterms:created>
  <dcterms:modified xsi:type="dcterms:W3CDTF">2014-08-25T08:53:38Z</dcterms:modified>
</cp:coreProperties>
</file>