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401" r:id="rId2"/>
    <p:sldId id="284" r:id="rId3"/>
    <p:sldId id="310" r:id="rId4"/>
    <p:sldId id="362" r:id="rId5"/>
    <p:sldId id="295" r:id="rId6"/>
    <p:sldId id="296" r:id="rId7"/>
    <p:sldId id="294" r:id="rId8"/>
    <p:sldId id="299" r:id="rId9"/>
    <p:sldId id="306" r:id="rId10"/>
    <p:sldId id="290" r:id="rId11"/>
    <p:sldId id="395" r:id="rId12"/>
    <p:sldId id="293" r:id="rId13"/>
    <p:sldId id="312" r:id="rId14"/>
    <p:sldId id="311" r:id="rId15"/>
    <p:sldId id="335" r:id="rId16"/>
    <p:sldId id="313" r:id="rId17"/>
    <p:sldId id="318" r:id="rId18"/>
    <p:sldId id="396" r:id="rId19"/>
    <p:sldId id="320" r:id="rId20"/>
    <p:sldId id="376" r:id="rId21"/>
    <p:sldId id="377" r:id="rId22"/>
    <p:sldId id="378" r:id="rId23"/>
    <p:sldId id="379" r:id="rId24"/>
    <p:sldId id="380" r:id="rId25"/>
    <p:sldId id="381" r:id="rId26"/>
    <p:sldId id="382" r:id="rId27"/>
    <p:sldId id="324" r:id="rId28"/>
    <p:sldId id="325" r:id="rId29"/>
    <p:sldId id="326" r:id="rId30"/>
    <p:sldId id="351" r:id="rId31"/>
    <p:sldId id="329" r:id="rId32"/>
    <p:sldId id="397" r:id="rId33"/>
    <p:sldId id="331" r:id="rId34"/>
    <p:sldId id="327" r:id="rId35"/>
    <p:sldId id="337" r:id="rId36"/>
    <p:sldId id="384" r:id="rId37"/>
    <p:sldId id="339" r:id="rId38"/>
    <p:sldId id="340" r:id="rId39"/>
    <p:sldId id="341" r:id="rId40"/>
    <p:sldId id="344" r:id="rId41"/>
    <p:sldId id="361" r:id="rId42"/>
    <p:sldId id="346" r:id="rId43"/>
    <p:sldId id="398" r:id="rId44"/>
    <p:sldId id="353" r:id="rId45"/>
    <p:sldId id="355" r:id="rId46"/>
    <p:sldId id="357" r:id="rId47"/>
    <p:sldId id="385" r:id="rId48"/>
    <p:sldId id="386" r:id="rId49"/>
    <p:sldId id="368" r:id="rId50"/>
    <p:sldId id="271" r:id="rId51"/>
    <p:sldId id="354" r:id="rId52"/>
    <p:sldId id="388" r:id="rId53"/>
    <p:sldId id="399" r:id="rId54"/>
    <p:sldId id="389" r:id="rId55"/>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3300"/>
    <a:srgbClr val="000099"/>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212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212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212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03EAFAC-FC80-4FD0-B35E-99A92C8D4961}" type="slidenum">
              <a:rPr lang="fr-FR" altLang="de-DE"/>
              <a:pPr/>
              <a:t>‹Nr.›</a:t>
            </a:fld>
            <a:endParaRPr lang="fr-FR" altLang="de-DE"/>
          </a:p>
        </p:txBody>
      </p:sp>
    </p:spTree>
    <p:extLst>
      <p:ext uri="{BB962C8B-B14F-4D97-AF65-F5344CB8AC3E}">
        <p14:creationId xmlns:p14="http://schemas.microsoft.com/office/powerpoint/2010/main" val="1954370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147"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573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C400B25A-EAF8-4F24-BA22-253D81CA5BB9}" type="slidenum">
              <a:rPr lang="de-DE" altLang="de-DE"/>
              <a:pPr/>
              <a:t>‹Nr.›</a:t>
            </a:fld>
            <a:endParaRPr lang="de-DE" altLang="de-DE"/>
          </a:p>
        </p:txBody>
      </p:sp>
    </p:spTree>
    <p:extLst>
      <p:ext uri="{BB962C8B-B14F-4D97-AF65-F5344CB8AC3E}">
        <p14:creationId xmlns:p14="http://schemas.microsoft.com/office/powerpoint/2010/main" val="4115500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AEC835-5CDC-4D4C-B531-DB2141FE105D}" type="slidenum">
              <a:rPr lang="de-DE" altLang="de-DE" sz="1200"/>
              <a:pPr/>
              <a:t>2</a:t>
            </a:fld>
            <a:endParaRPr lang="de-DE" altLang="de-DE"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32647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DA9E1A-8950-4626-80CD-9FDD3A06C238}" type="slidenum">
              <a:rPr lang="de-DE" altLang="de-DE" sz="1200"/>
              <a:pPr/>
              <a:t>11</a:t>
            </a:fld>
            <a:endParaRPr lang="de-DE" altLang="de-DE"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93431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7F7076-3F0E-4079-89F3-7B86EE83BC24}" type="slidenum">
              <a:rPr lang="de-DE" altLang="de-DE" sz="1200"/>
              <a:pPr/>
              <a:t>12</a:t>
            </a:fld>
            <a:endParaRPr lang="de-DE" altLang="de-DE"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33192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DD86A4-AE08-4E47-A755-50364A1A313A}" type="slidenum">
              <a:rPr lang="de-DE" altLang="de-DE" sz="1200"/>
              <a:pPr/>
              <a:t>13</a:t>
            </a:fld>
            <a:endParaRPr lang="de-DE" altLang="de-DE"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70971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D65656-F670-45D3-B52F-E66D0719EABD}" type="slidenum">
              <a:rPr lang="de-DE" altLang="de-DE" sz="1200"/>
              <a:pPr/>
              <a:t>14</a:t>
            </a:fld>
            <a:endParaRPr lang="de-DE" altLang="de-DE"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03902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4AADDD-011D-4F67-9151-D5046E26C0E9}" type="slidenum">
              <a:rPr lang="de-DE" altLang="de-DE" sz="1200"/>
              <a:pPr/>
              <a:t>15</a:t>
            </a:fld>
            <a:endParaRPr lang="de-DE" altLang="de-DE"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17736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5CF24A-F9D6-408C-8EF4-5EF1BDCAD01A}" type="slidenum">
              <a:rPr lang="de-DE" altLang="de-DE" sz="1200"/>
              <a:pPr/>
              <a:t>16</a:t>
            </a:fld>
            <a:endParaRPr lang="de-DE" altLang="de-DE"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020740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2A693B-4BB8-45BB-A262-D4F378F88A28}" type="slidenum">
              <a:rPr lang="de-DE" altLang="de-DE" sz="1200"/>
              <a:pPr/>
              <a:t>17</a:t>
            </a:fld>
            <a:endParaRPr lang="de-DE" altLang="de-DE"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41693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01648D-617C-4E70-9D82-FB0F6809A830}" type="slidenum">
              <a:rPr lang="de-DE" altLang="de-DE" sz="1200"/>
              <a:pPr/>
              <a:t>18</a:t>
            </a:fld>
            <a:endParaRPr lang="de-DE" altLang="de-DE"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04277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529E3D-E908-47C5-9A4D-4AEAF732C818}" type="slidenum">
              <a:rPr lang="de-DE" altLang="de-DE" sz="1200"/>
              <a:pPr/>
              <a:t>19</a:t>
            </a:fld>
            <a:endParaRPr lang="de-DE" altLang="de-DE"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17216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683755-DFAF-4411-AB0A-6AB8C7FF37B6}" type="slidenum">
              <a:rPr lang="de-DE" altLang="de-DE" sz="1200"/>
              <a:pPr/>
              <a:t>20</a:t>
            </a:fld>
            <a:endParaRPr lang="de-DE" altLang="de-DE"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97878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18535E-4899-44D1-BE4A-48268ADED58D}" type="slidenum">
              <a:rPr lang="de-DE" altLang="de-DE" sz="1200"/>
              <a:pPr/>
              <a:t>3</a:t>
            </a:fld>
            <a:endParaRPr lang="de-DE" altLang="de-DE"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060844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199205-5733-4458-A001-E609B74E9280}" type="slidenum">
              <a:rPr lang="de-DE" altLang="de-DE" sz="1200"/>
              <a:pPr/>
              <a:t>21</a:t>
            </a:fld>
            <a:endParaRPr lang="de-DE" altLang="de-DE"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47784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DD5D-6CD1-4A81-93CA-B5A39719EBAB}" type="slidenum">
              <a:rPr lang="de-DE" altLang="de-DE" sz="1200"/>
              <a:pPr/>
              <a:t>22</a:t>
            </a:fld>
            <a:endParaRPr lang="de-DE" altLang="de-DE"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74545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973A0D-8BF3-414B-8F5E-A6D60D11A93E}" type="slidenum">
              <a:rPr lang="de-DE" altLang="de-DE" sz="1200"/>
              <a:pPr/>
              <a:t>23</a:t>
            </a:fld>
            <a:endParaRPr lang="de-DE" altLang="de-DE"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867245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8FB5F6C-3617-46FD-9DF9-E67969AF93F4}" type="slidenum">
              <a:rPr lang="de-DE" altLang="de-DE" sz="1200"/>
              <a:pPr/>
              <a:t>24</a:t>
            </a:fld>
            <a:endParaRPr lang="de-DE" altLang="de-DE" sz="120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07201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B9F619-1AB1-4A3F-94C3-2D69F9ED89CA}" type="slidenum">
              <a:rPr lang="de-DE" altLang="de-DE" sz="1200"/>
              <a:pPr/>
              <a:t>25</a:t>
            </a:fld>
            <a:endParaRPr lang="de-DE" altLang="de-DE"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465800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5806DC-7A06-4BFB-BC4A-192C63BFC41F}" type="slidenum">
              <a:rPr lang="de-DE" altLang="de-DE" sz="1200"/>
              <a:pPr/>
              <a:t>26</a:t>
            </a:fld>
            <a:endParaRPr lang="de-DE" altLang="de-DE"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732477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D815E8-5864-4DEA-AD87-F20A19793BC6}" type="slidenum">
              <a:rPr lang="de-DE" altLang="de-DE" sz="1200"/>
              <a:pPr/>
              <a:t>27</a:t>
            </a:fld>
            <a:endParaRPr lang="de-DE" altLang="de-DE"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54001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4F1C25-6A39-4658-8BB0-D1FA852D4194}" type="slidenum">
              <a:rPr lang="de-DE" altLang="de-DE" sz="1200"/>
              <a:pPr/>
              <a:t>28</a:t>
            </a:fld>
            <a:endParaRPr lang="de-DE" altLang="de-DE"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648507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5B892E-FB8D-498D-B08D-94254AE66025}" type="slidenum">
              <a:rPr lang="de-DE" altLang="de-DE" sz="1200"/>
              <a:pPr/>
              <a:t>29</a:t>
            </a:fld>
            <a:endParaRPr lang="de-DE" altLang="de-DE"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324866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DC8341-CB70-457F-95D8-86789BDAE9DA}" type="slidenum">
              <a:rPr lang="de-DE" altLang="de-DE" sz="1200"/>
              <a:pPr/>
              <a:t>30</a:t>
            </a:fld>
            <a:endParaRPr lang="de-DE" altLang="de-DE"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3920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896AA1-379D-497C-84C2-65E03C480E78}" type="slidenum">
              <a:rPr lang="de-DE" altLang="de-DE" sz="1200"/>
              <a:pPr/>
              <a:t>4</a:t>
            </a:fld>
            <a:endParaRPr lang="de-DE" altLang="de-DE"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469517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3C6CFA-237E-4D85-B448-A999DC3617E5}" type="slidenum">
              <a:rPr lang="de-DE" altLang="de-DE" sz="1200"/>
              <a:pPr/>
              <a:t>31</a:t>
            </a:fld>
            <a:endParaRPr lang="de-DE" altLang="de-DE"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55662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A93AFB-48E1-4051-8259-7DDE83AAE5A0}" type="slidenum">
              <a:rPr lang="de-DE" altLang="de-DE" sz="1200"/>
              <a:pPr/>
              <a:t>32</a:t>
            </a:fld>
            <a:endParaRPr lang="de-DE" altLang="de-DE"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061273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B4CF44-4925-4F5C-8EC1-6AE5AE97A5D7}" type="slidenum">
              <a:rPr lang="de-DE" altLang="de-DE" sz="1200"/>
              <a:pPr/>
              <a:t>33</a:t>
            </a:fld>
            <a:endParaRPr lang="de-DE" altLang="de-DE"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761452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9AE84B-5D9C-42C9-B3EA-059909BE73FE}" type="slidenum">
              <a:rPr lang="de-DE" altLang="de-DE" sz="1200"/>
              <a:pPr/>
              <a:t>34</a:t>
            </a:fld>
            <a:endParaRPr lang="de-DE" altLang="de-DE"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483823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EA11A0-7763-4F96-8867-F960AFCF33E7}" type="slidenum">
              <a:rPr lang="de-DE" altLang="de-DE" sz="1200"/>
              <a:pPr/>
              <a:t>35</a:t>
            </a:fld>
            <a:endParaRPr lang="de-DE" altLang="de-DE"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64167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A4C4CB-7736-4C3C-AA66-4D0602AEC989}" type="slidenum">
              <a:rPr lang="de-DE" altLang="de-DE" sz="1200"/>
              <a:pPr/>
              <a:t>36</a:t>
            </a:fld>
            <a:endParaRPr lang="de-DE" altLang="de-DE"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940674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5949EB-3569-4D96-8C61-3C48B34FCBE6}" type="slidenum">
              <a:rPr lang="de-DE" altLang="de-DE" sz="1200"/>
              <a:pPr/>
              <a:t>37</a:t>
            </a:fld>
            <a:endParaRPr lang="de-DE" altLang="de-DE"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738493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B06F15-1894-4132-B326-A4FC16C9E9D5}" type="slidenum">
              <a:rPr lang="de-DE" altLang="de-DE" sz="1200"/>
              <a:pPr/>
              <a:t>38</a:t>
            </a:fld>
            <a:endParaRPr lang="de-DE" altLang="de-DE" sz="120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253934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FEAD16-1C94-400B-A707-F540DA40983C}" type="slidenum">
              <a:rPr lang="de-DE" altLang="de-DE" sz="1200"/>
              <a:pPr/>
              <a:t>39</a:t>
            </a:fld>
            <a:endParaRPr lang="de-DE" altLang="de-DE" sz="12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362457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EA0BF0-CB82-419D-AC04-68176F96BC64}" type="slidenum">
              <a:rPr lang="de-DE" altLang="de-DE" sz="1200"/>
              <a:pPr/>
              <a:t>40</a:t>
            </a:fld>
            <a:endParaRPr lang="de-DE" altLang="de-DE"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36228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BF2407-A125-4328-9F3C-1C604680A950}" type="slidenum">
              <a:rPr lang="de-DE" altLang="de-DE" sz="1200"/>
              <a:pPr/>
              <a:t>5</a:t>
            </a:fld>
            <a:endParaRPr lang="de-DE" altLang="de-DE"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871906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75C489-C1AD-47F1-B160-E366D89363CF}" type="slidenum">
              <a:rPr lang="de-DE" altLang="de-DE" sz="1200"/>
              <a:pPr/>
              <a:t>41</a:t>
            </a:fld>
            <a:endParaRPr lang="de-DE" altLang="de-DE" sz="120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55465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AE074E-7B0D-409E-9C90-7C2DF78ACFC9}" type="slidenum">
              <a:rPr lang="de-DE" altLang="de-DE" sz="1200"/>
              <a:pPr/>
              <a:t>42</a:t>
            </a:fld>
            <a:endParaRPr lang="de-DE" altLang="de-DE"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49045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8840A0-6AEB-4222-89D7-677BEA531010}" type="slidenum">
              <a:rPr lang="de-DE" altLang="de-DE" sz="1200"/>
              <a:pPr/>
              <a:t>43</a:t>
            </a:fld>
            <a:endParaRPr lang="de-DE" altLang="de-DE" sz="120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95506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2A3075-0BF7-46FC-954B-D1DC01C31419}" type="slidenum">
              <a:rPr lang="de-DE" altLang="de-DE" sz="1200"/>
              <a:pPr/>
              <a:t>44</a:t>
            </a:fld>
            <a:endParaRPr lang="de-DE" altLang="de-DE" sz="120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528640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89A687-7B08-42CC-BF75-A9BB7503534D}" type="slidenum">
              <a:rPr lang="de-DE" altLang="de-DE" sz="1200"/>
              <a:pPr/>
              <a:t>45</a:t>
            </a:fld>
            <a:endParaRPr lang="de-DE" altLang="de-DE" sz="120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306813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F7A69F-F69A-4FDA-9BCF-973DF65907D9}" type="slidenum">
              <a:rPr lang="de-DE" altLang="de-DE" sz="1200"/>
              <a:pPr/>
              <a:t>46</a:t>
            </a:fld>
            <a:endParaRPr lang="de-DE" altLang="de-DE" sz="120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951229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95A93E-F6A3-44DD-83ED-1C8EC679A2D8}" type="slidenum">
              <a:rPr lang="de-DE" altLang="de-DE" sz="1200"/>
              <a:pPr/>
              <a:t>47</a:t>
            </a:fld>
            <a:endParaRPr lang="de-DE" altLang="de-DE" sz="120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de-CH" altLang="de-DE" smtClean="0"/>
          </a:p>
        </p:txBody>
      </p:sp>
    </p:spTree>
    <p:extLst>
      <p:ext uri="{BB962C8B-B14F-4D97-AF65-F5344CB8AC3E}">
        <p14:creationId xmlns:p14="http://schemas.microsoft.com/office/powerpoint/2010/main" val="481343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E0EDAD-F62E-4C5D-93C1-5BFBA502114C}" type="slidenum">
              <a:rPr lang="de-DE" altLang="de-DE" sz="1200"/>
              <a:pPr/>
              <a:t>48</a:t>
            </a:fld>
            <a:endParaRPr lang="de-DE" altLang="de-DE" sz="120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de-CH" altLang="de-DE" smtClean="0"/>
          </a:p>
        </p:txBody>
      </p:sp>
    </p:spTree>
    <p:extLst>
      <p:ext uri="{BB962C8B-B14F-4D97-AF65-F5344CB8AC3E}">
        <p14:creationId xmlns:p14="http://schemas.microsoft.com/office/powerpoint/2010/main" val="3152325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ECCA59-E080-49AD-894E-F0C7E0637C7C}" type="slidenum">
              <a:rPr lang="de-DE" altLang="de-DE" sz="1200"/>
              <a:pPr/>
              <a:t>49</a:t>
            </a:fld>
            <a:endParaRPr lang="de-DE" altLang="de-DE" sz="120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3175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1C864A-094F-4126-BD2D-71D2375AEE6B}" type="slidenum">
              <a:rPr lang="de-DE" altLang="de-DE" sz="1200"/>
              <a:pPr/>
              <a:t>50</a:t>
            </a:fld>
            <a:endParaRPr lang="de-DE" altLang="de-DE" sz="120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85168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034739-575C-4FDB-8616-F4C5A3D6E90A}" type="slidenum">
              <a:rPr lang="de-DE" altLang="de-DE" sz="1200"/>
              <a:pPr/>
              <a:t>6</a:t>
            </a:fld>
            <a:endParaRPr lang="de-DE" altLang="de-DE"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2964417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6B8FCF-5D77-402F-B654-DF1EF6E592F5}" type="slidenum">
              <a:rPr lang="de-DE" altLang="de-DE" sz="1200"/>
              <a:pPr/>
              <a:t>51</a:t>
            </a:fld>
            <a:endParaRPr lang="de-DE" altLang="de-DE" sz="120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68978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7623EA-DC3D-4371-A84E-69689D181ED7}" type="slidenum">
              <a:rPr lang="de-DE" altLang="de-DE" sz="1200"/>
              <a:pPr/>
              <a:t>7</a:t>
            </a:fld>
            <a:endParaRPr lang="de-DE" altLang="de-DE"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09958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5FD798-48DC-4447-8996-400028D38507}" type="slidenum">
              <a:rPr lang="de-DE" altLang="de-DE" sz="1200"/>
              <a:pPr/>
              <a:t>8</a:t>
            </a:fld>
            <a:endParaRPr lang="de-DE" altLang="de-DE"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14501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27609C-B35F-44A3-A02E-BA3AD14F661F}" type="slidenum">
              <a:rPr lang="de-DE" altLang="de-DE" sz="1200"/>
              <a:pPr/>
              <a:t>9</a:t>
            </a:fld>
            <a:endParaRPr lang="de-DE" altLang="de-DE"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2049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00C79E-1CBD-463A-99B4-2A7D596B0AFC}" type="slidenum">
              <a:rPr lang="de-DE" altLang="de-DE" sz="1200"/>
              <a:pPr/>
              <a:t>10</a:t>
            </a:fld>
            <a:endParaRPr lang="de-DE" altLang="de-DE"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29027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148A749-B84B-416F-93E1-81C3B9ACA49C}" type="slidenum">
              <a:rPr lang="de-DE" altLang="de-DE"/>
              <a:pPr/>
              <a:t>‹Nr.›</a:t>
            </a:fld>
            <a:endParaRPr lang="de-DE" altLang="de-DE"/>
          </a:p>
        </p:txBody>
      </p:sp>
    </p:spTree>
    <p:extLst>
      <p:ext uri="{BB962C8B-B14F-4D97-AF65-F5344CB8AC3E}">
        <p14:creationId xmlns:p14="http://schemas.microsoft.com/office/powerpoint/2010/main" val="314455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61383B22-5408-434E-B883-5859149CECF4}" type="slidenum">
              <a:rPr lang="de-DE" altLang="de-DE"/>
              <a:pPr/>
              <a:t>‹Nr.›</a:t>
            </a:fld>
            <a:endParaRPr lang="de-DE" altLang="de-DE"/>
          </a:p>
        </p:txBody>
      </p:sp>
    </p:spTree>
    <p:extLst>
      <p:ext uri="{BB962C8B-B14F-4D97-AF65-F5344CB8AC3E}">
        <p14:creationId xmlns:p14="http://schemas.microsoft.com/office/powerpoint/2010/main" val="319400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963A654-7967-4798-86AE-E7C7D9D46D83}" type="slidenum">
              <a:rPr lang="de-DE" altLang="de-DE"/>
              <a:pPr/>
              <a:t>‹Nr.›</a:t>
            </a:fld>
            <a:endParaRPr lang="de-DE" altLang="de-DE"/>
          </a:p>
        </p:txBody>
      </p:sp>
    </p:spTree>
    <p:extLst>
      <p:ext uri="{BB962C8B-B14F-4D97-AF65-F5344CB8AC3E}">
        <p14:creationId xmlns:p14="http://schemas.microsoft.com/office/powerpoint/2010/main" val="245940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F54E209B-F26B-4980-9A9C-A8278E7CAC09}" type="slidenum">
              <a:rPr lang="de-DE" altLang="de-DE"/>
              <a:pPr/>
              <a:t>‹Nr.›</a:t>
            </a:fld>
            <a:endParaRPr lang="de-DE" altLang="de-DE"/>
          </a:p>
        </p:txBody>
      </p:sp>
    </p:spTree>
    <p:extLst>
      <p:ext uri="{BB962C8B-B14F-4D97-AF65-F5344CB8AC3E}">
        <p14:creationId xmlns:p14="http://schemas.microsoft.com/office/powerpoint/2010/main" val="3829256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C7CCBC62-6E19-4AFD-944D-58C6951EF854}" type="slidenum">
              <a:rPr lang="de-DE" altLang="de-DE"/>
              <a:pPr/>
              <a:t>‹Nr.›</a:t>
            </a:fld>
            <a:endParaRPr lang="de-DE" altLang="de-DE"/>
          </a:p>
        </p:txBody>
      </p:sp>
    </p:spTree>
    <p:extLst>
      <p:ext uri="{BB962C8B-B14F-4D97-AF65-F5344CB8AC3E}">
        <p14:creationId xmlns:p14="http://schemas.microsoft.com/office/powerpoint/2010/main" val="2734722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858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FB78DBAE-782F-4B2D-941B-177AFB36CD17}" type="slidenum">
              <a:rPr lang="de-DE" altLang="de-DE"/>
              <a:pPr/>
              <a:t>‹Nr.›</a:t>
            </a:fld>
            <a:endParaRPr lang="de-DE" altLang="de-DE"/>
          </a:p>
        </p:txBody>
      </p:sp>
    </p:spTree>
    <p:extLst>
      <p:ext uri="{BB962C8B-B14F-4D97-AF65-F5344CB8AC3E}">
        <p14:creationId xmlns:p14="http://schemas.microsoft.com/office/powerpoint/2010/main" val="225932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0E1EE815-5CE5-4C24-BE7D-7C0B98A8565D}" type="slidenum">
              <a:rPr lang="de-DE" altLang="de-DE"/>
              <a:pPr/>
              <a:t>‹Nr.›</a:t>
            </a:fld>
            <a:endParaRPr lang="de-DE" altLang="de-DE"/>
          </a:p>
        </p:txBody>
      </p:sp>
    </p:spTree>
    <p:extLst>
      <p:ext uri="{BB962C8B-B14F-4D97-AF65-F5344CB8AC3E}">
        <p14:creationId xmlns:p14="http://schemas.microsoft.com/office/powerpoint/2010/main" val="428200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58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858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fld id="{253750DD-1E66-400E-BB19-532BFE9B7AFE}" type="slidenum">
              <a:rPr lang="de-DE" altLang="de-DE"/>
              <a:pPr/>
              <a:t>‹Nr.›</a:t>
            </a:fld>
            <a:endParaRPr lang="de-DE" altLang="de-DE"/>
          </a:p>
        </p:txBody>
      </p:sp>
    </p:spTree>
    <p:extLst>
      <p:ext uri="{BB962C8B-B14F-4D97-AF65-F5344CB8AC3E}">
        <p14:creationId xmlns:p14="http://schemas.microsoft.com/office/powerpoint/2010/main" val="354769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79838261-BE06-492A-8E21-6958B04DC392}" type="slidenum">
              <a:rPr lang="de-DE" altLang="de-DE"/>
              <a:pPr/>
              <a:t>‹Nr.›</a:t>
            </a:fld>
            <a:endParaRPr lang="de-DE" altLang="de-DE"/>
          </a:p>
        </p:txBody>
      </p:sp>
    </p:spTree>
    <p:extLst>
      <p:ext uri="{BB962C8B-B14F-4D97-AF65-F5344CB8AC3E}">
        <p14:creationId xmlns:p14="http://schemas.microsoft.com/office/powerpoint/2010/main" val="80922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DBB205D5-1B5C-4778-8978-2894E1346672}" type="slidenum">
              <a:rPr lang="de-DE" altLang="de-DE"/>
              <a:pPr/>
              <a:t>‹Nr.›</a:t>
            </a:fld>
            <a:endParaRPr lang="de-DE" altLang="de-DE"/>
          </a:p>
        </p:txBody>
      </p:sp>
    </p:spTree>
    <p:extLst>
      <p:ext uri="{BB962C8B-B14F-4D97-AF65-F5344CB8AC3E}">
        <p14:creationId xmlns:p14="http://schemas.microsoft.com/office/powerpoint/2010/main" val="200495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F5DD2B7F-C1F8-4D62-A155-DD8BE4AEB1B0}" type="slidenum">
              <a:rPr lang="de-DE" altLang="de-DE"/>
              <a:pPr/>
              <a:t>‹Nr.›</a:t>
            </a:fld>
            <a:endParaRPr lang="de-DE" altLang="de-DE"/>
          </a:p>
        </p:txBody>
      </p:sp>
    </p:spTree>
    <p:extLst>
      <p:ext uri="{BB962C8B-B14F-4D97-AF65-F5344CB8AC3E}">
        <p14:creationId xmlns:p14="http://schemas.microsoft.com/office/powerpoint/2010/main" val="312468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BBDB2FBF-043B-40B7-A2E0-EFDC064FAD25}" type="slidenum">
              <a:rPr lang="de-DE" altLang="de-DE"/>
              <a:pPr/>
              <a:t>‹Nr.›</a:t>
            </a:fld>
            <a:endParaRPr lang="de-DE" altLang="de-DE"/>
          </a:p>
        </p:txBody>
      </p:sp>
    </p:spTree>
    <p:extLst>
      <p:ext uri="{BB962C8B-B14F-4D97-AF65-F5344CB8AC3E}">
        <p14:creationId xmlns:p14="http://schemas.microsoft.com/office/powerpoint/2010/main" val="336846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13056617-7476-4A37-8C56-E0CD6774FB9C}" type="slidenum">
              <a:rPr lang="de-DE" altLang="de-DE"/>
              <a:pPr/>
              <a:t>‹Nr.›</a:t>
            </a:fld>
            <a:endParaRPr lang="de-DE" altLang="de-DE"/>
          </a:p>
        </p:txBody>
      </p:sp>
    </p:spTree>
    <p:extLst>
      <p:ext uri="{BB962C8B-B14F-4D97-AF65-F5344CB8AC3E}">
        <p14:creationId xmlns:p14="http://schemas.microsoft.com/office/powerpoint/2010/main" val="315648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B3A4761D-4A4C-4D4A-92C6-B6A698622F34}" type="slidenum">
              <a:rPr lang="de-DE" altLang="de-DE"/>
              <a:pPr/>
              <a:t>‹Nr.›</a:t>
            </a:fld>
            <a:endParaRPr lang="de-DE" altLang="de-DE"/>
          </a:p>
        </p:txBody>
      </p:sp>
    </p:spTree>
    <p:extLst>
      <p:ext uri="{BB962C8B-B14F-4D97-AF65-F5344CB8AC3E}">
        <p14:creationId xmlns:p14="http://schemas.microsoft.com/office/powerpoint/2010/main" val="278592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ED10A0DF-05FE-4638-B7A0-9073BE799CF5}" type="slidenum">
              <a:rPr lang="de-DE" altLang="de-DE"/>
              <a:pPr/>
              <a:t>‹Nr.›</a:t>
            </a:fld>
            <a:endParaRPr lang="de-DE" altLang="de-DE"/>
          </a:p>
        </p:txBody>
      </p:sp>
    </p:spTree>
    <p:extLst>
      <p:ext uri="{BB962C8B-B14F-4D97-AF65-F5344CB8AC3E}">
        <p14:creationId xmlns:p14="http://schemas.microsoft.com/office/powerpoint/2010/main" val="134832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CFB146A9-8658-411E-B7B1-7C7DC34C7547}" type="slidenum">
              <a:rPr lang="de-DE" altLang="de-DE"/>
              <a:pPr/>
              <a:t>‹Nr.›</a:t>
            </a:fld>
            <a:endParaRPr lang="de-DE" altLang="de-DE"/>
          </a:p>
        </p:txBody>
      </p:sp>
    </p:spTree>
    <p:extLst>
      <p:ext uri="{BB962C8B-B14F-4D97-AF65-F5344CB8AC3E}">
        <p14:creationId xmlns:p14="http://schemas.microsoft.com/office/powerpoint/2010/main" val="68272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57B02D-8048-41DB-AC74-8731E76F4F15}"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c/c9/Moon.jp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d/d7/Lune3.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hyperlink" Target="http://upload.wikimedia.org/wikipedia/commons/9/9a/Mare_Imbrium-Apollo17.jpg" TargetMode="External"/><Relationship Id="rId7" Type="http://schemas.openxmlformats.org/officeDocument/2006/relationships/image" Target="../media/image16.gif"/><Relationship Id="rId12" Type="http://schemas.openxmlformats.org/officeDocument/2006/relationships/hyperlink" Target="http://upload.wikimedia.org/wikipedia/commons/e/e1/Lunarcorona.jp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upload.wikimedia.org/wikipedia/commons/c/c0/Lunar_libration_with_phase2.gif" TargetMode="External"/><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d/d7/Lune3.jp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0/Ararat_PIA03399_modest.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upload.wikimedia.org/wikipedia/commons/8/80/Sheep_Herd_Revivim.jpg"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0/04/Deadsea_sunrise.jpg"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b/b1/Dead_Sea_1920px.jpg"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commons/b/b1/Dead_Sea_1920px.jpg"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hyperlink" Target="http://upload.wikimedia.org/wikipedia/commons/0/01/Hebron001.JPG"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c/c9/Mount_Scopus_Jusmine.JP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hyperlink" Target="http://upload.wikimedia.org/wikipedia/commons/c/c9/Mount_Scopus_Jusmine.JPG"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hyperlink" Target="http://upload.wikimedia.org/wikipedia/commons/c/c9/Mount_Scopus_Jusmine.JPG"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4/Meso2mil.JP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en/3/3d/UR_17_01_2004_004.jp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upload.wikimedia.org/wikipedia/en/2/22/UR_17_01_2004_0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143000" y="0"/>
            <a:ext cx="7239000" cy="3067050"/>
          </a:xfrm>
          <a:prstGeom prst="rect">
            <a:avLst/>
          </a:prstGeom>
        </p:spPr>
        <p:txBody>
          <a:bodyPr wrap="none" fromWordArt="1">
            <a:prstTxWarp prst="textTriangle">
              <a:avLst>
                <a:gd name="adj" fmla="val 50000"/>
              </a:avLst>
            </a:prstTxWarp>
          </a:bodyPr>
          <a:lstStyle/>
          <a:p>
            <a:pPr algn="ctr"/>
            <a:r>
              <a:rPr lang="de-CH" sz="3600" kern="10">
                <a:ln w="9525" cap="sq">
                  <a:solidFill>
                    <a:srgbClr val="000000"/>
                  </a:solidFill>
                  <a:round/>
                  <a:headEnd type="none" w="sm" len="sm"/>
                  <a:tailEnd type="none" w="sm" len="sm"/>
                </a:ln>
                <a:solidFill>
                  <a:srgbClr val="FFFFFF"/>
                </a:solidFill>
                <a:latin typeface="Arial Black" panose="020B0A04020102020204" pitchFamily="34" charset="0"/>
              </a:rPr>
              <a:t>Von Ur nach Salem</a:t>
            </a:r>
          </a:p>
        </p:txBody>
      </p:sp>
      <p:sp>
        <p:nvSpPr>
          <p:cNvPr id="2051" name="WordArt 3"/>
          <p:cNvSpPr>
            <a:spLocks noChangeArrowheads="1" noChangeShapeType="1" noTextEdit="1"/>
          </p:cNvSpPr>
          <p:nvPr/>
        </p:nvSpPr>
        <p:spPr bwMode="auto">
          <a:xfrm>
            <a:off x="685800" y="4648200"/>
            <a:ext cx="8077200" cy="1295400"/>
          </a:xfrm>
          <a:prstGeom prst="rect">
            <a:avLst/>
          </a:prstGeom>
        </p:spPr>
        <p:txBody>
          <a:bodyPr wrap="none" fromWordArt="1">
            <a:prstTxWarp prst="textPlain">
              <a:avLst>
                <a:gd name="adj" fmla="val 50000"/>
              </a:avLst>
            </a:prstTxWarp>
          </a:bodyPr>
          <a:lstStyle/>
          <a:p>
            <a:pPr algn="ctr"/>
            <a:r>
              <a:rPr lang="de-CH" sz="3600" kern="10">
                <a:ln w="9525" cap="sq">
                  <a:solidFill>
                    <a:srgbClr val="000000"/>
                  </a:solidFill>
                  <a:round/>
                  <a:headEnd type="none" w="sm" len="sm"/>
                  <a:tailEnd type="none" w="sm" len="sm"/>
                </a:ln>
                <a:solidFill>
                  <a:srgbClr val="FFFFFF"/>
                </a:solidFill>
                <a:latin typeface="Arial Black" panose="020B0A04020102020204" pitchFamily="34" charset="0"/>
              </a:rPr>
              <a:t>Auf den Spuren Abrahams</a:t>
            </a:r>
          </a:p>
        </p:txBody>
      </p:sp>
      <p:sp>
        <p:nvSpPr>
          <p:cNvPr id="2052" name="Text Box 4"/>
          <p:cNvSpPr txBox="1">
            <a:spLocks noChangeArrowheads="1"/>
          </p:cNvSpPr>
          <p:nvPr/>
        </p:nvSpPr>
        <p:spPr bwMode="auto">
          <a:xfrm>
            <a:off x="7524750" y="6381750"/>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200">
                <a:solidFill>
                  <a:srgbClr val="FFFFFF"/>
                </a:solidFill>
                <a:latin typeface="Arial" panose="020B0604020202020204" pitchFamily="34" charset="0"/>
                <a:cs typeface="Arial" panose="020B0604020202020204" pitchFamily="34" charset="0"/>
              </a:rPr>
              <a:t>Roger Liebi</a:t>
            </a:r>
            <a:endParaRPr lang="de-DE" altLang="de-DE" sz="12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13315" name="Rectangle 3"/>
          <p:cNvSpPr>
            <a:spLocks noGrp="1" noChangeArrowheads="1"/>
          </p:cNvSpPr>
          <p:nvPr>
            <p:ph type="body" sz="half" idx="1"/>
          </p:nvPr>
        </p:nvSpPr>
        <p:spPr>
          <a:xfrm>
            <a:off x="0" y="1989138"/>
            <a:ext cx="4284663" cy="4868862"/>
          </a:xfrm>
        </p:spPr>
        <p:txBody>
          <a:bodyPr/>
          <a:lstStyle/>
          <a:p>
            <a:pPr>
              <a:lnSpc>
                <a:spcPct val="80000"/>
              </a:lnSpc>
              <a:buFontTx/>
              <a:buNone/>
              <a:defRPr/>
            </a:pPr>
            <a:r>
              <a:rPr lang="fr-FR" sz="1800" dirty="0" smtClean="0">
                <a:solidFill>
                  <a:srgbClr val="FFFFFF"/>
                </a:solidFill>
                <a:latin typeface="Arial" charset="0"/>
              </a:rPr>
              <a:t>	</a:t>
            </a:r>
            <a:r>
              <a:rPr lang="de-CH" sz="2400" b="1" dirty="0" smtClean="0">
                <a:solidFill>
                  <a:srgbClr val="FFFFFF"/>
                </a:solidFill>
                <a:effectLst>
                  <a:outerShdw blurRad="38100" dist="38100" dir="2700000" algn="tl">
                    <a:srgbClr val="000000">
                      <a:alpha val="43137"/>
                    </a:srgbClr>
                  </a:outerShdw>
                </a:effectLst>
                <a:latin typeface="Arial" charset="0"/>
              </a:rPr>
              <a:t>Jos 24:</a:t>
            </a:r>
            <a:r>
              <a:rPr lang="de-CH" sz="2400" dirty="0" smtClean="0">
                <a:solidFill>
                  <a:srgbClr val="FFFF00"/>
                </a:solidFill>
                <a:effectLst>
                  <a:outerShdw blurRad="38100" dist="38100" dir="2700000" algn="tl">
                    <a:srgbClr val="000000">
                      <a:alpha val="43137"/>
                    </a:srgbClr>
                  </a:outerShdw>
                </a:effectLst>
                <a:latin typeface="Arial" charset="0"/>
              </a:rPr>
              <a:t> 2 Und Josua sprach zu dem ganzen Volk: So spricht der HERR, der Gott Israels: Eure Väter wohnten vor alters jenseits des Stromes, </a:t>
            </a:r>
            <a:r>
              <a:rPr lang="de-CH" sz="2400" dirty="0" err="1" smtClean="0">
                <a:solidFill>
                  <a:srgbClr val="00FF00"/>
                </a:solidFill>
                <a:effectLst>
                  <a:outerShdw blurRad="38100" dist="38100" dir="2700000" algn="tl">
                    <a:srgbClr val="000000">
                      <a:alpha val="43137"/>
                    </a:srgbClr>
                  </a:outerShdw>
                </a:effectLst>
                <a:latin typeface="Arial" charset="0"/>
              </a:rPr>
              <a:t>Tarah</a:t>
            </a:r>
            <a:r>
              <a:rPr lang="de-CH" sz="2400" dirty="0" smtClean="0">
                <a:solidFill>
                  <a:srgbClr val="FFFF00"/>
                </a:solidFill>
                <a:effectLst>
                  <a:outerShdw blurRad="38100" dist="38100" dir="2700000" algn="tl">
                    <a:srgbClr val="000000">
                      <a:alpha val="43137"/>
                    </a:srgbClr>
                  </a:outerShdw>
                </a:effectLst>
                <a:latin typeface="Arial" charset="0"/>
              </a:rPr>
              <a:t>, der Vater </a:t>
            </a:r>
            <a:r>
              <a:rPr lang="de-CH" sz="2400" dirty="0" smtClean="0">
                <a:solidFill>
                  <a:srgbClr val="00FF00"/>
                </a:solidFill>
                <a:effectLst>
                  <a:outerShdw blurRad="38100" dist="38100" dir="2700000" algn="tl">
                    <a:srgbClr val="000000">
                      <a:alpha val="43137"/>
                    </a:srgbClr>
                  </a:outerShdw>
                </a:effectLst>
                <a:latin typeface="Arial" charset="0"/>
              </a:rPr>
              <a:t>Abrahams</a:t>
            </a:r>
            <a:r>
              <a:rPr lang="de-CH" sz="2400" dirty="0" smtClean="0">
                <a:solidFill>
                  <a:srgbClr val="FF6600"/>
                </a:solidFill>
                <a:effectLst>
                  <a:outerShdw blurRad="38100" dist="38100" dir="2700000" algn="tl">
                    <a:srgbClr val="000000">
                      <a:alpha val="43137"/>
                    </a:srgbClr>
                  </a:outerShdw>
                </a:effectLst>
                <a:latin typeface="Arial" charset="0"/>
              </a:rPr>
              <a:t> </a:t>
            </a:r>
            <a:r>
              <a:rPr lang="de-CH" sz="2400" dirty="0" smtClean="0">
                <a:solidFill>
                  <a:srgbClr val="FFFF00"/>
                </a:solidFill>
                <a:effectLst>
                  <a:outerShdw blurRad="38100" dist="38100" dir="2700000" algn="tl">
                    <a:srgbClr val="000000">
                      <a:alpha val="43137"/>
                    </a:srgbClr>
                  </a:outerShdw>
                </a:effectLst>
                <a:latin typeface="Arial" charset="0"/>
              </a:rPr>
              <a:t>und der Vater </a:t>
            </a:r>
            <a:r>
              <a:rPr lang="de-CH" sz="2400" dirty="0" err="1" smtClean="0">
                <a:solidFill>
                  <a:srgbClr val="00FF00"/>
                </a:solidFill>
                <a:effectLst>
                  <a:outerShdw blurRad="38100" dist="38100" dir="2700000" algn="tl">
                    <a:srgbClr val="000000">
                      <a:alpha val="43137"/>
                    </a:srgbClr>
                  </a:outerShdw>
                </a:effectLst>
                <a:latin typeface="Arial" charset="0"/>
              </a:rPr>
              <a:t>Nahors</a:t>
            </a:r>
            <a:r>
              <a:rPr lang="de-CH" sz="2400" dirty="0" smtClean="0">
                <a:solidFill>
                  <a:srgbClr val="FFFF00"/>
                </a:solidFill>
                <a:effectLst>
                  <a:outerShdw blurRad="38100" dist="38100" dir="2700000" algn="tl">
                    <a:srgbClr val="000000">
                      <a:alpha val="43137"/>
                    </a:srgbClr>
                  </a:outerShdw>
                </a:effectLst>
                <a:latin typeface="Arial" charset="0"/>
              </a:rPr>
              <a:t>, und </a:t>
            </a:r>
            <a:r>
              <a:rPr lang="de-CH" sz="2400" dirty="0" smtClean="0">
                <a:solidFill>
                  <a:srgbClr val="00FF00"/>
                </a:solidFill>
                <a:effectLst>
                  <a:outerShdw blurRad="38100" dist="38100" dir="2700000" algn="tl">
                    <a:srgbClr val="000000">
                      <a:alpha val="43137"/>
                    </a:srgbClr>
                  </a:outerShdw>
                </a:effectLst>
                <a:latin typeface="Arial" charset="0"/>
              </a:rPr>
              <a:t>sie dienten anderen Göttern</a:t>
            </a:r>
            <a:r>
              <a:rPr lang="de-CH" sz="2400" dirty="0" smtClean="0">
                <a:solidFill>
                  <a:srgbClr val="FFFF00"/>
                </a:solidFill>
                <a:effectLst>
                  <a:outerShdw blurRad="38100" dist="38100" dir="2700000" algn="tl">
                    <a:srgbClr val="000000">
                      <a:alpha val="43137"/>
                    </a:srgbClr>
                  </a:outerShdw>
                </a:effectLst>
                <a:latin typeface="Arial" charset="0"/>
              </a:rPr>
              <a:t>. 3 Und ich nahm Abraham, euren Vater, </a:t>
            </a:r>
            <a:r>
              <a:rPr lang="de-CH" sz="2400" dirty="0" smtClean="0">
                <a:solidFill>
                  <a:srgbClr val="00FF00"/>
                </a:solidFill>
                <a:effectLst>
                  <a:outerShdw blurRad="38100" dist="38100" dir="2700000" algn="tl">
                    <a:srgbClr val="000000">
                      <a:alpha val="43137"/>
                    </a:srgbClr>
                  </a:outerShdw>
                </a:effectLst>
                <a:latin typeface="Arial" charset="0"/>
              </a:rPr>
              <a:t>von jenseits des Stromes</a:t>
            </a:r>
            <a:r>
              <a:rPr lang="de-CH" sz="2400" dirty="0" smtClean="0">
                <a:solidFill>
                  <a:srgbClr val="FFFF00"/>
                </a:solidFill>
                <a:effectLst>
                  <a:outerShdw blurRad="38100" dist="38100" dir="2700000" algn="tl">
                    <a:srgbClr val="000000">
                      <a:alpha val="43137"/>
                    </a:srgbClr>
                  </a:outerShdw>
                </a:effectLst>
                <a:latin typeface="Arial" charset="0"/>
              </a:rPr>
              <a:t> und ließ ihn durch das ganze Land Kanaan wandern, und ich mehrte seinen Samen und gab ihm Isaak. </a:t>
            </a:r>
          </a:p>
          <a:p>
            <a:pPr>
              <a:lnSpc>
                <a:spcPct val="80000"/>
              </a:lnSpc>
              <a:buFontTx/>
              <a:buNone/>
              <a:defRPr/>
            </a:pPr>
            <a:endParaRPr lang="fr-FR" sz="2400" dirty="0" smtClean="0">
              <a:solidFill>
                <a:srgbClr val="FFFF00"/>
              </a:solidFill>
              <a:latin typeface="Arial" charset="0"/>
              <a:cs typeface="Arial" charset="0"/>
            </a:endParaRPr>
          </a:p>
        </p:txBody>
      </p:sp>
      <p:sp>
        <p:nvSpPr>
          <p:cNvPr id="13316" name="Text Box 7"/>
          <p:cNvSpPr txBox="1">
            <a:spLocks noChangeArrowheads="1"/>
          </p:cNvSpPr>
          <p:nvPr/>
        </p:nvSpPr>
        <p:spPr bwMode="auto">
          <a:xfrm>
            <a:off x="4500563" y="5445125"/>
            <a:ext cx="3313112" cy="396875"/>
          </a:xfrm>
          <a:prstGeom prst="rect">
            <a:avLst/>
          </a:prstGeom>
          <a:noFill/>
          <a:ln w="12700" cap="sq">
            <a:noFill/>
            <a:miter lim="800000"/>
            <a:headEnd type="none" w="sm" len="sm"/>
            <a:tailEnd type="none" w="sm" len="sm"/>
          </a:ln>
        </p:spPr>
        <p:txBody>
          <a:bodyPr>
            <a:spAutoFit/>
          </a:bodyPr>
          <a:lstStyle/>
          <a:p>
            <a:pPr>
              <a:spcBef>
                <a:spcPct val="50000"/>
              </a:spcBef>
              <a:defRPr/>
            </a:pPr>
            <a:r>
              <a:rPr lang="fr-FR" sz="2000" dirty="0">
                <a:solidFill>
                  <a:srgbClr val="FFFFFF"/>
                </a:solidFill>
                <a:effectLst>
                  <a:outerShdw blurRad="38100" dist="38100" dir="2700000" algn="tl">
                    <a:srgbClr val="000000">
                      <a:alpha val="43137"/>
                    </a:srgbClr>
                  </a:outerShdw>
                </a:effectLst>
                <a:latin typeface="Arial" charset="0"/>
              </a:rPr>
              <a:t>Der </a:t>
            </a:r>
            <a:r>
              <a:rPr lang="fr-FR" sz="2000" dirty="0" err="1">
                <a:solidFill>
                  <a:srgbClr val="FFFFFF"/>
                </a:solidFill>
                <a:effectLst>
                  <a:outerShdw blurRad="38100" dist="38100" dir="2700000" algn="tl">
                    <a:srgbClr val="000000">
                      <a:alpha val="43137"/>
                    </a:srgbClr>
                  </a:outerShdw>
                </a:effectLst>
                <a:latin typeface="Arial" charset="0"/>
              </a:rPr>
              <a:t>Euphrat</a:t>
            </a:r>
            <a:endParaRPr lang="fr-FR" sz="2000" dirty="0">
              <a:solidFill>
                <a:srgbClr val="FFFFFF"/>
              </a:solidFill>
              <a:effectLst>
                <a:outerShdw blurRad="38100" dist="38100" dir="2700000" algn="tl">
                  <a:srgbClr val="000000">
                    <a:alpha val="43137"/>
                  </a:srgbClr>
                </a:outerShdw>
              </a:effectLst>
              <a:latin typeface="Arial" charset="0"/>
            </a:endParaRPr>
          </a:p>
        </p:txBody>
      </p:sp>
      <p:sp>
        <p:nvSpPr>
          <p:cNvPr id="11269" name="Text Box 8"/>
          <p:cNvSpPr txBox="1">
            <a:spLocks noChangeArrowheads="1"/>
          </p:cNvSpPr>
          <p:nvPr/>
        </p:nvSpPr>
        <p:spPr bwMode="auto">
          <a:xfrm>
            <a:off x="6877050" y="1773238"/>
            <a:ext cx="2027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Jayel Aheram CC 2.0 CC-BY-SA</a:t>
            </a:r>
          </a:p>
        </p:txBody>
      </p:sp>
      <p:pic>
        <p:nvPicPr>
          <p:cNvPr id="11270" name="Picture 16" descr="The_Euphrates_River-Iraq"/>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2060575"/>
            <a:ext cx="4464050" cy="33480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14339" name="Rectangle 3"/>
          <p:cNvSpPr>
            <a:spLocks noGrp="1" noChangeArrowheads="1"/>
          </p:cNvSpPr>
          <p:nvPr>
            <p:ph type="body" sz="half" idx="1"/>
          </p:nvPr>
        </p:nvSpPr>
        <p:spPr>
          <a:xfrm>
            <a:off x="0" y="1989138"/>
            <a:ext cx="4427538" cy="4868862"/>
          </a:xfrm>
        </p:spPr>
        <p:txBody>
          <a:bodyPr/>
          <a:lstStyle/>
          <a:p>
            <a:pPr>
              <a:lnSpc>
                <a:spcPct val="80000"/>
              </a:lnSpc>
              <a:buFontTx/>
              <a:buNone/>
              <a:defRPr/>
            </a:pPr>
            <a:r>
              <a:rPr lang="fr-FR" sz="1600" dirty="0" smtClean="0">
                <a:solidFill>
                  <a:srgbClr val="FFFFFF"/>
                </a:solidFill>
                <a:latin typeface="Arial" charset="0"/>
              </a:rPr>
              <a:t>	</a:t>
            </a:r>
            <a:r>
              <a:rPr lang="de-CH" sz="2100" b="1" dirty="0" smtClean="0">
                <a:solidFill>
                  <a:srgbClr val="FFFFFF"/>
                </a:solidFill>
                <a:effectLst>
                  <a:outerShdw blurRad="38100" dist="38100" dir="2700000" algn="tl">
                    <a:srgbClr val="000000">
                      <a:alpha val="43137"/>
                    </a:srgbClr>
                  </a:outerShdw>
                </a:effectLst>
                <a:latin typeface="Arial" charset="0"/>
              </a:rPr>
              <a:t>Jos 24:</a:t>
            </a:r>
            <a:r>
              <a:rPr lang="de-CH" sz="2100" dirty="0" smtClean="0">
                <a:solidFill>
                  <a:srgbClr val="FFFF00"/>
                </a:solidFill>
                <a:effectLst>
                  <a:outerShdw blurRad="38100" dist="38100" dir="2700000" algn="tl">
                    <a:srgbClr val="000000">
                      <a:alpha val="43137"/>
                    </a:srgbClr>
                  </a:outerShdw>
                </a:effectLst>
                <a:latin typeface="Arial" charset="0"/>
              </a:rPr>
              <a:t> 14 Und nun fürchtet den HERRN und dient ihm in Vollkommenheit und in Wahrheit; und tut </a:t>
            </a:r>
            <a:r>
              <a:rPr lang="de-CH" sz="2100" dirty="0" smtClean="0">
                <a:solidFill>
                  <a:srgbClr val="00FF00"/>
                </a:solidFill>
                <a:effectLst>
                  <a:outerShdw blurRad="38100" dist="38100" dir="2700000" algn="tl">
                    <a:srgbClr val="000000">
                      <a:alpha val="43137"/>
                    </a:srgbClr>
                  </a:outerShdw>
                </a:effectLst>
                <a:latin typeface="Arial" charset="0"/>
              </a:rPr>
              <a:t>die Götter</a:t>
            </a:r>
            <a:r>
              <a:rPr lang="de-CH" sz="2100" dirty="0" smtClean="0">
                <a:solidFill>
                  <a:srgbClr val="FFFF00"/>
                </a:solidFill>
                <a:effectLst>
                  <a:outerShdw blurRad="38100" dist="38100" dir="2700000" algn="tl">
                    <a:srgbClr val="000000">
                      <a:alpha val="43137"/>
                    </a:srgbClr>
                  </a:outerShdw>
                </a:effectLst>
                <a:latin typeface="Arial" charset="0"/>
              </a:rPr>
              <a:t> hinweg, welchen </a:t>
            </a:r>
            <a:r>
              <a:rPr lang="de-CH" sz="2100" dirty="0" smtClean="0">
                <a:solidFill>
                  <a:srgbClr val="00FF00"/>
                </a:solidFill>
                <a:effectLst>
                  <a:outerShdw blurRad="38100" dist="38100" dir="2700000" algn="tl">
                    <a:srgbClr val="000000">
                      <a:alpha val="43137"/>
                    </a:srgbClr>
                  </a:outerShdw>
                </a:effectLst>
                <a:latin typeface="Arial" charset="0"/>
              </a:rPr>
              <a:t>eure Väter jenseits des Stromes</a:t>
            </a:r>
            <a:r>
              <a:rPr lang="de-CH" sz="2100" dirty="0" smtClean="0">
                <a:solidFill>
                  <a:srgbClr val="FFFF00"/>
                </a:solidFill>
                <a:effectLst>
                  <a:outerShdw blurRad="38100" dist="38100" dir="2700000" algn="tl">
                    <a:srgbClr val="000000">
                      <a:alpha val="43137"/>
                    </a:srgbClr>
                  </a:outerShdw>
                </a:effectLst>
                <a:latin typeface="Arial" charset="0"/>
              </a:rPr>
              <a:t> und in Ägypten </a:t>
            </a:r>
            <a:r>
              <a:rPr lang="de-CH" sz="2100" dirty="0" smtClean="0">
                <a:solidFill>
                  <a:srgbClr val="00FF00"/>
                </a:solidFill>
                <a:effectLst>
                  <a:outerShdw blurRad="38100" dist="38100" dir="2700000" algn="tl">
                    <a:srgbClr val="000000">
                      <a:alpha val="43137"/>
                    </a:srgbClr>
                  </a:outerShdw>
                </a:effectLst>
                <a:latin typeface="Arial" charset="0"/>
              </a:rPr>
              <a:t>gedient</a:t>
            </a:r>
            <a:r>
              <a:rPr lang="de-CH" sz="2100" dirty="0" smtClean="0">
                <a:solidFill>
                  <a:srgbClr val="FFFF00"/>
                </a:solidFill>
                <a:effectLst>
                  <a:outerShdw blurRad="38100" dist="38100" dir="2700000" algn="tl">
                    <a:srgbClr val="000000">
                      <a:alpha val="43137"/>
                    </a:srgbClr>
                  </a:outerShdw>
                </a:effectLst>
                <a:latin typeface="Arial" charset="0"/>
              </a:rPr>
              <a:t> haben, und dient dem HERRN. 15 Und wenn es übel ist in euren Augen, dem HERRN zu dienen, so erwählt euch heute, wem ihr dienen wollt, ob den </a:t>
            </a:r>
            <a:r>
              <a:rPr lang="de-CH" sz="2100" dirty="0" smtClean="0">
                <a:solidFill>
                  <a:srgbClr val="00FF00"/>
                </a:solidFill>
                <a:effectLst>
                  <a:outerShdw blurRad="38100" dist="38100" dir="2700000" algn="tl">
                    <a:srgbClr val="000000">
                      <a:alpha val="43137"/>
                    </a:srgbClr>
                  </a:outerShdw>
                </a:effectLst>
                <a:latin typeface="Arial" charset="0"/>
              </a:rPr>
              <a:t>Göttern</a:t>
            </a:r>
            <a:r>
              <a:rPr lang="de-CH" sz="2100" dirty="0" smtClean="0">
                <a:solidFill>
                  <a:srgbClr val="FFFF00"/>
                </a:solidFill>
                <a:effectLst>
                  <a:outerShdw blurRad="38100" dist="38100" dir="2700000" algn="tl">
                    <a:srgbClr val="000000">
                      <a:alpha val="43137"/>
                    </a:srgbClr>
                  </a:outerShdw>
                </a:effectLst>
                <a:latin typeface="Arial" charset="0"/>
              </a:rPr>
              <a:t>, welchen </a:t>
            </a:r>
            <a:r>
              <a:rPr lang="de-CH" sz="2100" dirty="0" smtClean="0">
                <a:solidFill>
                  <a:srgbClr val="00FF00"/>
                </a:solidFill>
                <a:effectLst>
                  <a:outerShdw blurRad="38100" dist="38100" dir="2700000" algn="tl">
                    <a:srgbClr val="000000">
                      <a:alpha val="43137"/>
                    </a:srgbClr>
                  </a:outerShdw>
                </a:effectLst>
                <a:latin typeface="Arial" charset="0"/>
              </a:rPr>
              <a:t>eure Väter gedient</a:t>
            </a:r>
            <a:r>
              <a:rPr lang="de-CH" sz="2100" dirty="0" smtClean="0">
                <a:solidFill>
                  <a:srgbClr val="FF6600"/>
                </a:solidFill>
                <a:effectLst>
                  <a:outerShdw blurRad="38100" dist="38100" dir="2700000" algn="tl">
                    <a:srgbClr val="000000">
                      <a:alpha val="43137"/>
                    </a:srgbClr>
                  </a:outerShdw>
                </a:effectLst>
                <a:latin typeface="Arial" charset="0"/>
              </a:rPr>
              <a:t> </a:t>
            </a:r>
            <a:r>
              <a:rPr lang="de-CH" sz="2100" dirty="0" smtClean="0">
                <a:solidFill>
                  <a:srgbClr val="FFFF00"/>
                </a:solidFill>
                <a:effectLst>
                  <a:outerShdw blurRad="38100" dist="38100" dir="2700000" algn="tl">
                    <a:srgbClr val="000000">
                      <a:alpha val="43137"/>
                    </a:srgbClr>
                  </a:outerShdw>
                </a:effectLst>
                <a:latin typeface="Arial" charset="0"/>
              </a:rPr>
              <a:t>haben, die </a:t>
            </a:r>
            <a:r>
              <a:rPr lang="de-CH" sz="2100" dirty="0" smtClean="0">
                <a:solidFill>
                  <a:srgbClr val="00FF00"/>
                </a:solidFill>
                <a:effectLst>
                  <a:outerShdw blurRad="38100" dist="38100" dir="2700000" algn="tl">
                    <a:srgbClr val="000000">
                      <a:alpha val="43137"/>
                    </a:srgbClr>
                  </a:outerShdw>
                </a:effectLst>
                <a:latin typeface="Arial" charset="0"/>
              </a:rPr>
              <a:t>jenseits des Stromes</a:t>
            </a:r>
            <a:r>
              <a:rPr lang="de-CH" sz="2100" dirty="0" smtClean="0">
                <a:solidFill>
                  <a:srgbClr val="FFFF00"/>
                </a:solidFill>
                <a:effectLst>
                  <a:outerShdw blurRad="38100" dist="38100" dir="2700000" algn="tl">
                    <a:srgbClr val="000000">
                      <a:alpha val="43137"/>
                    </a:srgbClr>
                  </a:outerShdw>
                </a:effectLst>
                <a:latin typeface="Arial" charset="0"/>
              </a:rPr>
              <a:t> wohnten, oder den Göttern der Amoriter, in deren Land ihr wohnt. Ich aber und mein Haus, wir wollen dem HERRN dienen!</a:t>
            </a:r>
            <a:r>
              <a:rPr lang="de-CH" sz="2100" dirty="0" smtClean="0">
                <a:effectLst>
                  <a:outerShdw blurRad="38100" dist="38100" dir="2700000" algn="tl">
                    <a:srgbClr val="000000">
                      <a:alpha val="43137"/>
                    </a:srgbClr>
                  </a:outerShdw>
                </a:effectLst>
                <a:latin typeface="Arial" charset="0"/>
              </a:rPr>
              <a:t> </a:t>
            </a:r>
          </a:p>
        </p:txBody>
      </p:sp>
      <p:sp>
        <p:nvSpPr>
          <p:cNvPr id="14340" name="Text Box 4"/>
          <p:cNvSpPr txBox="1">
            <a:spLocks noChangeArrowheads="1"/>
          </p:cNvSpPr>
          <p:nvPr/>
        </p:nvSpPr>
        <p:spPr bwMode="auto">
          <a:xfrm>
            <a:off x="4500563" y="5445125"/>
            <a:ext cx="3313112" cy="396875"/>
          </a:xfrm>
          <a:prstGeom prst="rect">
            <a:avLst/>
          </a:prstGeom>
          <a:noFill/>
          <a:ln w="12700" cap="sq">
            <a:noFill/>
            <a:miter lim="800000"/>
            <a:headEnd type="none" w="sm" len="sm"/>
            <a:tailEnd type="none" w="sm" len="sm"/>
          </a:ln>
        </p:spPr>
        <p:txBody>
          <a:bodyPr>
            <a:spAutoFit/>
          </a:bodyPr>
          <a:lstStyle/>
          <a:p>
            <a:pPr>
              <a:spcBef>
                <a:spcPct val="50000"/>
              </a:spcBef>
              <a:defRPr/>
            </a:pPr>
            <a:r>
              <a:rPr lang="fr-FR" sz="2000" dirty="0">
                <a:solidFill>
                  <a:srgbClr val="FFFFFF"/>
                </a:solidFill>
                <a:effectLst>
                  <a:outerShdw blurRad="38100" dist="38100" dir="2700000" algn="tl">
                    <a:srgbClr val="000000">
                      <a:alpha val="43137"/>
                    </a:srgbClr>
                  </a:outerShdw>
                </a:effectLst>
                <a:latin typeface="Arial" charset="0"/>
              </a:rPr>
              <a:t>Der </a:t>
            </a:r>
            <a:r>
              <a:rPr lang="fr-FR" sz="2000" dirty="0" err="1">
                <a:solidFill>
                  <a:srgbClr val="FFFFFF"/>
                </a:solidFill>
                <a:effectLst>
                  <a:outerShdw blurRad="38100" dist="38100" dir="2700000" algn="tl">
                    <a:srgbClr val="000000">
                      <a:alpha val="43137"/>
                    </a:srgbClr>
                  </a:outerShdw>
                </a:effectLst>
                <a:latin typeface="Arial" charset="0"/>
              </a:rPr>
              <a:t>Euphrat</a:t>
            </a:r>
            <a:endParaRPr lang="fr-FR" sz="2000" dirty="0">
              <a:solidFill>
                <a:srgbClr val="FFFFFF"/>
              </a:solidFill>
              <a:effectLst>
                <a:outerShdw blurRad="38100" dist="38100" dir="2700000" algn="tl">
                  <a:srgbClr val="000000">
                    <a:alpha val="43137"/>
                  </a:srgbClr>
                </a:outerShdw>
              </a:effectLst>
              <a:latin typeface="Arial" charset="0"/>
            </a:endParaRPr>
          </a:p>
        </p:txBody>
      </p:sp>
      <p:sp>
        <p:nvSpPr>
          <p:cNvPr id="12293" name="Text Box 5"/>
          <p:cNvSpPr txBox="1">
            <a:spLocks noChangeArrowheads="1"/>
          </p:cNvSpPr>
          <p:nvPr/>
        </p:nvSpPr>
        <p:spPr bwMode="auto">
          <a:xfrm>
            <a:off x="6877050" y="1773238"/>
            <a:ext cx="2027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Jayel Aheram CC 2.0 CC-BY-SA</a:t>
            </a:r>
          </a:p>
        </p:txBody>
      </p:sp>
      <p:pic>
        <p:nvPicPr>
          <p:cNvPr id="12294" name="Picture 6" descr="The_Euphrates_River-Iraq"/>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2060575"/>
            <a:ext cx="4464050" cy="334803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1913" y="188913"/>
            <a:ext cx="7812087" cy="1143000"/>
          </a:xfrm>
        </p:spPr>
        <p:txBody>
          <a:bodyPr/>
          <a:lstStyle/>
          <a:p>
            <a:pPr>
              <a:defRPr/>
            </a:pPr>
            <a:r>
              <a:rPr lang="de-CH" sz="4000" dirty="0" smtClean="0">
                <a:solidFill>
                  <a:srgbClr val="00FF00"/>
                </a:solidFill>
                <a:effectLst>
                  <a:outerShdw blurRad="38100" dist="38100" dir="2700000" algn="tl">
                    <a:srgbClr val="000000">
                      <a:alpha val="43137"/>
                    </a:srgbClr>
                  </a:outerShdw>
                </a:effectLst>
                <a:latin typeface="Arial" charset="0"/>
              </a:rPr>
              <a:t>Ur, die Stadt des Mondgottes</a:t>
            </a:r>
            <a:r>
              <a:rPr lang="fr-FR" sz="4000" dirty="0" smtClean="0">
                <a:solidFill>
                  <a:srgbClr val="00FF00"/>
                </a:solidFill>
                <a:effectLst>
                  <a:outerShdw blurRad="38100" dist="38100" dir="2700000" algn="tl">
                    <a:srgbClr val="000000">
                      <a:alpha val="43137"/>
                    </a:srgbClr>
                  </a:outerShdw>
                </a:effectLst>
                <a:latin typeface="Arial" charset="0"/>
              </a:rPr>
              <a:t> </a:t>
            </a:r>
          </a:p>
        </p:txBody>
      </p:sp>
      <p:sp>
        <p:nvSpPr>
          <p:cNvPr id="15363" name="Rectangle 3"/>
          <p:cNvSpPr>
            <a:spLocks noGrp="1" noChangeArrowheads="1"/>
          </p:cNvSpPr>
          <p:nvPr>
            <p:ph type="body" sz="half" idx="1"/>
          </p:nvPr>
        </p:nvSpPr>
        <p:spPr>
          <a:xfrm>
            <a:off x="0" y="1700213"/>
            <a:ext cx="4495800" cy="4876800"/>
          </a:xfrm>
        </p:spPr>
        <p:txBody>
          <a:bodyPr/>
          <a:lstStyle/>
          <a:p>
            <a:pPr>
              <a:defRPr/>
            </a:pPr>
            <a:r>
              <a:rPr lang="de-CH" sz="2400" dirty="0" smtClean="0">
                <a:solidFill>
                  <a:srgbClr val="FFFFFF"/>
                </a:solidFill>
                <a:effectLst>
                  <a:outerShdw blurRad="38100" dist="38100" dir="2700000" algn="tl">
                    <a:srgbClr val="000000">
                      <a:alpha val="43137"/>
                    </a:srgbClr>
                  </a:outerShdw>
                </a:effectLst>
                <a:latin typeface="Arial" charset="0"/>
              </a:rPr>
              <a:t>Hauptgott von Ur: sumerischer Mondgott „</a:t>
            </a:r>
            <a:r>
              <a:rPr lang="de-CH" sz="2400" dirty="0" err="1" smtClean="0">
                <a:solidFill>
                  <a:srgbClr val="FFFFFF"/>
                </a:solidFill>
                <a:effectLst>
                  <a:outerShdw blurRad="38100" dist="38100" dir="2700000" algn="tl">
                    <a:srgbClr val="000000">
                      <a:alpha val="43137"/>
                    </a:srgbClr>
                  </a:outerShdw>
                </a:effectLst>
                <a:latin typeface="Arial" charset="0"/>
              </a:rPr>
              <a:t>Nanna</a:t>
            </a:r>
            <a:r>
              <a:rPr lang="de-CH" sz="2400" dirty="0" smtClean="0">
                <a:solidFill>
                  <a:srgbClr val="FFFFFF"/>
                </a:solidFill>
                <a:effectLst>
                  <a:outerShdw blurRad="38100" dist="38100" dir="2700000" algn="tl">
                    <a:srgbClr val="000000">
                      <a:alpha val="43137"/>
                    </a:srgbClr>
                  </a:outerShdw>
                </a:effectLst>
                <a:latin typeface="Arial" charset="0"/>
              </a:rPr>
              <a:t>“</a:t>
            </a:r>
          </a:p>
          <a:p>
            <a:pPr>
              <a:defRPr/>
            </a:pPr>
            <a:r>
              <a:rPr lang="de-CH" sz="2400" dirty="0" smtClean="0">
                <a:solidFill>
                  <a:srgbClr val="FFFFFF"/>
                </a:solidFill>
                <a:effectLst>
                  <a:outerShdw blurRad="38100" dist="38100" dir="2700000" algn="tl">
                    <a:srgbClr val="000000">
                      <a:alpha val="43137"/>
                    </a:srgbClr>
                  </a:outerShdw>
                </a:effectLst>
                <a:latin typeface="Arial" charset="0"/>
              </a:rPr>
              <a:t>Fast alle göttlichen Eigenschaften wurden ihm in Hymnen zugesprochen.</a:t>
            </a:r>
          </a:p>
          <a:p>
            <a:pPr>
              <a:defRPr/>
            </a:pPr>
            <a:r>
              <a:rPr lang="de-CH" sz="2400" dirty="0" smtClean="0">
                <a:solidFill>
                  <a:srgbClr val="FFFFFF"/>
                </a:solidFill>
                <a:effectLst>
                  <a:outerShdw blurRad="38100" dist="38100" dir="2700000" algn="tl">
                    <a:srgbClr val="000000">
                      <a:alpha val="43137"/>
                    </a:srgbClr>
                  </a:outerShdw>
                </a:effectLst>
                <a:latin typeface="Arial" charset="0"/>
              </a:rPr>
              <a:t>Er habe sich die Stadt Ur (4x im AT: 1Mo 11,28.31; 15,7; </a:t>
            </a:r>
            <a:r>
              <a:rPr lang="de-CH" sz="2400" dirty="0" err="1" smtClean="0">
                <a:solidFill>
                  <a:srgbClr val="FFFFFF"/>
                </a:solidFill>
                <a:effectLst>
                  <a:outerShdw blurRad="38100" dist="38100" dir="2700000" algn="tl">
                    <a:srgbClr val="000000">
                      <a:alpha val="43137"/>
                    </a:srgbClr>
                  </a:outerShdw>
                </a:effectLst>
                <a:latin typeface="Arial" charset="0"/>
              </a:rPr>
              <a:t>Neh</a:t>
            </a:r>
            <a:r>
              <a:rPr lang="de-CH" sz="2400" dirty="0" smtClean="0">
                <a:solidFill>
                  <a:srgbClr val="FFFFFF"/>
                </a:solidFill>
                <a:effectLst>
                  <a:outerShdw blurRad="38100" dist="38100" dir="2700000" algn="tl">
                    <a:srgbClr val="000000">
                      <a:alpha val="43137"/>
                    </a:srgbClr>
                  </a:outerShdw>
                </a:effectLst>
                <a:latin typeface="Arial" charset="0"/>
              </a:rPr>
              <a:t> 9,7) als seine Stadt auserwählt (vgl. Heb 11,10). </a:t>
            </a:r>
          </a:p>
        </p:txBody>
      </p:sp>
      <p:sp>
        <p:nvSpPr>
          <p:cNvPr id="15364" name="Rectangle 6"/>
          <p:cNvSpPr>
            <a:spLocks noGrp="1" noChangeArrowheads="1"/>
          </p:cNvSpPr>
          <p:nvPr>
            <p:ph type="body" sz="half" idx="2"/>
          </p:nvPr>
        </p:nvSpPr>
        <p:spPr>
          <a:xfrm>
            <a:off x="4643438" y="4508500"/>
            <a:ext cx="4321175" cy="2205038"/>
          </a:xfrm>
        </p:spPr>
        <p:txBody>
          <a:bodyPr/>
          <a:lstStyle/>
          <a:p>
            <a:pPr>
              <a:defRPr/>
            </a:pPr>
            <a:r>
              <a:rPr lang="de-CH" sz="2400" dirty="0" smtClean="0">
                <a:solidFill>
                  <a:srgbClr val="FFFFFF"/>
                </a:solidFill>
                <a:effectLst>
                  <a:outerShdw blurRad="38100" dist="38100" dir="2700000" algn="tl">
                    <a:srgbClr val="000000">
                      <a:alpha val="43137"/>
                    </a:srgbClr>
                  </a:outerShdw>
                </a:effectLst>
                <a:latin typeface="Arial" charset="0"/>
              </a:rPr>
              <a:t>Die ausgegrabene Zikkurat </a:t>
            </a:r>
            <a:r>
              <a:rPr lang="de-CH" sz="2400" dirty="0" err="1" smtClean="0">
                <a:solidFill>
                  <a:srgbClr val="FFFFFF"/>
                </a:solidFill>
                <a:effectLst>
                  <a:outerShdw blurRad="38100" dist="38100" dir="2700000" algn="tl">
                    <a:srgbClr val="000000">
                      <a:alpha val="43137"/>
                    </a:srgbClr>
                  </a:outerShdw>
                </a:effectLst>
                <a:latin typeface="Arial" charset="0"/>
              </a:rPr>
              <a:t>Nannas</a:t>
            </a:r>
            <a:r>
              <a:rPr lang="de-CH" sz="2400" dirty="0" smtClean="0">
                <a:solidFill>
                  <a:srgbClr val="FFFFFF"/>
                </a:solidFill>
                <a:effectLst>
                  <a:outerShdw blurRad="38100" dist="38100" dir="2700000" algn="tl">
                    <a:srgbClr val="000000">
                      <a:alpha val="43137"/>
                    </a:srgbClr>
                  </a:outerShdw>
                </a:effectLst>
                <a:latin typeface="Arial" charset="0"/>
              </a:rPr>
              <a:t> aus der Zeit Abrahams in Ur </a:t>
            </a:r>
          </a:p>
          <a:p>
            <a:pPr>
              <a:defRPr/>
            </a:pPr>
            <a:r>
              <a:rPr lang="de-CH" sz="2400" dirty="0" smtClean="0">
                <a:solidFill>
                  <a:srgbClr val="FFFFFF"/>
                </a:solidFill>
                <a:effectLst>
                  <a:outerShdw blurRad="38100" dist="38100" dir="2700000" algn="tl">
                    <a:srgbClr val="000000">
                      <a:alpha val="43137"/>
                    </a:srgbClr>
                  </a:outerShdw>
                </a:effectLst>
                <a:latin typeface="Arial" charset="0"/>
              </a:rPr>
              <a:t>Stufenturm-Tempel; 3 Stockwerke + Tempelhaus </a:t>
            </a:r>
          </a:p>
          <a:p>
            <a:pPr>
              <a:defRPr/>
            </a:pPr>
            <a:endParaRPr lang="de-CH" sz="2400" dirty="0" smtClean="0"/>
          </a:p>
        </p:txBody>
      </p:sp>
      <p:sp>
        <p:nvSpPr>
          <p:cNvPr id="13317" name="Text Box 8"/>
          <p:cNvSpPr txBox="1">
            <a:spLocks noChangeArrowheads="1"/>
          </p:cNvSpPr>
          <p:nvPr/>
        </p:nvSpPr>
        <p:spPr bwMode="auto">
          <a:xfrm>
            <a:off x="8316913" y="1484313"/>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FB</a:t>
            </a:r>
          </a:p>
        </p:txBody>
      </p:sp>
      <p:pic>
        <p:nvPicPr>
          <p:cNvPr id="13318" name="Picture 12" descr="Ziggurat_of_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798638"/>
            <a:ext cx="39592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descr="Cuneiform_sumer_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31913" y="609600"/>
            <a:ext cx="7812087"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rPr>
              <a:t>Ur, die Stadt des Mondgottes</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16387" name="Rectangle 3"/>
          <p:cNvSpPr>
            <a:spLocks noGrp="1" noChangeArrowheads="1"/>
          </p:cNvSpPr>
          <p:nvPr>
            <p:ph type="body" sz="half" idx="1"/>
          </p:nvPr>
        </p:nvSpPr>
        <p:spPr>
          <a:xfrm>
            <a:off x="0" y="1981200"/>
            <a:ext cx="4643438" cy="4876800"/>
          </a:xfrm>
        </p:spPr>
        <p:txBody>
          <a:bodyPr/>
          <a:lstStyle/>
          <a:p>
            <a:pPr eaLnBrk="1" hangingPunct="1">
              <a:spcBef>
                <a:spcPct val="50000"/>
              </a:spcBef>
              <a:buFontTx/>
              <a:buNone/>
              <a:defRPr/>
            </a:pPr>
            <a:r>
              <a:rPr lang="fr-FR" sz="2400" b="1" dirty="0" smtClean="0">
                <a:solidFill>
                  <a:srgbClr val="FFFF00"/>
                </a:solidFill>
              </a:rPr>
              <a:t>	</a:t>
            </a:r>
            <a:r>
              <a:rPr lang="de-DE" sz="2400" b="1" dirty="0" err="1" smtClean="0">
                <a:solidFill>
                  <a:srgbClr val="FFFFFF"/>
                </a:solidFill>
                <a:effectLst>
                  <a:outerShdw blurRad="38100" dist="38100" dir="2700000" algn="tl">
                    <a:srgbClr val="000000">
                      <a:alpha val="43137"/>
                    </a:srgbClr>
                  </a:outerShdw>
                </a:effectLst>
                <a:latin typeface="Arial" charset="0"/>
              </a:rPr>
              <a:t>Röm</a:t>
            </a:r>
            <a:r>
              <a:rPr lang="de-DE" sz="2400" b="1" dirty="0" smtClean="0">
                <a:solidFill>
                  <a:srgbClr val="FFFFFF"/>
                </a:solidFill>
                <a:effectLst>
                  <a:outerShdw blurRad="38100" dist="38100" dir="2700000" algn="tl">
                    <a:srgbClr val="000000">
                      <a:alpha val="43137"/>
                    </a:srgbClr>
                  </a:outerShdw>
                </a:effectLst>
                <a:latin typeface="Arial" charset="0"/>
              </a:rPr>
              <a:t> 1:</a:t>
            </a:r>
            <a:r>
              <a:rPr lang="de-DE" sz="2400" b="1" dirty="0" smtClean="0">
                <a:effectLst>
                  <a:outerShdw blurRad="38100" dist="38100" dir="2700000" algn="tl">
                    <a:srgbClr val="000000">
                      <a:alpha val="43137"/>
                    </a:srgbClr>
                  </a:outerShdw>
                </a:effectLst>
              </a:rPr>
              <a:t> </a:t>
            </a:r>
            <a:r>
              <a:rPr lang="de-DE" sz="2400" dirty="0" smtClean="0">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latin typeface="Arial" charset="0"/>
              </a:rPr>
              <a:t>24 Darum hat Gott sie auch dahingegeben in den Gelüsten ihrer Herzen in Unreinigkeit, ihre Leiber untereinander zu schänden;  25 welche die Wahrheit Gottes in die Lüge verwandelt und </a:t>
            </a:r>
            <a:r>
              <a:rPr lang="de-DE" sz="2400" dirty="0" smtClean="0">
                <a:solidFill>
                  <a:srgbClr val="00FF00"/>
                </a:solidFill>
                <a:effectLst>
                  <a:outerShdw blurRad="38100" dist="38100" dir="2700000" algn="tl">
                    <a:srgbClr val="000000">
                      <a:alpha val="43137"/>
                    </a:srgbClr>
                  </a:outerShdw>
                </a:effectLst>
                <a:latin typeface="Arial" charset="0"/>
              </a:rPr>
              <a:t>dem Geschöpf mehr Verehrung und Dienst dargebracht haben als dem Schöpfer</a:t>
            </a:r>
            <a:r>
              <a:rPr lang="de-DE" sz="2400" dirty="0" smtClean="0">
                <a:solidFill>
                  <a:srgbClr val="FFFF00"/>
                </a:solidFill>
                <a:effectLst>
                  <a:outerShdw blurRad="38100" dist="38100" dir="2700000" algn="tl">
                    <a:srgbClr val="000000">
                      <a:alpha val="43137"/>
                    </a:srgbClr>
                  </a:outerShdw>
                </a:effectLst>
                <a:latin typeface="Arial" charset="0"/>
              </a:rPr>
              <a:t>, welcher gepriesen ist in Ewigkeit. Amen. </a:t>
            </a:r>
            <a:endParaRPr lang="fr-FR" sz="24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16388" name="Rectangle 4"/>
          <p:cNvSpPr>
            <a:spLocks noGrp="1" noChangeArrowheads="1"/>
          </p:cNvSpPr>
          <p:nvPr>
            <p:ph type="body" sz="half" idx="2"/>
          </p:nvPr>
        </p:nvSpPr>
        <p:spPr>
          <a:xfrm>
            <a:off x="4427538" y="5445125"/>
            <a:ext cx="4495800" cy="2205038"/>
          </a:xfrm>
        </p:spPr>
        <p:txBody>
          <a:bodyPr/>
          <a:lstStyle/>
          <a:p>
            <a:pPr>
              <a:buFontTx/>
              <a:buNone/>
              <a:defRPr/>
            </a:pPr>
            <a:r>
              <a:rPr lang="fr-FR" sz="2400" dirty="0" smtClean="0">
                <a:solidFill>
                  <a:srgbClr val="FFFFFF"/>
                </a:solidFill>
                <a:latin typeface="Arial" charset="0"/>
              </a:rPr>
              <a:t>	</a:t>
            </a:r>
            <a:r>
              <a:rPr lang="de-CH" sz="2400" dirty="0" smtClean="0">
                <a:solidFill>
                  <a:srgbClr val="FFFFFF"/>
                </a:solidFill>
                <a:effectLst>
                  <a:outerShdw blurRad="38100" dist="38100" dir="2700000" algn="tl">
                    <a:srgbClr val="000000">
                      <a:alpha val="43137"/>
                    </a:srgbClr>
                  </a:outerShdw>
                </a:effectLst>
                <a:latin typeface="Arial" charset="0"/>
              </a:rPr>
              <a:t>Die Verehrung der Schöpfung anstatt des Schöpfers = Götzendienst!</a:t>
            </a:r>
            <a:endParaRPr lang="de-CH" sz="2400" dirty="0" smtClean="0">
              <a:effectLst>
                <a:outerShdw blurRad="38100" dist="38100" dir="2700000" algn="tl">
                  <a:srgbClr val="000000">
                    <a:alpha val="43137"/>
                  </a:srgbClr>
                </a:outerShdw>
              </a:effectLst>
            </a:endParaRPr>
          </a:p>
        </p:txBody>
      </p:sp>
      <p:sp>
        <p:nvSpPr>
          <p:cNvPr id="14341" name="Text Box 7"/>
          <p:cNvSpPr txBox="1">
            <a:spLocks noChangeArrowheads="1"/>
          </p:cNvSpPr>
          <p:nvPr/>
        </p:nvSpPr>
        <p:spPr bwMode="auto">
          <a:xfrm>
            <a:off x="8532813" y="1771650"/>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FB</a:t>
            </a:r>
          </a:p>
        </p:txBody>
      </p:sp>
      <p:pic>
        <p:nvPicPr>
          <p:cNvPr id="14342" name="Picture 11" descr="Image:Mo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006600"/>
            <a:ext cx="41036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descr="Cuneiform_sumer_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04813"/>
            <a:ext cx="5219700" cy="1143000"/>
          </a:xfrm>
        </p:spPr>
        <p:txBody>
          <a:bodyPr/>
          <a:lstStyle/>
          <a:p>
            <a:pPr>
              <a:defRPr/>
            </a:pPr>
            <a:r>
              <a:rPr lang="de-CH" sz="4000" dirty="0" smtClean="0">
                <a:solidFill>
                  <a:srgbClr val="00FF00"/>
                </a:solidFill>
                <a:effectLst>
                  <a:outerShdw blurRad="38100" dist="38100" dir="2700000" algn="tl">
                    <a:srgbClr val="000000">
                      <a:alpha val="43137"/>
                    </a:srgbClr>
                  </a:outerShdw>
                </a:effectLst>
                <a:latin typeface="Arial" charset="0"/>
              </a:rPr>
              <a:t>Der machtlose Mondgott</a:t>
            </a:r>
            <a:r>
              <a:rPr lang="fr-FR" sz="4000" dirty="0" smtClean="0">
                <a:solidFill>
                  <a:srgbClr val="00FF00"/>
                </a:solidFill>
                <a:effectLst>
                  <a:outerShdw blurRad="38100" dist="38100" dir="2700000" algn="tl">
                    <a:srgbClr val="000000">
                      <a:alpha val="43137"/>
                    </a:srgbClr>
                  </a:outerShdw>
                </a:effectLst>
                <a:latin typeface="Arial" charset="0"/>
              </a:rPr>
              <a:t> </a:t>
            </a:r>
          </a:p>
        </p:txBody>
      </p:sp>
      <p:sp>
        <p:nvSpPr>
          <p:cNvPr id="17411" name="Rectangle 3"/>
          <p:cNvSpPr>
            <a:spLocks noGrp="1" noChangeArrowheads="1"/>
          </p:cNvSpPr>
          <p:nvPr>
            <p:ph type="body" sz="half" idx="1"/>
          </p:nvPr>
        </p:nvSpPr>
        <p:spPr>
          <a:xfrm>
            <a:off x="0" y="1981200"/>
            <a:ext cx="4572000" cy="4876800"/>
          </a:xfrm>
        </p:spPr>
        <p:txBody>
          <a:bodyPr/>
          <a:lstStyle/>
          <a:p>
            <a:pPr>
              <a:lnSpc>
                <a:spcPct val="80000"/>
              </a:lnSpc>
              <a:buFontTx/>
              <a:buNone/>
              <a:defRPr/>
            </a:pPr>
            <a:r>
              <a:rPr lang="fr-FR" sz="1900" dirty="0" smtClean="0">
                <a:solidFill>
                  <a:srgbClr val="FFFFFF"/>
                </a:solidFill>
                <a:latin typeface="Arial" charset="0"/>
              </a:rPr>
              <a:t>	</a:t>
            </a:r>
            <a:r>
              <a:rPr lang="de-CH" sz="2400" b="1" dirty="0" smtClean="0">
                <a:solidFill>
                  <a:srgbClr val="FFFFFF"/>
                </a:solidFill>
                <a:effectLst>
                  <a:outerShdw blurRad="38100" dist="38100" dir="2700000" algn="tl">
                    <a:srgbClr val="000000">
                      <a:alpha val="43137"/>
                    </a:srgbClr>
                  </a:outerShdw>
                </a:effectLst>
                <a:latin typeface="Arial" charset="0"/>
              </a:rPr>
              <a:t>1Mo 11:</a:t>
            </a:r>
            <a:r>
              <a:rPr lang="de-CH" sz="2400" dirty="0" smtClean="0">
                <a:solidFill>
                  <a:srgbClr val="FFFF00"/>
                </a:solidFill>
                <a:effectLst>
                  <a:outerShdw blurRad="38100" dist="38100" dir="2700000" algn="tl">
                    <a:srgbClr val="000000">
                      <a:alpha val="43137"/>
                    </a:srgbClr>
                  </a:outerShdw>
                </a:effectLst>
                <a:latin typeface="Arial" charset="0"/>
              </a:rPr>
              <a:t> 29 Und </a:t>
            </a:r>
            <a:r>
              <a:rPr lang="de-CH" sz="2400" dirty="0" smtClean="0">
                <a:solidFill>
                  <a:srgbClr val="00FF00"/>
                </a:solidFill>
                <a:effectLst>
                  <a:outerShdw blurRad="38100" dist="38100" dir="2700000" algn="tl">
                    <a:srgbClr val="000000">
                      <a:alpha val="43137"/>
                    </a:srgbClr>
                  </a:outerShdw>
                </a:effectLst>
                <a:latin typeface="Arial" charset="0"/>
              </a:rPr>
              <a:t>Abram</a:t>
            </a:r>
            <a:r>
              <a:rPr lang="de-CH" sz="2400" dirty="0" smtClean="0">
                <a:solidFill>
                  <a:srgbClr val="FFFF00"/>
                </a:solidFill>
                <a:effectLst>
                  <a:outerShdw blurRad="38100" dist="38100" dir="2700000" algn="tl">
                    <a:srgbClr val="000000">
                      <a:alpha val="43137"/>
                    </a:srgbClr>
                  </a:outerShdw>
                </a:effectLst>
                <a:latin typeface="Arial" charset="0"/>
              </a:rPr>
              <a:t> und </a:t>
            </a:r>
            <a:r>
              <a:rPr lang="de-CH" sz="2400" dirty="0" err="1" smtClean="0">
                <a:solidFill>
                  <a:srgbClr val="FFFF00"/>
                </a:solidFill>
                <a:effectLst>
                  <a:outerShdw blurRad="38100" dist="38100" dir="2700000" algn="tl">
                    <a:srgbClr val="000000">
                      <a:alpha val="43137"/>
                    </a:srgbClr>
                  </a:outerShdw>
                </a:effectLst>
                <a:latin typeface="Arial" charset="0"/>
              </a:rPr>
              <a:t>Nahor</a:t>
            </a:r>
            <a:r>
              <a:rPr lang="de-CH" sz="2400" dirty="0" smtClean="0">
                <a:solidFill>
                  <a:srgbClr val="FFFF00"/>
                </a:solidFill>
                <a:effectLst>
                  <a:outerShdw blurRad="38100" dist="38100" dir="2700000" algn="tl">
                    <a:srgbClr val="000000">
                      <a:alpha val="43137"/>
                    </a:srgbClr>
                  </a:outerShdw>
                </a:effectLst>
                <a:latin typeface="Arial" charset="0"/>
              </a:rPr>
              <a:t> nahmen sich Frauen; der Name der Frau </a:t>
            </a:r>
            <a:r>
              <a:rPr lang="de-CH" sz="2400" dirty="0" err="1" smtClean="0">
                <a:solidFill>
                  <a:srgbClr val="FFFF00"/>
                </a:solidFill>
                <a:effectLst>
                  <a:outerShdw blurRad="38100" dist="38100" dir="2700000" algn="tl">
                    <a:srgbClr val="000000">
                      <a:alpha val="43137"/>
                    </a:srgbClr>
                  </a:outerShdw>
                </a:effectLst>
                <a:latin typeface="Arial" charset="0"/>
              </a:rPr>
              <a:t>Abrams</a:t>
            </a:r>
            <a:r>
              <a:rPr lang="de-CH" sz="2400" dirty="0" smtClean="0">
                <a:solidFill>
                  <a:srgbClr val="FFFF00"/>
                </a:solidFill>
                <a:effectLst>
                  <a:outerShdw blurRad="38100" dist="38100" dir="2700000" algn="tl">
                    <a:srgbClr val="000000">
                      <a:alpha val="43137"/>
                    </a:srgbClr>
                  </a:outerShdw>
                </a:effectLst>
                <a:latin typeface="Arial" charset="0"/>
              </a:rPr>
              <a:t> war </a:t>
            </a:r>
            <a:r>
              <a:rPr lang="de-CH" sz="2400" dirty="0" err="1" smtClean="0">
                <a:solidFill>
                  <a:srgbClr val="00FF00"/>
                </a:solidFill>
                <a:effectLst>
                  <a:outerShdw blurRad="38100" dist="38100" dir="2700000" algn="tl">
                    <a:srgbClr val="000000">
                      <a:alpha val="43137"/>
                    </a:srgbClr>
                  </a:outerShdw>
                </a:effectLst>
                <a:latin typeface="Arial" charset="0"/>
              </a:rPr>
              <a:t>Sarai</a:t>
            </a:r>
            <a:r>
              <a:rPr lang="de-CH" sz="2400" dirty="0" smtClean="0">
                <a:solidFill>
                  <a:srgbClr val="FFFF00"/>
                </a:solidFill>
                <a:effectLst>
                  <a:outerShdw blurRad="38100" dist="38100" dir="2700000" algn="tl">
                    <a:srgbClr val="000000">
                      <a:alpha val="43137"/>
                    </a:srgbClr>
                  </a:outerShdw>
                </a:effectLst>
                <a:latin typeface="Arial" charset="0"/>
              </a:rPr>
              <a:t>, und der Name der Frau </a:t>
            </a:r>
            <a:r>
              <a:rPr lang="de-CH" sz="2400" dirty="0" err="1" smtClean="0">
                <a:solidFill>
                  <a:srgbClr val="FFFF00"/>
                </a:solidFill>
                <a:effectLst>
                  <a:outerShdw blurRad="38100" dist="38100" dir="2700000" algn="tl">
                    <a:srgbClr val="000000">
                      <a:alpha val="43137"/>
                    </a:srgbClr>
                  </a:outerShdw>
                </a:effectLst>
                <a:latin typeface="Arial" charset="0"/>
              </a:rPr>
              <a:t>Nahors</a:t>
            </a:r>
            <a:r>
              <a:rPr lang="de-CH" sz="2400" dirty="0" smtClean="0">
                <a:solidFill>
                  <a:srgbClr val="FFFF00"/>
                </a:solidFill>
                <a:effectLst>
                  <a:outerShdw blurRad="38100" dist="38100" dir="2700000" algn="tl">
                    <a:srgbClr val="000000">
                      <a:alpha val="43137"/>
                    </a:srgbClr>
                  </a:outerShdw>
                </a:effectLst>
                <a:latin typeface="Arial" charset="0"/>
              </a:rPr>
              <a:t> Milka, die Tochter </a:t>
            </a:r>
            <a:r>
              <a:rPr lang="de-CH" sz="2400" dirty="0" err="1" smtClean="0">
                <a:solidFill>
                  <a:srgbClr val="FFFF00"/>
                </a:solidFill>
                <a:effectLst>
                  <a:outerShdw blurRad="38100" dist="38100" dir="2700000" algn="tl">
                    <a:srgbClr val="000000">
                      <a:alpha val="43137"/>
                    </a:srgbClr>
                  </a:outerShdw>
                </a:effectLst>
                <a:latin typeface="Arial" charset="0"/>
              </a:rPr>
              <a:t>Harans</a:t>
            </a:r>
            <a:r>
              <a:rPr lang="de-CH" sz="2400" dirty="0" smtClean="0">
                <a:solidFill>
                  <a:srgbClr val="FFFF00"/>
                </a:solidFill>
                <a:effectLst>
                  <a:outerShdw blurRad="38100" dist="38100" dir="2700000" algn="tl">
                    <a:srgbClr val="000000">
                      <a:alpha val="43137"/>
                    </a:srgbClr>
                  </a:outerShdw>
                </a:effectLst>
                <a:latin typeface="Arial" charset="0"/>
              </a:rPr>
              <a:t>, des Vaters der Milka und des Vaters der </a:t>
            </a:r>
            <a:r>
              <a:rPr lang="de-CH" sz="2400" dirty="0" err="1" smtClean="0">
                <a:solidFill>
                  <a:srgbClr val="FFFF00"/>
                </a:solidFill>
                <a:effectLst>
                  <a:outerShdw blurRad="38100" dist="38100" dir="2700000" algn="tl">
                    <a:srgbClr val="000000">
                      <a:alpha val="43137"/>
                    </a:srgbClr>
                  </a:outerShdw>
                </a:effectLst>
                <a:latin typeface="Arial" charset="0"/>
              </a:rPr>
              <a:t>Jiska</a:t>
            </a:r>
            <a:r>
              <a:rPr lang="de-CH" sz="2400" dirty="0" smtClean="0">
                <a:solidFill>
                  <a:srgbClr val="FFFF00"/>
                </a:solidFill>
                <a:effectLst>
                  <a:outerShdw blurRad="38100" dist="38100" dir="2700000" algn="tl">
                    <a:srgbClr val="000000">
                      <a:alpha val="43137"/>
                    </a:srgbClr>
                  </a:outerShdw>
                </a:effectLst>
                <a:latin typeface="Arial" charset="0"/>
              </a:rPr>
              <a:t>. 30 Und </a:t>
            </a:r>
            <a:r>
              <a:rPr lang="de-CH" sz="2400" dirty="0" err="1" smtClean="0">
                <a:solidFill>
                  <a:srgbClr val="FFFF00"/>
                </a:solidFill>
                <a:effectLst>
                  <a:outerShdw blurRad="38100" dist="38100" dir="2700000" algn="tl">
                    <a:srgbClr val="000000">
                      <a:alpha val="43137"/>
                    </a:srgbClr>
                  </a:outerShdw>
                </a:effectLst>
                <a:latin typeface="Arial" charset="0"/>
              </a:rPr>
              <a:t>Sarai</a:t>
            </a:r>
            <a:r>
              <a:rPr lang="de-CH" sz="2400" dirty="0" smtClean="0">
                <a:solidFill>
                  <a:srgbClr val="FFFF00"/>
                </a:solidFill>
                <a:effectLst>
                  <a:outerShdw blurRad="38100" dist="38100" dir="2700000" algn="tl">
                    <a:srgbClr val="000000">
                      <a:alpha val="43137"/>
                    </a:srgbClr>
                  </a:outerShdw>
                </a:effectLst>
                <a:latin typeface="Arial" charset="0"/>
              </a:rPr>
              <a:t> war </a:t>
            </a:r>
            <a:r>
              <a:rPr lang="de-CH" sz="2400" dirty="0" smtClean="0">
                <a:solidFill>
                  <a:srgbClr val="00FF00"/>
                </a:solidFill>
                <a:effectLst>
                  <a:outerShdw blurRad="38100" dist="38100" dir="2700000" algn="tl">
                    <a:srgbClr val="000000">
                      <a:alpha val="43137"/>
                    </a:srgbClr>
                  </a:outerShdw>
                </a:effectLst>
                <a:latin typeface="Arial" charset="0"/>
              </a:rPr>
              <a:t>unfruchtbar, sie hatte kein Kind</a:t>
            </a:r>
            <a:r>
              <a:rPr lang="de-CH" sz="2400" dirty="0" smtClean="0">
                <a:solidFill>
                  <a:srgbClr val="FFFF00"/>
                </a:solidFill>
                <a:effectLst>
                  <a:outerShdw blurRad="38100" dist="38100" dir="2700000" algn="tl">
                    <a:srgbClr val="000000">
                      <a:alpha val="43137"/>
                    </a:srgbClr>
                  </a:outerShdw>
                </a:effectLst>
                <a:latin typeface="Arial" charset="0"/>
              </a:rPr>
              <a:t>. </a:t>
            </a:r>
          </a:p>
        </p:txBody>
      </p:sp>
      <p:sp>
        <p:nvSpPr>
          <p:cNvPr id="17412" name="Rectangle 4"/>
          <p:cNvSpPr>
            <a:spLocks noGrp="1" noChangeArrowheads="1"/>
          </p:cNvSpPr>
          <p:nvPr>
            <p:ph type="body" sz="half" idx="2"/>
          </p:nvPr>
        </p:nvSpPr>
        <p:spPr>
          <a:xfrm>
            <a:off x="4932363" y="4652963"/>
            <a:ext cx="3887787" cy="2205037"/>
          </a:xfrm>
        </p:spPr>
        <p:txBody>
          <a:bodyPr/>
          <a:lstStyle/>
          <a:p>
            <a:pPr>
              <a:lnSpc>
                <a:spcPct val="80000"/>
              </a:lnSpc>
              <a:defRPr/>
            </a:pPr>
            <a:r>
              <a:rPr lang="de-CH" sz="1800" dirty="0" smtClean="0">
                <a:solidFill>
                  <a:srgbClr val="FFFFFF"/>
                </a:solidFill>
                <a:effectLst>
                  <a:outerShdw blurRad="38100" dist="38100" dir="2700000" algn="tl">
                    <a:srgbClr val="000000">
                      <a:alpha val="43137"/>
                    </a:srgbClr>
                  </a:outerShdw>
                </a:effectLst>
                <a:latin typeface="Arial" charset="0"/>
              </a:rPr>
              <a:t>Die Sumerer lehrten: </a:t>
            </a:r>
            <a:r>
              <a:rPr lang="de-CH" sz="1800" dirty="0" err="1" smtClean="0">
                <a:solidFill>
                  <a:srgbClr val="FFFFFF"/>
                </a:solidFill>
                <a:effectLst>
                  <a:outerShdw blurRad="38100" dist="38100" dir="2700000" algn="tl">
                    <a:srgbClr val="000000">
                      <a:alpha val="43137"/>
                    </a:srgbClr>
                  </a:outerShdw>
                </a:effectLst>
                <a:latin typeface="Arial" charset="0"/>
              </a:rPr>
              <a:t>Nanna</a:t>
            </a:r>
            <a:r>
              <a:rPr lang="de-CH" sz="1800" dirty="0" smtClean="0">
                <a:solidFill>
                  <a:srgbClr val="FFFFFF"/>
                </a:solidFill>
                <a:effectLst>
                  <a:outerShdw blurRad="38100" dist="38100" dir="2700000" algn="tl">
                    <a:srgbClr val="000000">
                      <a:alpha val="43137"/>
                    </a:srgbClr>
                  </a:outerShdw>
                </a:effectLst>
                <a:latin typeface="Arial" charset="0"/>
              </a:rPr>
              <a:t> mache Menschen und Tiere zahlreich. </a:t>
            </a:r>
          </a:p>
          <a:p>
            <a:pPr>
              <a:lnSpc>
                <a:spcPct val="80000"/>
              </a:lnSpc>
              <a:defRPr/>
            </a:pPr>
            <a:r>
              <a:rPr lang="de-CH" sz="1800" dirty="0" smtClean="0">
                <a:solidFill>
                  <a:srgbClr val="FFFFFF"/>
                </a:solidFill>
                <a:effectLst>
                  <a:outerShdw blurRad="38100" dist="38100" dir="2700000" algn="tl">
                    <a:srgbClr val="000000">
                      <a:alpha val="43137"/>
                    </a:srgbClr>
                  </a:outerShdw>
                </a:effectLst>
                <a:latin typeface="Arial" charset="0"/>
              </a:rPr>
              <a:t>Vgl. 1Mo 15,5; 24,1.35; Abram = „erhabener Vater“ (ohne Kinder!) </a:t>
            </a:r>
            <a:r>
              <a:rPr lang="de-CH" sz="1800" dirty="0" smtClean="0">
                <a:solidFill>
                  <a:srgbClr val="FFFFFF"/>
                </a:solidFill>
                <a:effectLst>
                  <a:outerShdw blurRad="38100" dist="38100" dir="2700000" algn="tl">
                    <a:srgbClr val="000000">
                      <a:alpha val="43137"/>
                    </a:srgbClr>
                  </a:outerShdw>
                </a:effectLst>
                <a:latin typeface="Arial" charset="0"/>
                <a:sym typeface="Wingdings" pitchFamily="2" charset="2"/>
              </a:rPr>
              <a:t></a:t>
            </a:r>
            <a:r>
              <a:rPr lang="de-CH" sz="1800" dirty="0" smtClean="0">
                <a:solidFill>
                  <a:srgbClr val="FFFFFF"/>
                </a:solidFill>
                <a:effectLst>
                  <a:outerShdw blurRad="38100" dist="38100" dir="2700000" algn="tl">
                    <a:srgbClr val="000000">
                      <a:alpha val="43137"/>
                    </a:srgbClr>
                  </a:outerShdw>
                </a:effectLst>
                <a:latin typeface="Arial" charset="0"/>
              </a:rPr>
              <a:t> Abraham = „Vater einer Menge“: Vater Isaaks; Vater Israels; 1Mo 17,5</a:t>
            </a:r>
            <a:endParaRPr lang="de-CH" sz="1800" dirty="0" smtClean="0">
              <a:effectLst>
                <a:outerShdw blurRad="38100" dist="38100" dir="2700000" algn="tl">
                  <a:srgbClr val="000000">
                    <a:alpha val="43137"/>
                  </a:srgbClr>
                </a:outerShdw>
              </a:effectLst>
              <a:latin typeface="Arial" charset="0"/>
            </a:endParaRPr>
          </a:p>
        </p:txBody>
      </p:sp>
      <p:pic>
        <p:nvPicPr>
          <p:cNvPr id="15365" name="Picture 12" descr="Image:Lune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060575"/>
            <a:ext cx="38163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3"/>
          <p:cNvSpPr txBox="1">
            <a:spLocks noChangeArrowheads="1"/>
          </p:cNvSpPr>
          <p:nvPr/>
        </p:nvSpPr>
        <p:spPr bwMode="auto">
          <a:xfrm>
            <a:off x="8388350" y="1773238"/>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FB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0" descr="Image:Mare Imbrium-Apollo1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063"/>
            <a:ext cx="31686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sz="quarter"/>
          </p:nvPr>
        </p:nvSpPr>
        <p:spPr>
          <a:xfrm>
            <a:off x="611188" y="188913"/>
            <a:ext cx="7772400"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rPr>
              <a:t>Der tote Mondgott</a:t>
            </a:r>
          </a:p>
        </p:txBody>
      </p:sp>
      <p:pic>
        <p:nvPicPr>
          <p:cNvPr id="16388" name="Picture 27" descr="Lunar_crater_Daedalus"/>
          <p:cNvPicPr>
            <a:picLocks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1412875"/>
            <a:ext cx="3168650" cy="3098800"/>
          </a:xfrm>
          <a:noFill/>
        </p:spPr>
      </p:pic>
      <p:pic>
        <p:nvPicPr>
          <p:cNvPr id="16389" name="Picture 29" descr="Image:Lunar libration with phase2.gif">
            <a:hlinkClick r:id="rId6"/>
          </p:cNvPr>
          <p:cNvPicPr>
            <a:picLocks noChangeAspect="1" noChangeArrowheads="1" noCrop="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3132138" y="1412875"/>
            <a:ext cx="3671887" cy="3444875"/>
          </a:xfrm>
        </p:spPr>
      </p:pic>
      <p:pic>
        <p:nvPicPr>
          <p:cNvPr id="16390" name="Picture 32" descr="As8-13-2225"/>
          <p:cNvPicPr>
            <a:picLocks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3132138" y="4826000"/>
            <a:ext cx="2087562" cy="2032000"/>
          </a:xfrm>
          <a:noFill/>
        </p:spPr>
      </p:pic>
      <p:sp>
        <p:nvSpPr>
          <p:cNvPr id="16391" name="Text Box 18"/>
          <p:cNvSpPr txBox="1">
            <a:spLocks noChangeArrowheads="1"/>
          </p:cNvSpPr>
          <p:nvPr/>
        </p:nvSpPr>
        <p:spPr bwMode="auto">
          <a:xfrm>
            <a:off x="3132138" y="661352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
        <p:nvSpPr>
          <p:cNvPr id="16392" name="Text Box 19"/>
          <p:cNvSpPr txBox="1">
            <a:spLocks noChangeArrowheads="1"/>
          </p:cNvSpPr>
          <p:nvPr/>
        </p:nvSpPr>
        <p:spPr bwMode="auto">
          <a:xfrm>
            <a:off x="250825" y="1484313"/>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
        <p:nvSpPr>
          <p:cNvPr id="16393" name="Text Box 20"/>
          <p:cNvSpPr txBox="1">
            <a:spLocks noChangeArrowheads="1"/>
          </p:cNvSpPr>
          <p:nvPr/>
        </p:nvSpPr>
        <p:spPr bwMode="auto">
          <a:xfrm>
            <a:off x="323850" y="630872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
        <p:nvSpPr>
          <p:cNvPr id="16394" name="Text Box 21"/>
          <p:cNvSpPr txBox="1">
            <a:spLocks noChangeArrowheads="1"/>
          </p:cNvSpPr>
          <p:nvPr/>
        </p:nvSpPr>
        <p:spPr bwMode="auto">
          <a:xfrm>
            <a:off x="3419475" y="1844675"/>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rPr>
              <a:t>FB</a:t>
            </a:r>
            <a:endParaRPr lang="de-DE" altLang="de-DE" sz="1000">
              <a:solidFill>
                <a:srgbClr val="FFFFFF"/>
              </a:solidFill>
            </a:endParaRPr>
          </a:p>
        </p:txBody>
      </p:sp>
      <p:pic>
        <p:nvPicPr>
          <p:cNvPr id="16395" name="Picture 35" descr="NASA_Apollo_17_Lunar_Roving_Vehicle"/>
          <p:cNvPicPr>
            <a:picLocks noChangeAspect="1" noChangeArrowheads="1"/>
          </p:cNvPicPr>
          <p:nvPr>
            <p:ph sz="quarter" idx="4"/>
          </p:nvPr>
        </p:nvPicPr>
        <p:blipFill>
          <a:blip r:embed="rId9">
            <a:extLst>
              <a:ext uri="{28A0092B-C50C-407E-A947-70E740481C1C}">
                <a14:useLocalDpi xmlns:a14="http://schemas.microsoft.com/office/drawing/2010/main" val="0"/>
              </a:ext>
            </a:extLst>
          </a:blip>
          <a:srcRect/>
          <a:stretch>
            <a:fillRect/>
          </a:stretch>
        </p:blipFill>
        <p:spPr>
          <a:xfrm>
            <a:off x="6804025" y="3429000"/>
            <a:ext cx="2339975" cy="2339975"/>
          </a:xfrm>
          <a:noFill/>
        </p:spPr>
      </p:pic>
      <p:pic>
        <p:nvPicPr>
          <p:cNvPr id="16396" name="Picture 38" descr="Aldrin_Apollo_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1412875"/>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42" descr="Crater_Theophilu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19700" y="4822825"/>
            <a:ext cx="22320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44" descr="Bild:Lunarcorona.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5584825"/>
            <a:ext cx="16922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46"/>
          <p:cNvSpPr txBox="1">
            <a:spLocks noChangeArrowheads="1"/>
          </p:cNvSpPr>
          <p:nvPr/>
        </p:nvSpPr>
        <p:spPr bwMode="auto">
          <a:xfrm>
            <a:off x="5292725" y="4868863"/>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
        <p:nvSpPr>
          <p:cNvPr id="16400" name="Text Box 47"/>
          <p:cNvSpPr txBox="1">
            <a:spLocks noChangeArrowheads="1"/>
          </p:cNvSpPr>
          <p:nvPr/>
        </p:nvSpPr>
        <p:spPr bwMode="auto">
          <a:xfrm>
            <a:off x="8615363" y="3644900"/>
            <a:ext cx="528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
        <p:nvSpPr>
          <p:cNvPr id="16401" name="Text Box 48"/>
          <p:cNvSpPr txBox="1">
            <a:spLocks noChangeArrowheads="1"/>
          </p:cNvSpPr>
          <p:nvPr/>
        </p:nvSpPr>
        <p:spPr bwMode="auto">
          <a:xfrm>
            <a:off x="8855075" y="566102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19459" name="Rectangle 2"/>
          <p:cNvSpPr>
            <a:spLocks noGrp="1" noChangeArrowheads="1"/>
          </p:cNvSpPr>
          <p:nvPr>
            <p:ph type="title"/>
          </p:nvPr>
        </p:nvSpPr>
        <p:spPr/>
        <p:txBody>
          <a:bodyPr/>
          <a:lstStyle/>
          <a:p>
            <a:pPr>
              <a:defRPr/>
            </a:pPr>
            <a:r>
              <a:rPr lang="de-DE" sz="4000" dirty="0" smtClean="0">
                <a:solidFill>
                  <a:srgbClr val="FF3300"/>
                </a:solidFill>
                <a:effectLst>
                  <a:outerShdw blurRad="38100" dist="38100" dir="2700000" algn="tl">
                    <a:srgbClr val="000000">
                      <a:alpha val="43137"/>
                    </a:srgbClr>
                  </a:outerShdw>
                </a:effectLst>
                <a:latin typeface="Arial" charset="0"/>
              </a:rPr>
              <a:t>Abrahams Berufung:</a:t>
            </a:r>
            <a:br>
              <a:rPr lang="de-DE" sz="4000" dirty="0" smtClean="0">
                <a:solidFill>
                  <a:srgbClr val="FF3300"/>
                </a:solidFill>
                <a:effectLst>
                  <a:outerShdw blurRad="38100" dist="38100" dir="2700000" algn="tl">
                    <a:srgbClr val="000000">
                      <a:alpha val="43137"/>
                    </a:srgbClr>
                  </a:outerShdw>
                </a:effectLst>
                <a:latin typeface="Arial" charset="0"/>
              </a:rPr>
            </a:br>
            <a:r>
              <a:rPr lang="de-DE" sz="4000" i="1" dirty="0" err="1" smtClean="0">
                <a:solidFill>
                  <a:srgbClr val="FF3300"/>
                </a:solidFill>
                <a:effectLst>
                  <a:outerShdw blurRad="38100" dist="38100" dir="2700000" algn="tl">
                    <a:srgbClr val="000000">
                      <a:alpha val="43137"/>
                    </a:srgbClr>
                  </a:outerShdw>
                </a:effectLst>
                <a:latin typeface="Arial" charset="0"/>
              </a:rPr>
              <a:t>vajomer</a:t>
            </a:r>
            <a:r>
              <a:rPr lang="de-DE" sz="4000" i="1" dirty="0" smtClean="0">
                <a:solidFill>
                  <a:srgbClr val="FF3300"/>
                </a:solidFill>
                <a:effectLst>
                  <a:outerShdw blurRad="38100" dist="38100" dir="2700000" algn="tl">
                    <a:srgbClr val="000000">
                      <a:alpha val="43137"/>
                    </a:srgbClr>
                  </a:outerShdw>
                </a:effectLst>
                <a:latin typeface="Arial" charset="0"/>
              </a:rPr>
              <a:t> </a:t>
            </a:r>
            <a:r>
              <a:rPr lang="de-DE" sz="4000" i="1" dirty="0" err="1" smtClean="0">
                <a:solidFill>
                  <a:srgbClr val="FF3300"/>
                </a:solidFill>
                <a:effectLst>
                  <a:outerShdw blurRad="38100" dist="38100" dir="2700000" algn="tl">
                    <a:srgbClr val="000000">
                      <a:alpha val="43137"/>
                    </a:srgbClr>
                  </a:outerShdw>
                </a:effectLst>
                <a:latin typeface="Arial" charset="0"/>
              </a:rPr>
              <a:t>adonai</a:t>
            </a:r>
            <a:r>
              <a:rPr lang="de-DE" dirty="0" smtClean="0">
                <a:effectLst>
                  <a:outerShdw blurRad="38100" dist="38100" dir="2700000" algn="tl">
                    <a:srgbClr val="000000">
                      <a:alpha val="43137"/>
                    </a:srgbClr>
                  </a:outerShdw>
                </a:effectLst>
              </a:rPr>
              <a:t> </a:t>
            </a:r>
            <a:endParaRPr lang="fr-FR" dirty="0" smtClean="0">
              <a:effectLst>
                <a:outerShdw blurRad="38100" dist="38100" dir="2700000" algn="tl">
                  <a:srgbClr val="000000">
                    <a:alpha val="43137"/>
                  </a:srgbClr>
                </a:outerShdw>
              </a:effectLst>
            </a:endParaRPr>
          </a:p>
        </p:txBody>
      </p:sp>
      <p:sp>
        <p:nvSpPr>
          <p:cNvPr id="17412"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17413"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17414"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19463" name="Text Box 7"/>
          <p:cNvSpPr txBox="1">
            <a:spLocks noChangeArrowheads="1"/>
          </p:cNvSpPr>
          <p:nvPr/>
        </p:nvSpPr>
        <p:spPr bwMode="auto">
          <a:xfrm>
            <a:off x="5029200" y="2286000"/>
            <a:ext cx="3960813" cy="4384675"/>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sz="2200" b="1" dirty="0">
                <a:solidFill>
                  <a:srgbClr val="FFFFFF"/>
                </a:solidFill>
                <a:effectLst>
                  <a:outerShdw blurRad="38100" dist="38100" dir="2700000" algn="tl">
                    <a:srgbClr val="000000">
                      <a:alpha val="43137"/>
                    </a:srgbClr>
                  </a:outerShdw>
                </a:effectLst>
                <a:latin typeface="Arial" charset="0"/>
                <a:cs typeface="Arial" charset="0"/>
              </a:rPr>
              <a:t>1Mo 12:</a:t>
            </a:r>
            <a:r>
              <a:rPr lang="de-DE" sz="2200" b="1" dirty="0">
                <a:solidFill>
                  <a:srgbClr val="FFFF00"/>
                </a:solidFill>
                <a:effectLst>
                  <a:outerShdw blurRad="38100" dist="38100" dir="2700000" algn="tl">
                    <a:srgbClr val="000000">
                      <a:alpha val="43137"/>
                    </a:srgbClr>
                  </a:outerShdw>
                </a:effectLst>
                <a:latin typeface="Arial" charset="0"/>
                <a:cs typeface="Arial" charset="0"/>
              </a:rPr>
              <a:t> </a:t>
            </a:r>
            <a:r>
              <a:rPr lang="de-DE" sz="2200" dirty="0">
                <a:solidFill>
                  <a:srgbClr val="FFFF00"/>
                </a:solidFill>
                <a:effectLst>
                  <a:outerShdw blurRad="38100" dist="38100" dir="2700000" algn="tl">
                    <a:srgbClr val="000000">
                      <a:alpha val="43137"/>
                    </a:srgbClr>
                  </a:outerShdw>
                </a:effectLst>
                <a:latin typeface="Arial" charset="0"/>
                <a:cs typeface="Arial" charset="0"/>
              </a:rPr>
              <a:t> 1 </a:t>
            </a:r>
            <a:r>
              <a:rPr lang="de-DE" sz="2200" dirty="0">
                <a:solidFill>
                  <a:srgbClr val="00FF00"/>
                </a:solidFill>
                <a:effectLst>
                  <a:outerShdw blurRad="38100" dist="38100" dir="2700000" algn="tl">
                    <a:srgbClr val="000000">
                      <a:alpha val="43137"/>
                    </a:srgbClr>
                  </a:outerShdw>
                </a:effectLst>
                <a:latin typeface="Arial" charset="0"/>
                <a:cs typeface="Arial" charset="0"/>
              </a:rPr>
              <a:t>Der HERR nun hatte zu Abram gesagt</a:t>
            </a:r>
            <a:r>
              <a:rPr lang="de-DE" sz="2200" dirty="0">
                <a:solidFill>
                  <a:srgbClr val="FFFF00"/>
                </a:solidFill>
                <a:effectLst>
                  <a:outerShdw blurRad="38100" dist="38100" dir="2700000" algn="tl">
                    <a:srgbClr val="000000">
                      <a:alpha val="43137"/>
                    </a:srgbClr>
                  </a:outerShdw>
                </a:effectLst>
                <a:latin typeface="Arial" charset="0"/>
                <a:cs typeface="Arial" charset="0"/>
              </a:rPr>
              <a:t>: Geh aus deinem Land und aus deiner Verwandtschaft und aus deines Vaters Haus, in das Land, das ich dir zeigen werde.  2 Und ich will dich zu einer großen Nation machen und dich segnen, und ich will deinen Namen groß machen; und du sollst ein Segen sein!  3 Und ich will segnen, die dich segnen, und wer dir flucht, den werde ich verfluchen; und in dir sollen gesegnet werden alle Geschlechter der Erde! </a:t>
            </a:r>
          </a:p>
        </p:txBody>
      </p:sp>
      <p:sp>
        <p:nvSpPr>
          <p:cNvPr id="17416" name="Line 13"/>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7417" name="Line 14"/>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7418" name="Text Box 15"/>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4038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684213" y="333375"/>
            <a:ext cx="7772400" cy="847725"/>
          </a:xfrm>
        </p:spPr>
        <p:txBody>
          <a:bodyPr/>
          <a:lstStyle/>
          <a:p>
            <a:pPr>
              <a:defRPr/>
            </a:pPr>
            <a:r>
              <a:rPr lang="de-DE" dirty="0" err="1" smtClean="0">
                <a:solidFill>
                  <a:srgbClr val="FF6600"/>
                </a:solidFill>
                <a:effectLst>
                  <a:outerShdw blurRad="38100" dist="38100" dir="2700000" algn="tl">
                    <a:srgbClr val="000000">
                      <a:alpha val="43137"/>
                    </a:srgbClr>
                  </a:outerShdw>
                </a:effectLst>
                <a:latin typeface="Verdana" pitchFamily="34" charset="0"/>
              </a:rPr>
              <a:t>Stefanus</a:t>
            </a:r>
            <a:r>
              <a:rPr lang="de-DE" dirty="0" smtClean="0">
                <a:solidFill>
                  <a:srgbClr val="FF6600"/>
                </a:solidFill>
                <a:effectLst>
                  <a:outerShdw blurRad="38100" dist="38100" dir="2700000" algn="tl">
                    <a:srgbClr val="000000">
                      <a:alpha val="43137"/>
                    </a:srgbClr>
                  </a:outerShdw>
                </a:effectLst>
                <a:latin typeface="Verdana" pitchFamily="34" charset="0"/>
              </a:rPr>
              <a:t> erklärt 1Mo 12</a:t>
            </a:r>
            <a:r>
              <a:rPr lang="fr-FR" dirty="0" smtClean="0">
                <a:solidFill>
                  <a:srgbClr val="FF6600"/>
                </a:solidFill>
                <a:effectLst>
                  <a:outerShdw blurRad="38100" dist="38100" dir="2700000" algn="tl">
                    <a:srgbClr val="000000">
                      <a:alpha val="43137"/>
                    </a:srgbClr>
                  </a:outerShdw>
                </a:effectLst>
                <a:latin typeface="Verdana" pitchFamily="34" charset="0"/>
              </a:rPr>
              <a:t> </a:t>
            </a:r>
          </a:p>
        </p:txBody>
      </p:sp>
      <p:sp>
        <p:nvSpPr>
          <p:cNvPr id="20484" name="Rectangle 3"/>
          <p:cNvSpPr>
            <a:spLocks noGrp="1" noChangeArrowheads="1"/>
          </p:cNvSpPr>
          <p:nvPr>
            <p:ph type="body" sz="half" idx="2"/>
          </p:nvPr>
        </p:nvSpPr>
        <p:spPr>
          <a:xfrm>
            <a:off x="4284663" y="1412875"/>
            <a:ext cx="4859337" cy="5300663"/>
          </a:xfrm>
        </p:spPr>
        <p:txBody>
          <a:bodyPr/>
          <a:lstStyle/>
          <a:p>
            <a:pPr>
              <a:lnSpc>
                <a:spcPct val="80000"/>
              </a:lnSpc>
              <a:buFontTx/>
              <a:buNone/>
              <a:defRPr/>
            </a:pPr>
            <a:r>
              <a:rPr lang="fr-FR" sz="1400" dirty="0" smtClean="0"/>
              <a:t>    	</a:t>
            </a:r>
            <a:r>
              <a:rPr lang="de-CH" sz="2600" b="1" dirty="0" err="1" smtClean="0">
                <a:solidFill>
                  <a:srgbClr val="FFFFFF"/>
                </a:solidFill>
                <a:effectLst>
                  <a:outerShdw blurRad="38100" dist="38100" dir="2700000" algn="tl">
                    <a:srgbClr val="000000">
                      <a:alpha val="43137"/>
                    </a:srgbClr>
                  </a:outerShdw>
                </a:effectLst>
                <a:latin typeface="Arial" charset="0"/>
              </a:rPr>
              <a:t>Apg</a:t>
            </a:r>
            <a:r>
              <a:rPr lang="de-CH" sz="2600" b="1" dirty="0" smtClean="0">
                <a:solidFill>
                  <a:srgbClr val="FFFFFF"/>
                </a:solidFill>
                <a:effectLst>
                  <a:outerShdw blurRad="38100" dist="38100" dir="2700000" algn="tl">
                    <a:srgbClr val="000000">
                      <a:alpha val="43137"/>
                    </a:srgbClr>
                  </a:outerShdw>
                </a:effectLst>
                <a:latin typeface="Arial" charset="0"/>
              </a:rPr>
              <a:t> 7:</a:t>
            </a:r>
            <a:r>
              <a:rPr lang="de-CH" sz="2600" dirty="0" smtClean="0">
                <a:solidFill>
                  <a:srgbClr val="FFFF00"/>
                </a:solidFill>
                <a:effectLst>
                  <a:outerShdw blurRad="38100" dist="38100" dir="2700000" algn="tl">
                    <a:srgbClr val="000000">
                      <a:alpha val="43137"/>
                    </a:srgbClr>
                  </a:outerShdw>
                </a:effectLst>
                <a:latin typeface="Arial" charset="0"/>
              </a:rPr>
              <a:t> 1 Der Hohepriester aber sprach: Ist denn dieses also? Er aber sprach: 2 Brüder und Väter, hört! Der Gott der Herrlichkeit erschien unserem Vater Abraham, </a:t>
            </a:r>
            <a:r>
              <a:rPr lang="de-CH" sz="2600" dirty="0" smtClean="0">
                <a:solidFill>
                  <a:srgbClr val="00FF00"/>
                </a:solidFill>
                <a:effectLst>
                  <a:outerShdw blurRad="38100" dist="38100" dir="2700000" algn="tl">
                    <a:srgbClr val="000000">
                      <a:alpha val="43137"/>
                    </a:srgbClr>
                  </a:outerShdw>
                </a:effectLst>
                <a:latin typeface="Arial" charset="0"/>
              </a:rPr>
              <a:t>als er in Mesopotamien war, ehe er in </a:t>
            </a:r>
            <a:r>
              <a:rPr lang="de-CH" sz="2600" dirty="0" err="1" smtClean="0">
                <a:solidFill>
                  <a:srgbClr val="00FF00"/>
                </a:solidFill>
                <a:effectLst>
                  <a:outerShdw blurRad="38100" dist="38100" dir="2700000" algn="tl">
                    <a:srgbClr val="000000">
                      <a:alpha val="43137"/>
                    </a:srgbClr>
                  </a:outerShdw>
                </a:effectLst>
                <a:latin typeface="Arial" charset="0"/>
              </a:rPr>
              <a:t>Haran</a:t>
            </a:r>
            <a:r>
              <a:rPr lang="de-CH" sz="2600" dirty="0" smtClean="0">
                <a:solidFill>
                  <a:srgbClr val="00FF00"/>
                </a:solidFill>
                <a:effectLst>
                  <a:outerShdw blurRad="38100" dist="38100" dir="2700000" algn="tl">
                    <a:srgbClr val="000000">
                      <a:alpha val="43137"/>
                    </a:srgbClr>
                  </a:outerShdw>
                </a:effectLst>
                <a:latin typeface="Arial" charset="0"/>
              </a:rPr>
              <a:t> wohnte</a:t>
            </a:r>
            <a:r>
              <a:rPr lang="de-CH" sz="2600" dirty="0" smtClean="0">
                <a:solidFill>
                  <a:srgbClr val="FFFF00"/>
                </a:solidFill>
                <a:effectLst>
                  <a:outerShdw blurRad="38100" dist="38100" dir="2700000" algn="tl">
                    <a:srgbClr val="000000">
                      <a:alpha val="43137"/>
                    </a:srgbClr>
                  </a:outerShdw>
                </a:effectLst>
                <a:latin typeface="Arial" charset="0"/>
              </a:rPr>
              <a:t>, 3 und sprach zu ihm: "Geh aus deinem Land und aus deiner Verwandtschaft, und komm in das Land, das ich dir zeigen werde". </a:t>
            </a:r>
            <a:r>
              <a:rPr lang="de-CH" sz="2600" dirty="0" smtClean="0">
                <a:solidFill>
                  <a:srgbClr val="FFFF00"/>
                </a:solidFill>
                <a:latin typeface="Arial" charset="0"/>
              </a:rPr>
              <a:t/>
            </a:r>
            <a:br>
              <a:rPr lang="de-CH" sz="2600" dirty="0" smtClean="0">
                <a:solidFill>
                  <a:srgbClr val="FFFF00"/>
                </a:solidFill>
                <a:latin typeface="Arial" charset="0"/>
              </a:rPr>
            </a:br>
            <a:endParaRPr lang="de-CH" sz="2600" dirty="0" smtClean="0">
              <a:solidFill>
                <a:srgbClr val="FFFF00"/>
              </a:solidFill>
              <a:latin typeface="Arial" charset="0"/>
            </a:endParaRPr>
          </a:p>
          <a:p>
            <a:pPr>
              <a:lnSpc>
                <a:spcPct val="80000"/>
              </a:lnSpc>
              <a:buFontTx/>
              <a:buNone/>
              <a:defRPr/>
            </a:pPr>
            <a:r>
              <a:rPr lang="fr-FR" sz="1400" dirty="0" smtClean="0"/>
              <a:t>	</a:t>
            </a:r>
            <a:endParaRPr lang="fr-FR" sz="2400" dirty="0" smtClean="0">
              <a:latin typeface="Arial" charset="0"/>
              <a:cs typeface="Arial" charset="0"/>
            </a:endParaRPr>
          </a:p>
        </p:txBody>
      </p:sp>
      <p:sp>
        <p:nvSpPr>
          <p:cNvPr id="18437" name="Text Box 5"/>
          <p:cNvSpPr txBox="1">
            <a:spLocks noChangeArrowheads="1"/>
          </p:cNvSpPr>
          <p:nvPr/>
        </p:nvSpPr>
        <p:spPr bwMode="auto">
          <a:xfrm>
            <a:off x="2195513" y="1557338"/>
            <a:ext cx="19446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a:solidFill>
                  <a:srgbClr val="FFFFFF"/>
                </a:solidFill>
                <a:latin typeface="Arial" panose="020B0604020202020204" pitchFamily="34" charset="0"/>
              </a:rPr>
              <a:t>Srephanus vor dem Sanhedrin  in der Königlichen Säulenhalle</a:t>
            </a:r>
          </a:p>
        </p:txBody>
      </p:sp>
      <p:sp>
        <p:nvSpPr>
          <p:cNvPr id="18438" name="Line 10"/>
          <p:cNvSpPr>
            <a:spLocks noChangeShapeType="1"/>
          </p:cNvSpPr>
          <p:nvPr/>
        </p:nvSpPr>
        <p:spPr bwMode="auto">
          <a:xfrm>
            <a:off x="1908175" y="3284538"/>
            <a:ext cx="1150938" cy="10080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8439" name="Text Box 11"/>
          <p:cNvSpPr txBox="1">
            <a:spLocks noChangeArrowheads="1"/>
          </p:cNvSpPr>
          <p:nvPr/>
        </p:nvSpPr>
        <p:spPr bwMode="auto">
          <a:xfrm>
            <a:off x="250825" y="5924550"/>
            <a:ext cx="355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2000">
                <a:solidFill>
                  <a:srgbClr val="FFFFFF"/>
                </a:solidFill>
                <a:latin typeface="Arial" panose="020B0604020202020204" pitchFamily="34" charset="0"/>
                <a:cs typeface="Arial" panose="020B0604020202020204" pitchFamily="34" charset="0"/>
              </a:rPr>
              <a:t>Der Tempelplatz in Jerusalem</a:t>
            </a:r>
            <a:endParaRPr lang="de-DE" altLang="de-DE" sz="2000">
              <a:solidFill>
                <a:srgbClr val="FFFFFF"/>
              </a:solidFill>
              <a:latin typeface="Arial" panose="020B0604020202020204" pitchFamily="34" charset="0"/>
              <a:cs typeface="Arial" panose="020B0604020202020204" pitchFamily="34" charset="0"/>
            </a:endParaRPr>
          </a:p>
        </p:txBody>
      </p:sp>
      <p:sp>
        <p:nvSpPr>
          <p:cNvPr id="18440" name="Text Box 12"/>
          <p:cNvSpPr txBox="1">
            <a:spLocks noChangeArrowheads="1"/>
          </p:cNvSpPr>
          <p:nvPr/>
        </p:nvSpPr>
        <p:spPr bwMode="auto">
          <a:xfrm>
            <a:off x="303213" y="1171575"/>
            <a:ext cx="1333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ASEBA, Bollodingen</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4038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684213" y="333375"/>
            <a:ext cx="7772400" cy="847725"/>
          </a:xfrm>
        </p:spPr>
        <p:txBody>
          <a:bodyPr/>
          <a:lstStyle/>
          <a:p>
            <a:pPr>
              <a:defRPr/>
            </a:pPr>
            <a:r>
              <a:rPr lang="de-DE" dirty="0" err="1" smtClean="0">
                <a:solidFill>
                  <a:srgbClr val="FF6600"/>
                </a:solidFill>
                <a:effectLst>
                  <a:outerShdw blurRad="38100" dist="38100" dir="2700000" algn="tl">
                    <a:srgbClr val="000000">
                      <a:alpha val="43137"/>
                    </a:srgbClr>
                  </a:outerShdw>
                </a:effectLst>
                <a:latin typeface="Verdana" pitchFamily="34" charset="0"/>
              </a:rPr>
              <a:t>Stefanus</a:t>
            </a:r>
            <a:r>
              <a:rPr lang="de-DE" dirty="0" smtClean="0">
                <a:solidFill>
                  <a:srgbClr val="FF6600"/>
                </a:solidFill>
                <a:effectLst>
                  <a:outerShdw blurRad="38100" dist="38100" dir="2700000" algn="tl">
                    <a:srgbClr val="000000">
                      <a:alpha val="43137"/>
                    </a:srgbClr>
                  </a:outerShdw>
                </a:effectLst>
                <a:latin typeface="Verdana" pitchFamily="34" charset="0"/>
              </a:rPr>
              <a:t> erklärt 1Mo 12</a:t>
            </a:r>
            <a:r>
              <a:rPr lang="fr-FR" dirty="0" smtClean="0">
                <a:solidFill>
                  <a:srgbClr val="FF6600"/>
                </a:solidFill>
                <a:effectLst>
                  <a:outerShdw blurRad="38100" dist="38100" dir="2700000" algn="tl">
                    <a:srgbClr val="000000">
                      <a:alpha val="43137"/>
                    </a:srgbClr>
                  </a:outerShdw>
                </a:effectLst>
                <a:latin typeface="Verdana" pitchFamily="34" charset="0"/>
              </a:rPr>
              <a:t> </a:t>
            </a:r>
          </a:p>
        </p:txBody>
      </p:sp>
      <p:sp>
        <p:nvSpPr>
          <p:cNvPr id="21508" name="Rectangle 4"/>
          <p:cNvSpPr>
            <a:spLocks noGrp="1" noChangeArrowheads="1"/>
          </p:cNvSpPr>
          <p:nvPr>
            <p:ph type="body" sz="half" idx="2"/>
          </p:nvPr>
        </p:nvSpPr>
        <p:spPr>
          <a:xfrm>
            <a:off x="4284663" y="1412875"/>
            <a:ext cx="4859337" cy="5300663"/>
          </a:xfrm>
        </p:spPr>
        <p:txBody>
          <a:bodyPr/>
          <a:lstStyle/>
          <a:p>
            <a:pPr>
              <a:buFontTx/>
              <a:buNone/>
              <a:defRPr/>
            </a:pPr>
            <a:r>
              <a:rPr lang="fr-FR" sz="1400" dirty="0" smtClean="0"/>
              <a:t>    	</a:t>
            </a:r>
            <a:r>
              <a:rPr lang="de-CH" sz="2600" b="1" dirty="0" err="1" smtClean="0">
                <a:solidFill>
                  <a:srgbClr val="FFFFFF"/>
                </a:solidFill>
                <a:effectLst>
                  <a:outerShdw blurRad="38100" dist="38100" dir="2700000" algn="tl">
                    <a:srgbClr val="000000">
                      <a:alpha val="43137"/>
                    </a:srgbClr>
                  </a:outerShdw>
                </a:effectLst>
                <a:latin typeface="Arial" charset="0"/>
              </a:rPr>
              <a:t>Apg</a:t>
            </a:r>
            <a:r>
              <a:rPr lang="de-CH" sz="2600" b="1" dirty="0" smtClean="0">
                <a:solidFill>
                  <a:srgbClr val="FFFFFF"/>
                </a:solidFill>
                <a:effectLst>
                  <a:outerShdw blurRad="38100" dist="38100" dir="2700000" algn="tl">
                    <a:srgbClr val="000000">
                      <a:alpha val="43137"/>
                    </a:srgbClr>
                  </a:outerShdw>
                </a:effectLst>
                <a:latin typeface="Arial" charset="0"/>
              </a:rPr>
              <a:t> 7:</a:t>
            </a:r>
            <a:r>
              <a:rPr lang="de-CH" sz="2600" dirty="0" smtClean="0">
                <a:effectLst>
                  <a:outerShdw blurRad="38100" dist="38100" dir="2700000" algn="tl">
                    <a:srgbClr val="000000">
                      <a:alpha val="43137"/>
                    </a:srgbClr>
                  </a:outerShdw>
                </a:effectLst>
                <a:latin typeface="Arial" charset="0"/>
              </a:rPr>
              <a:t> </a:t>
            </a:r>
            <a:r>
              <a:rPr lang="de-CH" sz="2600" dirty="0" smtClean="0">
                <a:solidFill>
                  <a:srgbClr val="FFFF00"/>
                </a:solidFill>
                <a:effectLst>
                  <a:outerShdw blurRad="38100" dist="38100" dir="2700000" algn="tl">
                    <a:srgbClr val="000000">
                      <a:alpha val="43137"/>
                    </a:srgbClr>
                  </a:outerShdw>
                </a:effectLst>
                <a:latin typeface="Arial" charset="0"/>
              </a:rPr>
              <a:t>4 Da ging er aus dem Land der Chaldäer und wohnte in </a:t>
            </a:r>
            <a:r>
              <a:rPr lang="de-CH" sz="2600" dirty="0" err="1" smtClean="0">
                <a:solidFill>
                  <a:srgbClr val="00FF00"/>
                </a:solidFill>
                <a:effectLst>
                  <a:outerShdw blurRad="38100" dist="38100" dir="2700000" algn="tl">
                    <a:srgbClr val="000000">
                      <a:alpha val="43137"/>
                    </a:srgbClr>
                  </a:outerShdw>
                </a:effectLst>
                <a:latin typeface="Arial" charset="0"/>
              </a:rPr>
              <a:t>Haran</a:t>
            </a:r>
            <a:r>
              <a:rPr lang="de-CH" sz="2600" dirty="0" smtClean="0">
                <a:solidFill>
                  <a:srgbClr val="FFFF00"/>
                </a:solidFill>
                <a:effectLst>
                  <a:outerShdw blurRad="38100" dist="38100" dir="2700000" algn="tl">
                    <a:srgbClr val="000000">
                      <a:alpha val="43137"/>
                    </a:srgbClr>
                  </a:outerShdw>
                </a:effectLst>
                <a:latin typeface="Arial" charset="0"/>
              </a:rPr>
              <a:t>; und von da übersiedelte er ihn, nachdem sein Vater gestorben war, </a:t>
            </a:r>
            <a:r>
              <a:rPr lang="de-CH" sz="2600" dirty="0" smtClean="0">
                <a:solidFill>
                  <a:srgbClr val="00FF00"/>
                </a:solidFill>
                <a:effectLst>
                  <a:outerShdw blurRad="38100" dist="38100" dir="2700000" algn="tl">
                    <a:srgbClr val="000000">
                      <a:alpha val="43137"/>
                    </a:srgbClr>
                  </a:outerShdw>
                </a:effectLst>
                <a:latin typeface="Arial" charset="0"/>
              </a:rPr>
              <a:t>in dieses Land</a:t>
            </a:r>
            <a:r>
              <a:rPr lang="de-CH" sz="2600" dirty="0" smtClean="0">
                <a:solidFill>
                  <a:srgbClr val="FFFF00"/>
                </a:solidFill>
                <a:effectLst>
                  <a:outerShdw blurRad="38100" dist="38100" dir="2700000" algn="tl">
                    <a:srgbClr val="000000">
                      <a:alpha val="43137"/>
                    </a:srgbClr>
                  </a:outerShdw>
                </a:effectLst>
                <a:latin typeface="Arial" charset="0"/>
              </a:rPr>
              <a:t>, in welchem ihr jetzt wohnt. 5 Und er gab ihm kein Erbe darin, auch nicht einen Fußbreit; und er verhieß, es ihm zum Besitztum zu geben und seinem Samen nach ihm, als er kein Kind hatte. </a:t>
            </a:r>
          </a:p>
        </p:txBody>
      </p:sp>
      <p:sp>
        <p:nvSpPr>
          <p:cNvPr id="21509" name="Text Box 5"/>
          <p:cNvSpPr txBox="1">
            <a:spLocks noChangeArrowheads="1"/>
          </p:cNvSpPr>
          <p:nvPr/>
        </p:nvSpPr>
        <p:spPr bwMode="auto">
          <a:xfrm>
            <a:off x="2195513" y="1557338"/>
            <a:ext cx="1944687" cy="2308225"/>
          </a:xfrm>
          <a:prstGeom prst="rect">
            <a:avLst/>
          </a:prstGeom>
          <a:noFill/>
          <a:ln w="12700" cap="sq">
            <a:noFill/>
            <a:miter lim="800000"/>
            <a:headEnd type="none" w="sm" len="sm"/>
            <a:tailEnd type="none" w="sm" len="sm"/>
          </a:ln>
        </p:spPr>
        <p:txBody>
          <a:bodyPr>
            <a:spAutoFit/>
          </a:bodyPr>
          <a:lstStyle/>
          <a:p>
            <a:pPr>
              <a:defRPr/>
            </a:pPr>
            <a:r>
              <a:rPr lang="fr-FR" dirty="0" err="1">
                <a:solidFill>
                  <a:srgbClr val="FFFFFF"/>
                </a:solidFill>
                <a:effectLst>
                  <a:outerShdw blurRad="38100" dist="38100" dir="2700000" algn="tl">
                    <a:srgbClr val="000000">
                      <a:alpha val="43137"/>
                    </a:srgbClr>
                  </a:outerShdw>
                </a:effectLst>
                <a:latin typeface="Arial" charset="0"/>
              </a:rPr>
              <a:t>Srephanus</a:t>
            </a:r>
            <a:r>
              <a:rPr lang="fr-FR" dirty="0">
                <a:solidFill>
                  <a:srgbClr val="FFFFFF"/>
                </a:solidFill>
                <a:effectLst>
                  <a:outerShdw blurRad="38100" dist="38100" dir="2700000" algn="tl">
                    <a:srgbClr val="000000">
                      <a:alpha val="43137"/>
                    </a:srgbClr>
                  </a:outerShdw>
                </a:effectLst>
                <a:latin typeface="Arial" charset="0"/>
              </a:rPr>
              <a:t> vor </a:t>
            </a:r>
            <a:r>
              <a:rPr lang="fr-FR" dirty="0" err="1">
                <a:solidFill>
                  <a:srgbClr val="FFFFFF"/>
                </a:solidFill>
                <a:effectLst>
                  <a:outerShdw blurRad="38100" dist="38100" dir="2700000" algn="tl">
                    <a:srgbClr val="000000">
                      <a:alpha val="43137"/>
                    </a:srgbClr>
                  </a:outerShdw>
                </a:effectLst>
                <a:latin typeface="Arial" charset="0"/>
              </a:rPr>
              <a:t>dem</a:t>
            </a:r>
            <a:r>
              <a:rPr lang="fr-FR" dirty="0">
                <a:solidFill>
                  <a:srgbClr val="FFFFFF"/>
                </a:solidFill>
                <a:effectLst>
                  <a:outerShdw blurRad="38100" dist="38100" dir="2700000" algn="tl">
                    <a:srgbClr val="000000">
                      <a:alpha val="43137"/>
                    </a:srgbClr>
                  </a:outerShdw>
                </a:effectLst>
                <a:latin typeface="Arial" charset="0"/>
              </a:rPr>
              <a:t> Sanhedrin  in der </a:t>
            </a:r>
            <a:r>
              <a:rPr lang="fr-FR" dirty="0" err="1">
                <a:solidFill>
                  <a:srgbClr val="FFFFFF"/>
                </a:solidFill>
                <a:effectLst>
                  <a:outerShdw blurRad="38100" dist="38100" dir="2700000" algn="tl">
                    <a:srgbClr val="000000">
                      <a:alpha val="43137"/>
                    </a:srgbClr>
                  </a:outerShdw>
                </a:effectLst>
                <a:latin typeface="Arial" charset="0"/>
              </a:rPr>
              <a:t>Königlichen</a:t>
            </a:r>
            <a:r>
              <a:rPr lang="fr-FR" dirty="0">
                <a:solidFill>
                  <a:srgbClr val="FFFFFF"/>
                </a:solidFill>
                <a:effectLst>
                  <a:outerShdw blurRad="38100" dist="38100" dir="2700000" algn="tl">
                    <a:srgbClr val="000000">
                      <a:alpha val="43137"/>
                    </a:srgbClr>
                  </a:outerShdw>
                </a:effectLst>
                <a:latin typeface="Arial" charset="0"/>
              </a:rPr>
              <a:t> </a:t>
            </a:r>
            <a:r>
              <a:rPr lang="fr-FR" dirty="0" err="1">
                <a:solidFill>
                  <a:srgbClr val="FFFFFF"/>
                </a:solidFill>
                <a:effectLst>
                  <a:outerShdw blurRad="38100" dist="38100" dir="2700000" algn="tl">
                    <a:srgbClr val="000000">
                      <a:alpha val="43137"/>
                    </a:srgbClr>
                  </a:outerShdw>
                </a:effectLst>
                <a:latin typeface="Arial" charset="0"/>
              </a:rPr>
              <a:t>Säulenhalle</a:t>
            </a:r>
            <a:endParaRPr lang="fr-FR" dirty="0">
              <a:solidFill>
                <a:srgbClr val="FFFFFF"/>
              </a:solidFill>
              <a:effectLst>
                <a:outerShdw blurRad="38100" dist="38100" dir="2700000" algn="tl">
                  <a:srgbClr val="000000">
                    <a:alpha val="43137"/>
                  </a:srgbClr>
                </a:outerShdw>
              </a:effectLst>
              <a:latin typeface="Arial" charset="0"/>
            </a:endParaRPr>
          </a:p>
        </p:txBody>
      </p:sp>
      <p:sp>
        <p:nvSpPr>
          <p:cNvPr id="19462" name="Line 6"/>
          <p:cNvSpPr>
            <a:spLocks noChangeShapeType="1"/>
          </p:cNvSpPr>
          <p:nvPr/>
        </p:nvSpPr>
        <p:spPr bwMode="auto">
          <a:xfrm>
            <a:off x="1908175" y="3284538"/>
            <a:ext cx="1150938" cy="10080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1511" name="Text Box 7"/>
          <p:cNvSpPr txBox="1">
            <a:spLocks noChangeArrowheads="1"/>
          </p:cNvSpPr>
          <p:nvPr/>
        </p:nvSpPr>
        <p:spPr bwMode="auto">
          <a:xfrm>
            <a:off x="250825" y="5924550"/>
            <a:ext cx="3557588" cy="396875"/>
          </a:xfrm>
          <a:prstGeom prst="rect">
            <a:avLst/>
          </a:prstGeom>
          <a:noFill/>
          <a:ln w="12700" cap="sq">
            <a:noFill/>
            <a:miter lim="800000"/>
            <a:headEnd type="none" w="sm" len="sm"/>
            <a:tailEnd type="none" w="sm" len="sm"/>
          </a:ln>
        </p:spPr>
        <p:txBody>
          <a:bodyPr wrap="none">
            <a:spAutoFit/>
          </a:bodyPr>
          <a:lstStyle/>
          <a:p>
            <a:pPr>
              <a:defRPr/>
            </a:pPr>
            <a:r>
              <a:rPr lang="de-CH" sz="2000" dirty="0">
                <a:solidFill>
                  <a:srgbClr val="FFFFFF"/>
                </a:solidFill>
                <a:effectLst>
                  <a:outerShdw blurRad="38100" dist="38100" dir="2700000" algn="tl">
                    <a:srgbClr val="000000">
                      <a:alpha val="43137"/>
                    </a:srgbClr>
                  </a:outerShdw>
                </a:effectLst>
                <a:latin typeface="Arial" charset="0"/>
                <a:cs typeface="Arial" charset="0"/>
              </a:rPr>
              <a:t>Der Tempelplatz in Jerusalem</a:t>
            </a:r>
            <a:endParaRPr lang="de-DE" sz="20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9464" name="Text Box 8"/>
          <p:cNvSpPr txBox="1">
            <a:spLocks noChangeArrowheads="1"/>
          </p:cNvSpPr>
          <p:nvPr/>
        </p:nvSpPr>
        <p:spPr bwMode="auto">
          <a:xfrm>
            <a:off x="303213" y="1171575"/>
            <a:ext cx="1333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ASEBA, Bollodingen</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4213" y="260350"/>
            <a:ext cx="7772400" cy="1143000"/>
          </a:xfrm>
        </p:spPr>
        <p:txBody>
          <a:bodyPr/>
          <a:lstStyle/>
          <a:p>
            <a:pPr>
              <a:defRPr/>
            </a:pPr>
            <a:r>
              <a:rPr lang="de-DE" dirty="0" err="1" smtClean="0">
                <a:solidFill>
                  <a:srgbClr val="FF6600"/>
                </a:solidFill>
                <a:effectLst>
                  <a:outerShdw blurRad="38100" dist="38100" dir="2700000" algn="tl">
                    <a:srgbClr val="000000">
                      <a:alpha val="43137"/>
                    </a:srgbClr>
                  </a:outerShdw>
                </a:effectLst>
                <a:latin typeface="Verdana" pitchFamily="34" charset="0"/>
              </a:rPr>
              <a:t>Stefanus</a:t>
            </a:r>
            <a:r>
              <a:rPr lang="de-DE" dirty="0" smtClean="0">
                <a:solidFill>
                  <a:srgbClr val="FF6600"/>
                </a:solidFill>
                <a:effectLst>
                  <a:outerShdw blurRad="38100" dist="38100" dir="2700000" algn="tl">
                    <a:srgbClr val="000000">
                      <a:alpha val="43137"/>
                    </a:srgbClr>
                  </a:outerShdw>
                </a:effectLst>
                <a:latin typeface="Verdana" pitchFamily="34" charset="0"/>
              </a:rPr>
              <a:t> erklärt 1Mo 12</a:t>
            </a:r>
            <a:r>
              <a:rPr lang="fr-FR" dirty="0" smtClean="0">
                <a:solidFill>
                  <a:srgbClr val="FF6600"/>
                </a:solidFill>
                <a:effectLst>
                  <a:outerShdw blurRad="38100" dist="38100" dir="2700000" algn="tl">
                    <a:srgbClr val="000000">
                      <a:alpha val="43137"/>
                    </a:srgbClr>
                  </a:outerShdw>
                </a:effectLst>
                <a:latin typeface="Verdana" pitchFamily="34" charset="0"/>
              </a:rPr>
              <a:t> </a:t>
            </a:r>
          </a:p>
        </p:txBody>
      </p:sp>
      <p:sp>
        <p:nvSpPr>
          <p:cNvPr id="22531" name="Rectangle 3"/>
          <p:cNvSpPr>
            <a:spLocks noGrp="1" noChangeArrowheads="1"/>
          </p:cNvSpPr>
          <p:nvPr>
            <p:ph type="body" sz="half" idx="2"/>
          </p:nvPr>
        </p:nvSpPr>
        <p:spPr>
          <a:xfrm>
            <a:off x="3203575" y="1844675"/>
            <a:ext cx="5940425" cy="4824413"/>
          </a:xfrm>
        </p:spPr>
        <p:txBody>
          <a:bodyPr/>
          <a:lstStyle/>
          <a:p>
            <a:pPr>
              <a:lnSpc>
                <a:spcPct val="90000"/>
              </a:lnSpc>
              <a:buFontTx/>
              <a:buNone/>
              <a:defRPr/>
            </a:pPr>
            <a:r>
              <a:rPr lang="fr-FR" sz="1000" dirty="0" smtClean="0"/>
              <a:t>    	</a:t>
            </a:r>
            <a:r>
              <a:rPr lang="de-CH" sz="2400" b="1" dirty="0" err="1" smtClean="0">
                <a:solidFill>
                  <a:srgbClr val="FFFFFF"/>
                </a:solidFill>
                <a:effectLst>
                  <a:outerShdw blurRad="38100" dist="38100" dir="2700000" algn="tl">
                    <a:srgbClr val="000000">
                      <a:alpha val="43137"/>
                    </a:srgbClr>
                  </a:outerShdw>
                </a:effectLst>
                <a:latin typeface="Arial" charset="0"/>
              </a:rPr>
              <a:t>Apg</a:t>
            </a:r>
            <a:r>
              <a:rPr lang="de-CH" sz="2400" b="1" dirty="0" smtClean="0">
                <a:solidFill>
                  <a:srgbClr val="FFFFFF"/>
                </a:solidFill>
                <a:effectLst>
                  <a:outerShdw blurRad="38100" dist="38100" dir="2700000" algn="tl">
                    <a:srgbClr val="000000">
                      <a:alpha val="43137"/>
                    </a:srgbClr>
                  </a:outerShdw>
                </a:effectLst>
                <a:latin typeface="Arial" charset="0"/>
              </a:rPr>
              <a:t> 7:</a:t>
            </a:r>
            <a:r>
              <a:rPr lang="de-CH" sz="2400" dirty="0" smtClean="0">
                <a:solidFill>
                  <a:srgbClr val="FFFF00"/>
                </a:solidFill>
                <a:effectLst>
                  <a:outerShdw blurRad="38100" dist="38100" dir="2700000" algn="tl">
                    <a:srgbClr val="000000">
                      <a:alpha val="43137"/>
                    </a:srgbClr>
                  </a:outerShdw>
                </a:effectLst>
                <a:latin typeface="Arial" charset="0"/>
              </a:rPr>
              <a:t> 1 Der Hohepriester aber sprach: Ist denn dieses also? Er aber sprach: 2 Brüder und Väter, hört! </a:t>
            </a:r>
            <a:r>
              <a:rPr lang="de-CH" sz="2400" dirty="0" smtClean="0">
                <a:solidFill>
                  <a:srgbClr val="00FF00"/>
                </a:solidFill>
                <a:effectLst>
                  <a:outerShdw blurRad="38100" dist="38100" dir="2700000" algn="tl">
                    <a:srgbClr val="000000">
                      <a:alpha val="43137"/>
                    </a:srgbClr>
                  </a:outerShdw>
                </a:effectLst>
                <a:latin typeface="Arial" charset="0"/>
              </a:rPr>
              <a:t>Der Gott der Herrlichkeit erschien</a:t>
            </a:r>
            <a:r>
              <a:rPr lang="de-CH" sz="2400" dirty="0" smtClean="0">
                <a:solidFill>
                  <a:srgbClr val="FFFF00"/>
                </a:solidFill>
                <a:effectLst>
                  <a:outerShdw blurRad="38100" dist="38100" dir="2700000" algn="tl">
                    <a:srgbClr val="000000">
                      <a:alpha val="43137"/>
                    </a:srgbClr>
                  </a:outerShdw>
                </a:effectLst>
                <a:latin typeface="Arial" charset="0"/>
              </a:rPr>
              <a:t> unserem Vater Abraham, als er in Mesopotamien war, ehe er in </a:t>
            </a:r>
            <a:r>
              <a:rPr lang="de-CH" sz="2400" dirty="0" err="1" smtClean="0">
                <a:solidFill>
                  <a:srgbClr val="FFFF00"/>
                </a:solidFill>
                <a:effectLst>
                  <a:outerShdw blurRad="38100" dist="38100" dir="2700000" algn="tl">
                    <a:srgbClr val="000000">
                      <a:alpha val="43137"/>
                    </a:srgbClr>
                  </a:outerShdw>
                </a:effectLst>
                <a:latin typeface="Arial" charset="0"/>
              </a:rPr>
              <a:t>Haran</a:t>
            </a:r>
            <a:r>
              <a:rPr lang="de-CH" sz="2400" dirty="0" smtClean="0">
                <a:solidFill>
                  <a:srgbClr val="FFFF00"/>
                </a:solidFill>
                <a:effectLst>
                  <a:outerShdw blurRad="38100" dist="38100" dir="2700000" algn="tl">
                    <a:srgbClr val="000000">
                      <a:alpha val="43137"/>
                    </a:srgbClr>
                  </a:outerShdw>
                </a:effectLst>
                <a:latin typeface="Arial" charset="0"/>
              </a:rPr>
              <a:t> wohnte, 3 und sprach zu ihm: "Geh aus deinem Land und aus deiner Verwandtschaft, und komm in das Land, das ich dir zeigen werde".</a:t>
            </a:r>
            <a:r>
              <a:rPr lang="de-CH" sz="2000" dirty="0" smtClean="0">
                <a:solidFill>
                  <a:srgbClr val="FFFF00"/>
                </a:solidFill>
                <a:effectLst>
                  <a:outerShdw blurRad="38100" dist="38100" dir="2700000" algn="tl">
                    <a:srgbClr val="000000">
                      <a:alpha val="43137"/>
                    </a:srgbClr>
                  </a:outerShdw>
                </a:effectLst>
                <a:latin typeface="Arial" charset="0"/>
              </a:rPr>
              <a:t> </a:t>
            </a:r>
          </a:p>
          <a:p>
            <a:pPr>
              <a:lnSpc>
                <a:spcPct val="90000"/>
              </a:lnSpc>
              <a:buFontTx/>
              <a:buNone/>
              <a:defRPr/>
            </a:pPr>
            <a:endParaRPr lang="de-CH" sz="2000" dirty="0" smtClean="0">
              <a:solidFill>
                <a:srgbClr val="FFFF00"/>
              </a:solidFill>
              <a:effectLst>
                <a:outerShdw blurRad="38100" dist="38100" dir="2700000" algn="tl">
                  <a:srgbClr val="000000">
                    <a:alpha val="43137"/>
                  </a:srgbClr>
                </a:outerShdw>
              </a:effectLst>
              <a:latin typeface="Arial" charset="0"/>
            </a:endParaRPr>
          </a:p>
          <a:p>
            <a:pPr>
              <a:lnSpc>
                <a:spcPct val="90000"/>
              </a:lnSpc>
              <a:buFontTx/>
              <a:buNone/>
              <a:defRPr/>
            </a:pPr>
            <a:r>
              <a:rPr lang="de-CH" sz="2000" dirty="0" smtClean="0">
                <a:solidFill>
                  <a:srgbClr val="FFFF00"/>
                </a:solidFill>
                <a:effectLst>
                  <a:outerShdw blurRad="38100" dist="38100" dir="2700000" algn="tl">
                    <a:srgbClr val="000000">
                      <a:alpha val="43137"/>
                    </a:srgbClr>
                  </a:outerShdw>
                </a:effectLst>
                <a:latin typeface="Arial" charset="0"/>
              </a:rPr>
              <a:t>	</a:t>
            </a:r>
            <a:r>
              <a:rPr lang="de-DE" sz="2000" dirty="0" err="1" smtClean="0">
                <a:solidFill>
                  <a:srgbClr val="FFFFFF"/>
                </a:solidFill>
                <a:effectLst>
                  <a:outerShdw blurRad="38100" dist="38100" dir="2700000" algn="tl">
                    <a:srgbClr val="000000">
                      <a:alpha val="43137"/>
                    </a:srgbClr>
                  </a:outerShdw>
                </a:effectLst>
                <a:latin typeface="Arial" charset="0"/>
              </a:rPr>
              <a:t>Apg</a:t>
            </a:r>
            <a:r>
              <a:rPr lang="de-DE" sz="2000" dirty="0" smtClean="0">
                <a:solidFill>
                  <a:srgbClr val="FFFFFF"/>
                </a:solidFill>
                <a:effectLst>
                  <a:outerShdw blurRad="38100" dist="38100" dir="2700000" algn="tl">
                    <a:srgbClr val="000000">
                      <a:alpha val="43137"/>
                    </a:srgbClr>
                  </a:outerShdw>
                </a:effectLst>
                <a:latin typeface="Arial" charset="0"/>
              </a:rPr>
              <a:t> 22:</a:t>
            </a:r>
            <a:r>
              <a:rPr lang="de-DE" sz="2000" dirty="0" smtClean="0">
                <a:solidFill>
                  <a:srgbClr val="FFFF00"/>
                </a:solidFill>
                <a:effectLst>
                  <a:outerShdw blurRad="38100" dist="38100" dir="2700000" algn="tl">
                    <a:srgbClr val="000000">
                      <a:alpha val="43137"/>
                    </a:srgbClr>
                  </a:outerShdw>
                </a:effectLst>
                <a:latin typeface="Arial" charset="0"/>
              </a:rPr>
              <a:t> 13  … vom Himmel her </a:t>
            </a:r>
            <a:r>
              <a:rPr lang="de-DE" sz="2000" dirty="0" smtClean="0">
                <a:solidFill>
                  <a:srgbClr val="00FF00"/>
                </a:solidFill>
                <a:effectLst>
                  <a:outerShdw blurRad="38100" dist="38100" dir="2700000" algn="tl">
                    <a:srgbClr val="000000">
                      <a:alpha val="43137"/>
                    </a:srgbClr>
                  </a:outerShdw>
                </a:effectLst>
                <a:latin typeface="Arial" charset="0"/>
              </a:rPr>
              <a:t>ein Licht, das den Glanz der Sonne übertraf</a:t>
            </a:r>
            <a:r>
              <a:rPr lang="de-DE" sz="2000" dirty="0" smtClean="0">
                <a:solidFill>
                  <a:srgbClr val="FFFF00"/>
                </a:solidFill>
                <a:effectLst>
                  <a:outerShdw blurRad="38100" dist="38100" dir="2700000" algn="tl">
                    <a:srgbClr val="000000">
                      <a:alpha val="43137"/>
                    </a:srgbClr>
                  </a:outerShdw>
                </a:effectLst>
                <a:latin typeface="Arial" charset="0"/>
              </a:rPr>
              <a:t>, welches mich und die mit mir reisten umstrahlte. </a:t>
            </a:r>
            <a:br>
              <a:rPr lang="de-DE" sz="2000" dirty="0" smtClean="0">
                <a:solidFill>
                  <a:srgbClr val="FFFF00"/>
                </a:solidFill>
                <a:effectLst>
                  <a:outerShdw blurRad="38100" dist="38100" dir="2700000" algn="tl">
                    <a:srgbClr val="000000">
                      <a:alpha val="43137"/>
                    </a:srgbClr>
                  </a:outerShdw>
                </a:effectLst>
                <a:latin typeface="Arial" charset="0"/>
              </a:rPr>
            </a:br>
            <a:endParaRPr lang="fr-FR" sz="24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22532" name="Text Box 5"/>
          <p:cNvSpPr txBox="1">
            <a:spLocks noChangeArrowheads="1"/>
          </p:cNvSpPr>
          <p:nvPr/>
        </p:nvSpPr>
        <p:spPr bwMode="auto">
          <a:xfrm>
            <a:off x="250825" y="3933825"/>
            <a:ext cx="3384550" cy="2308225"/>
          </a:xfrm>
          <a:prstGeom prst="rect">
            <a:avLst/>
          </a:prstGeom>
          <a:noFill/>
          <a:ln w="12700" cap="sq">
            <a:noFill/>
            <a:miter lim="800000"/>
            <a:headEnd type="none" w="sm" len="sm"/>
            <a:tailEnd type="none" w="sm" len="sm"/>
          </a:ln>
        </p:spPr>
        <p:txBody>
          <a:bodyPr>
            <a:spAutoFit/>
          </a:bodyPr>
          <a:lstStyle/>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Das aschfahle Licht des Vollmondes. </a:t>
            </a:r>
          </a:p>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Die Sumerer </a:t>
            </a:r>
            <a:r>
              <a:rPr lang="de-DE" dirty="0" err="1">
                <a:solidFill>
                  <a:srgbClr val="FFFFFF"/>
                </a:solidFill>
                <a:effectLst>
                  <a:outerShdw blurRad="38100" dist="38100" dir="2700000" algn="tl">
                    <a:srgbClr val="000000">
                      <a:alpha val="43137"/>
                    </a:srgbClr>
                  </a:outerShdw>
                </a:effectLst>
                <a:latin typeface="Arial" charset="0"/>
                <a:cs typeface="Arial" charset="0"/>
              </a:rPr>
              <a:t>bezeich-neten</a:t>
            </a:r>
            <a:r>
              <a:rPr lang="de-CH" dirty="0">
                <a:solidFill>
                  <a:srgbClr val="FFFFFF"/>
                </a:solidFill>
                <a:effectLst>
                  <a:outerShdw blurRad="38100" dist="38100" dir="2700000" algn="tl">
                    <a:srgbClr val="000000">
                      <a:alpha val="43137"/>
                    </a:srgbClr>
                  </a:outerShdw>
                </a:effectLst>
                <a:latin typeface="Arial" charset="0"/>
                <a:cs typeface="Arial" charset="0"/>
              </a:rPr>
              <a:t> „</a:t>
            </a:r>
            <a:r>
              <a:rPr lang="de-CH" dirty="0" err="1">
                <a:solidFill>
                  <a:srgbClr val="FFFFFF"/>
                </a:solidFill>
                <a:effectLst>
                  <a:outerShdw blurRad="38100" dist="38100" dir="2700000" algn="tl">
                    <a:srgbClr val="000000">
                      <a:alpha val="43137"/>
                    </a:srgbClr>
                  </a:outerShdw>
                </a:effectLst>
                <a:latin typeface="Arial" charset="0"/>
                <a:cs typeface="Arial" charset="0"/>
              </a:rPr>
              <a:t>Nanna</a:t>
            </a:r>
            <a:r>
              <a:rPr lang="de-CH" dirty="0">
                <a:solidFill>
                  <a:srgbClr val="FFFFFF"/>
                </a:solidFill>
                <a:effectLst>
                  <a:outerShdw blurRad="38100" dist="38100" dir="2700000" algn="tl">
                    <a:srgbClr val="000000">
                      <a:alpha val="43137"/>
                    </a:srgbClr>
                  </a:outerShdw>
                </a:effectLst>
                <a:latin typeface="Arial" charset="0"/>
                <a:cs typeface="Arial" charset="0"/>
              </a:rPr>
              <a:t>“ als „die Herrlichkeit des Himmels“.</a:t>
            </a:r>
          </a:p>
        </p:txBody>
      </p:sp>
      <p:pic>
        <p:nvPicPr>
          <p:cNvPr id="20485" name="Picture 18" descr="Image:Lune3.jpg">
            <a:hlinkClick r:id="rId3"/>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1916113"/>
            <a:ext cx="3025775" cy="1971675"/>
          </a:xfrm>
        </p:spPr>
      </p:pic>
      <p:sp>
        <p:nvSpPr>
          <p:cNvPr id="20486" name="Text Box 20"/>
          <p:cNvSpPr txBox="1">
            <a:spLocks noChangeArrowheads="1"/>
          </p:cNvSpPr>
          <p:nvPr/>
        </p:nvSpPr>
        <p:spPr bwMode="auto">
          <a:xfrm>
            <a:off x="323850" y="16287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FB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Neon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70300" y="2420938"/>
            <a:ext cx="5473700" cy="3479800"/>
          </a:xfrm>
          <a:noFill/>
        </p:spPr>
      </p:pic>
      <p:sp>
        <p:nvSpPr>
          <p:cNvPr id="5123"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Abrahams Geburt in Ur</a:t>
            </a:r>
            <a:br>
              <a:rPr lang="de-DE" dirty="0" smtClean="0">
                <a:solidFill>
                  <a:srgbClr val="00FF00"/>
                </a:solidFill>
                <a:effectLst>
                  <a:outerShdw blurRad="38100" dist="38100" dir="2700000" algn="tl">
                    <a:srgbClr val="000000">
                      <a:alpha val="43137"/>
                    </a:srgbClr>
                  </a:outerShdw>
                </a:effectLst>
                <a:latin typeface="Arial" charset="0"/>
              </a:rPr>
            </a:br>
            <a:r>
              <a:rPr lang="de-DE" dirty="0" smtClean="0">
                <a:solidFill>
                  <a:srgbClr val="00FF00"/>
                </a:solidFill>
                <a:effectLst>
                  <a:outerShdw blurRad="38100" dist="38100" dir="2700000" algn="tl">
                    <a:srgbClr val="000000">
                      <a:alpha val="43137"/>
                    </a:srgbClr>
                  </a:outerShdw>
                </a:effectLst>
                <a:latin typeface="Arial" charset="0"/>
              </a:rPr>
              <a:t>(2111 v. Chr.) </a:t>
            </a:r>
          </a:p>
        </p:txBody>
      </p:sp>
      <p:sp>
        <p:nvSpPr>
          <p:cNvPr id="5124" name="Rectangle 3"/>
          <p:cNvSpPr>
            <a:spLocks noGrp="1" noChangeArrowheads="1"/>
          </p:cNvSpPr>
          <p:nvPr>
            <p:ph type="body" sz="half" idx="1"/>
          </p:nvPr>
        </p:nvSpPr>
        <p:spPr>
          <a:xfrm>
            <a:off x="-180975" y="2349500"/>
            <a:ext cx="3673475" cy="4114800"/>
          </a:xfrm>
        </p:spPr>
        <p:txBody>
          <a:bodyPr/>
          <a:lstStyle/>
          <a:p>
            <a:pPr>
              <a:lnSpc>
                <a:spcPct val="90000"/>
              </a:lnSpc>
              <a:buFontTx/>
              <a:buNone/>
              <a:defRPr/>
            </a:pPr>
            <a:r>
              <a:rPr lang="fr-FR" sz="2000" b="1" dirty="0" smtClean="0">
                <a:solidFill>
                  <a:srgbClr val="FFFFFF"/>
                </a:solidFill>
              </a:rPr>
              <a:t>	</a:t>
            </a:r>
            <a:r>
              <a:rPr lang="en-US" sz="2500" b="1" dirty="0" smtClean="0">
                <a:solidFill>
                  <a:srgbClr val="FFFFFF"/>
                </a:solidFill>
                <a:effectLst>
                  <a:outerShdw blurRad="38100" dist="38100" dir="2700000" algn="tl">
                    <a:srgbClr val="000000">
                      <a:alpha val="43137"/>
                    </a:srgbClr>
                  </a:outerShdw>
                </a:effectLst>
                <a:latin typeface="Arial" charset="0"/>
              </a:rPr>
              <a:t>1Mo 1</a:t>
            </a:r>
            <a:r>
              <a:rPr lang="de-CH" sz="2500" b="1" dirty="0" smtClean="0">
                <a:solidFill>
                  <a:srgbClr val="FFFFFF"/>
                </a:solidFill>
                <a:effectLst>
                  <a:outerShdw blurRad="38100" dist="38100" dir="2700000" algn="tl">
                    <a:srgbClr val="000000">
                      <a:alpha val="43137"/>
                    </a:srgbClr>
                  </a:outerShdw>
                </a:effectLst>
                <a:latin typeface="Arial" charset="0"/>
              </a:rPr>
              <a:t>1: </a:t>
            </a:r>
            <a:r>
              <a:rPr lang="de-CH" sz="2500" dirty="0" smtClean="0">
                <a:solidFill>
                  <a:srgbClr val="FFFF00"/>
                </a:solidFill>
                <a:effectLst>
                  <a:outerShdw blurRad="38100" dist="38100" dir="2700000" algn="tl">
                    <a:srgbClr val="000000">
                      <a:alpha val="43137"/>
                    </a:srgbClr>
                  </a:outerShdw>
                </a:effectLst>
                <a:latin typeface="Arial" charset="0"/>
              </a:rPr>
              <a:t>27 Und dies sind die Geschlechter </a:t>
            </a:r>
            <a:r>
              <a:rPr lang="de-CH" sz="2500" dirty="0" err="1" smtClean="0">
                <a:solidFill>
                  <a:srgbClr val="FFFF00"/>
                </a:solidFill>
                <a:effectLst>
                  <a:outerShdw blurRad="38100" dist="38100" dir="2700000" algn="tl">
                    <a:srgbClr val="000000">
                      <a:alpha val="43137"/>
                    </a:srgbClr>
                  </a:outerShdw>
                </a:effectLst>
                <a:latin typeface="Arial" charset="0"/>
              </a:rPr>
              <a:t>Tarahs</a:t>
            </a:r>
            <a:r>
              <a:rPr lang="de-CH" sz="2500" dirty="0" smtClean="0">
                <a:solidFill>
                  <a:srgbClr val="FFFF00"/>
                </a:solidFill>
                <a:effectLst>
                  <a:outerShdw blurRad="38100" dist="38100" dir="2700000" algn="tl">
                    <a:srgbClr val="000000">
                      <a:alpha val="43137"/>
                    </a:srgbClr>
                  </a:outerShdw>
                </a:effectLst>
                <a:latin typeface="Arial" charset="0"/>
              </a:rPr>
              <a:t>: </a:t>
            </a:r>
            <a:r>
              <a:rPr lang="de-CH" sz="2500" dirty="0" err="1" smtClean="0">
                <a:solidFill>
                  <a:srgbClr val="FF3300"/>
                </a:solidFill>
                <a:effectLst>
                  <a:outerShdw blurRad="38100" dist="38100" dir="2700000" algn="tl">
                    <a:srgbClr val="000000">
                      <a:alpha val="43137"/>
                    </a:srgbClr>
                  </a:outerShdw>
                </a:effectLst>
                <a:latin typeface="Arial" charset="0"/>
              </a:rPr>
              <a:t>Tarah</a:t>
            </a:r>
            <a:r>
              <a:rPr lang="de-CH" sz="2500" dirty="0" smtClean="0">
                <a:solidFill>
                  <a:srgbClr val="FF3300"/>
                </a:solidFill>
                <a:effectLst>
                  <a:outerShdw blurRad="38100" dist="38100" dir="2700000" algn="tl">
                    <a:srgbClr val="000000">
                      <a:alpha val="43137"/>
                    </a:srgbClr>
                  </a:outerShdw>
                </a:effectLst>
                <a:latin typeface="Arial" charset="0"/>
              </a:rPr>
              <a:t> zeugte Abram</a:t>
            </a:r>
            <a:r>
              <a:rPr lang="de-CH" sz="2500" dirty="0" smtClean="0">
                <a:solidFill>
                  <a:srgbClr val="FFFF00"/>
                </a:solidFill>
                <a:effectLst>
                  <a:outerShdw blurRad="38100" dist="38100" dir="2700000" algn="tl">
                    <a:srgbClr val="000000">
                      <a:alpha val="43137"/>
                    </a:srgbClr>
                  </a:outerShdw>
                </a:effectLst>
                <a:latin typeface="Arial" charset="0"/>
              </a:rPr>
              <a:t>, </a:t>
            </a:r>
            <a:r>
              <a:rPr lang="de-CH" sz="2500" dirty="0" err="1" smtClean="0">
                <a:solidFill>
                  <a:srgbClr val="FFFF00"/>
                </a:solidFill>
                <a:effectLst>
                  <a:outerShdw blurRad="38100" dist="38100" dir="2700000" algn="tl">
                    <a:srgbClr val="000000">
                      <a:alpha val="43137"/>
                    </a:srgbClr>
                  </a:outerShdw>
                </a:effectLst>
                <a:latin typeface="Arial" charset="0"/>
              </a:rPr>
              <a:t>Nahor</a:t>
            </a:r>
            <a:r>
              <a:rPr lang="de-CH" sz="2500" dirty="0" smtClean="0">
                <a:solidFill>
                  <a:srgbClr val="FFFF00"/>
                </a:solidFill>
                <a:effectLst>
                  <a:outerShdw blurRad="38100" dist="38100" dir="2700000" algn="tl">
                    <a:srgbClr val="000000">
                      <a:alpha val="43137"/>
                    </a:srgbClr>
                  </a:outerShdw>
                </a:effectLst>
                <a:latin typeface="Arial" charset="0"/>
              </a:rPr>
              <a:t> und </a:t>
            </a:r>
            <a:r>
              <a:rPr lang="de-CH" sz="2500" dirty="0" err="1" smtClean="0">
                <a:solidFill>
                  <a:srgbClr val="FFFF00"/>
                </a:solidFill>
                <a:effectLst>
                  <a:outerShdw blurRad="38100" dist="38100" dir="2700000" algn="tl">
                    <a:srgbClr val="000000">
                      <a:alpha val="43137"/>
                    </a:srgbClr>
                  </a:outerShdw>
                </a:effectLst>
                <a:latin typeface="Arial" charset="0"/>
              </a:rPr>
              <a:t>Haran</a:t>
            </a:r>
            <a:r>
              <a:rPr lang="de-CH" sz="2500" dirty="0" smtClean="0">
                <a:solidFill>
                  <a:srgbClr val="FFFF00"/>
                </a:solidFill>
                <a:effectLst>
                  <a:outerShdw blurRad="38100" dist="38100" dir="2700000" algn="tl">
                    <a:srgbClr val="000000">
                      <a:alpha val="43137"/>
                    </a:srgbClr>
                  </a:outerShdw>
                </a:effectLst>
                <a:latin typeface="Arial" charset="0"/>
              </a:rPr>
              <a:t>; und </a:t>
            </a:r>
            <a:r>
              <a:rPr lang="de-CH" sz="2500" dirty="0" err="1" smtClean="0">
                <a:solidFill>
                  <a:srgbClr val="FFFF00"/>
                </a:solidFill>
                <a:effectLst>
                  <a:outerShdw blurRad="38100" dist="38100" dir="2700000" algn="tl">
                    <a:srgbClr val="000000">
                      <a:alpha val="43137"/>
                    </a:srgbClr>
                  </a:outerShdw>
                </a:effectLst>
                <a:latin typeface="Arial" charset="0"/>
              </a:rPr>
              <a:t>Haran</a:t>
            </a:r>
            <a:r>
              <a:rPr lang="de-CH" sz="2500" dirty="0" smtClean="0">
                <a:solidFill>
                  <a:srgbClr val="FFFF00"/>
                </a:solidFill>
                <a:effectLst>
                  <a:outerShdw blurRad="38100" dist="38100" dir="2700000" algn="tl">
                    <a:srgbClr val="000000">
                      <a:alpha val="43137"/>
                    </a:srgbClr>
                  </a:outerShdw>
                </a:effectLst>
                <a:latin typeface="Arial" charset="0"/>
              </a:rPr>
              <a:t> zeugte Lot. 28 Und </a:t>
            </a:r>
            <a:r>
              <a:rPr lang="de-CH" sz="2500" dirty="0" err="1" smtClean="0">
                <a:solidFill>
                  <a:srgbClr val="FFFF00"/>
                </a:solidFill>
                <a:effectLst>
                  <a:outerShdw blurRad="38100" dist="38100" dir="2700000" algn="tl">
                    <a:srgbClr val="000000">
                      <a:alpha val="43137"/>
                    </a:srgbClr>
                  </a:outerShdw>
                </a:effectLst>
                <a:latin typeface="Arial" charset="0"/>
              </a:rPr>
              <a:t>Haran</a:t>
            </a:r>
            <a:r>
              <a:rPr lang="de-CH" sz="2500" dirty="0" smtClean="0">
                <a:solidFill>
                  <a:srgbClr val="FFFF00"/>
                </a:solidFill>
                <a:effectLst>
                  <a:outerShdw blurRad="38100" dist="38100" dir="2700000" algn="tl">
                    <a:srgbClr val="000000">
                      <a:alpha val="43137"/>
                    </a:srgbClr>
                  </a:outerShdw>
                </a:effectLst>
                <a:latin typeface="Arial" charset="0"/>
              </a:rPr>
              <a:t> starb vor dem Angesicht seines Vaters </a:t>
            </a:r>
            <a:r>
              <a:rPr lang="de-CH" sz="2500" dirty="0" err="1" smtClean="0">
                <a:solidFill>
                  <a:srgbClr val="FFFF00"/>
                </a:solidFill>
                <a:effectLst>
                  <a:outerShdw blurRad="38100" dist="38100" dir="2700000" algn="tl">
                    <a:srgbClr val="000000">
                      <a:alpha val="43137"/>
                    </a:srgbClr>
                  </a:outerShdw>
                </a:effectLst>
                <a:latin typeface="Arial" charset="0"/>
              </a:rPr>
              <a:t>Tarah</a:t>
            </a:r>
            <a:r>
              <a:rPr lang="de-CH" sz="2500" dirty="0" smtClean="0">
                <a:solidFill>
                  <a:srgbClr val="FFFF00"/>
                </a:solidFill>
                <a:effectLst>
                  <a:outerShdw blurRad="38100" dist="38100" dir="2700000" algn="tl">
                    <a:srgbClr val="000000">
                      <a:alpha val="43137"/>
                    </a:srgbClr>
                  </a:outerShdw>
                </a:effectLst>
                <a:latin typeface="Arial" charset="0"/>
              </a:rPr>
              <a:t>, in dem Land seiner Geburt, zu </a:t>
            </a:r>
            <a:r>
              <a:rPr lang="de-CH" sz="2500" dirty="0" smtClean="0">
                <a:solidFill>
                  <a:srgbClr val="FF3300"/>
                </a:solidFill>
                <a:effectLst>
                  <a:outerShdw blurRad="38100" dist="38100" dir="2700000" algn="tl">
                    <a:srgbClr val="000000">
                      <a:alpha val="43137"/>
                    </a:srgbClr>
                  </a:outerShdw>
                </a:effectLst>
                <a:latin typeface="Arial" charset="0"/>
              </a:rPr>
              <a:t>Ur in Chaldäa</a:t>
            </a:r>
            <a:r>
              <a:rPr lang="de-CH" sz="2500" dirty="0" smtClean="0">
                <a:solidFill>
                  <a:srgbClr val="FFFF00"/>
                </a:solidFill>
                <a:effectLst>
                  <a:outerShdw blurRad="38100" dist="38100" dir="2700000" algn="tl">
                    <a:srgbClr val="000000">
                      <a:alpha val="43137"/>
                    </a:srgbClr>
                  </a:outerShdw>
                </a:effectLst>
                <a:latin typeface="Arial" charset="0"/>
              </a:rPr>
              <a:t>. </a:t>
            </a:r>
          </a:p>
        </p:txBody>
      </p:sp>
      <p:sp>
        <p:nvSpPr>
          <p:cNvPr id="3077" name="Line 8"/>
          <p:cNvSpPr>
            <a:spLocks noChangeShapeType="1"/>
          </p:cNvSpPr>
          <p:nvPr/>
        </p:nvSpPr>
        <p:spPr bwMode="auto">
          <a:xfrm flipV="1">
            <a:off x="3276600" y="5445125"/>
            <a:ext cx="4679950" cy="431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078" name="Text Box 9"/>
          <p:cNvSpPr txBox="1">
            <a:spLocks noChangeArrowheads="1"/>
          </p:cNvSpPr>
          <p:nvPr/>
        </p:nvSpPr>
        <p:spPr bwMode="auto">
          <a:xfrm>
            <a:off x="8101013" y="2133600"/>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3555" name="Rectangle 3"/>
          <p:cNvSpPr>
            <a:spLocks noGrp="1" noChangeArrowheads="1"/>
          </p:cNvSpPr>
          <p:nvPr>
            <p:ph type="title"/>
          </p:nvPr>
        </p:nvSpPr>
        <p:spPr/>
        <p:txBody>
          <a:bodyPr/>
          <a:lstStyle/>
          <a:p>
            <a:pPr>
              <a:defRPr/>
            </a:pPr>
            <a:r>
              <a:rPr lang="de-DE" sz="4000" dirty="0" smtClean="0">
                <a:solidFill>
                  <a:srgbClr val="FF3300"/>
                </a:solidFill>
                <a:effectLst>
                  <a:outerShdw blurRad="38100" dist="38100" dir="2700000" algn="tl">
                    <a:srgbClr val="000000">
                      <a:alpha val="43137"/>
                    </a:srgbClr>
                  </a:outerShdw>
                </a:effectLst>
                <a:latin typeface="Arial" charset="0"/>
              </a:rPr>
              <a:t>Abrahams Berufung:</a:t>
            </a:r>
            <a:br>
              <a:rPr lang="de-DE" sz="4000" dirty="0" smtClean="0">
                <a:solidFill>
                  <a:srgbClr val="FF3300"/>
                </a:solidFill>
                <a:effectLst>
                  <a:outerShdw blurRad="38100" dist="38100" dir="2700000" algn="tl">
                    <a:srgbClr val="000000">
                      <a:alpha val="43137"/>
                    </a:srgbClr>
                  </a:outerShdw>
                </a:effectLst>
                <a:latin typeface="Arial" charset="0"/>
              </a:rPr>
            </a:br>
            <a:r>
              <a:rPr lang="de-DE" sz="4000" dirty="0" err="1" smtClean="0">
                <a:solidFill>
                  <a:srgbClr val="FF3300"/>
                </a:solidFill>
                <a:effectLst>
                  <a:outerShdw blurRad="38100" dist="38100" dir="2700000" algn="tl">
                    <a:srgbClr val="000000">
                      <a:alpha val="43137"/>
                    </a:srgbClr>
                  </a:outerShdw>
                </a:effectLst>
                <a:latin typeface="Arial" charset="0"/>
              </a:rPr>
              <a:t>lekh</a:t>
            </a:r>
            <a:r>
              <a:rPr lang="de-DE" sz="4000" dirty="0" smtClean="0">
                <a:solidFill>
                  <a:srgbClr val="FF3300"/>
                </a:solidFill>
                <a:effectLst>
                  <a:outerShdw blurRad="38100" dist="38100" dir="2700000" algn="tl">
                    <a:srgbClr val="000000">
                      <a:alpha val="43137"/>
                    </a:srgbClr>
                  </a:outerShdw>
                </a:effectLst>
                <a:latin typeface="Arial" charset="0"/>
              </a:rPr>
              <a:t> </a:t>
            </a:r>
            <a:r>
              <a:rPr lang="de-DE" sz="4000" dirty="0" err="1" smtClean="0">
                <a:solidFill>
                  <a:srgbClr val="FF3300"/>
                </a:solidFill>
                <a:effectLst>
                  <a:outerShdw blurRad="38100" dist="38100" dir="2700000" algn="tl">
                    <a:srgbClr val="000000">
                      <a:alpha val="43137"/>
                    </a:srgbClr>
                  </a:outerShdw>
                </a:effectLst>
                <a:latin typeface="Arial" charset="0"/>
              </a:rPr>
              <a:t>lekha</a:t>
            </a:r>
            <a:r>
              <a:rPr lang="de-DE" sz="4000" dirty="0" smtClean="0">
                <a:solidFill>
                  <a:srgbClr val="FF3300"/>
                </a:solidFill>
                <a:effectLst>
                  <a:outerShdw blurRad="38100" dist="38100" dir="2700000" algn="tl">
                    <a:srgbClr val="000000">
                      <a:alpha val="43137"/>
                    </a:srgbClr>
                  </a:outerShdw>
                </a:effectLst>
                <a:latin typeface="Arial" charset="0"/>
              </a:rPr>
              <a:t>!</a:t>
            </a:r>
            <a:r>
              <a:rPr lang="de-DE" dirty="0" smtClean="0">
                <a:effectLst>
                  <a:outerShdw blurRad="38100" dist="38100" dir="2700000" algn="tl">
                    <a:srgbClr val="000000">
                      <a:alpha val="43137"/>
                    </a:srgbClr>
                  </a:outerShdw>
                </a:effectLst>
              </a:rPr>
              <a:t> </a:t>
            </a:r>
            <a:endParaRPr lang="fr-FR" dirty="0" smtClean="0">
              <a:effectLst>
                <a:outerShdw blurRad="38100" dist="38100" dir="2700000" algn="tl">
                  <a:srgbClr val="000000">
                    <a:alpha val="43137"/>
                  </a:srgbClr>
                </a:outerShdw>
              </a:effectLst>
            </a:endParaRPr>
          </a:p>
        </p:txBody>
      </p:sp>
      <p:sp>
        <p:nvSpPr>
          <p:cNvPr id="21508"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1509"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1510"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3559" name="Text Box 7"/>
          <p:cNvSpPr txBox="1">
            <a:spLocks noChangeArrowheads="1"/>
          </p:cNvSpPr>
          <p:nvPr/>
        </p:nvSpPr>
        <p:spPr bwMode="auto">
          <a:xfrm>
            <a:off x="5029200" y="2286000"/>
            <a:ext cx="3960813" cy="3046413"/>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b="1" dirty="0">
                <a:solidFill>
                  <a:srgbClr val="FFFFFF"/>
                </a:solidFill>
                <a:effectLst>
                  <a:outerShdw blurRad="38100" dist="38100" dir="2700000" algn="tl">
                    <a:srgbClr val="000000">
                      <a:alpha val="43137"/>
                    </a:srgbClr>
                  </a:outerShdw>
                </a:effectLst>
                <a:latin typeface="Arial" charset="0"/>
                <a:cs typeface="Arial" charset="0"/>
              </a:rPr>
              <a:t>1Mo 12:</a:t>
            </a:r>
            <a:r>
              <a:rPr lang="de-DE" b="1" dirty="0">
                <a:solidFill>
                  <a:srgbClr val="FFFF00"/>
                </a:solidFill>
                <a:effectLst>
                  <a:outerShdw blurRad="38100" dist="38100" dir="2700000" algn="tl">
                    <a:srgbClr val="000000">
                      <a:alpha val="43137"/>
                    </a:srgbClr>
                  </a:outerShdw>
                </a:effectLst>
                <a:latin typeface="Arial" charset="0"/>
                <a:cs typeface="Arial" charset="0"/>
              </a:rPr>
              <a:t> </a:t>
            </a:r>
            <a:r>
              <a:rPr lang="de-DE" dirty="0">
                <a:solidFill>
                  <a:srgbClr val="FFFF00"/>
                </a:solidFill>
                <a:effectLst>
                  <a:outerShdw blurRad="38100" dist="38100" dir="2700000" algn="tl">
                    <a:srgbClr val="000000">
                      <a:alpha val="43137"/>
                    </a:srgbClr>
                  </a:outerShdw>
                </a:effectLst>
                <a:latin typeface="Arial" charset="0"/>
                <a:cs typeface="Arial" charset="0"/>
              </a:rPr>
              <a:t> 1 Und der HERR hatte zu Abram gesagt: </a:t>
            </a:r>
            <a:r>
              <a:rPr lang="de-DE" dirty="0">
                <a:solidFill>
                  <a:srgbClr val="00FF00"/>
                </a:solidFill>
                <a:effectLst>
                  <a:outerShdw blurRad="38100" dist="38100" dir="2700000" algn="tl">
                    <a:srgbClr val="000000">
                      <a:alpha val="43137"/>
                    </a:srgbClr>
                  </a:outerShdw>
                </a:effectLst>
                <a:latin typeface="Arial" charset="0"/>
                <a:cs typeface="Arial" charset="0"/>
              </a:rPr>
              <a:t>Geh</a:t>
            </a:r>
            <a:r>
              <a:rPr lang="de-DE" dirty="0">
                <a:solidFill>
                  <a:srgbClr val="FF6600"/>
                </a:solidFill>
                <a:effectLst>
                  <a:outerShdw blurRad="38100" dist="38100" dir="2700000" algn="tl">
                    <a:srgbClr val="000000">
                      <a:alpha val="43137"/>
                    </a:srgbClr>
                  </a:outerShdw>
                </a:effectLst>
                <a:latin typeface="Arial" charset="0"/>
                <a:cs typeface="Arial" charset="0"/>
              </a:rPr>
              <a:t> </a:t>
            </a:r>
            <a:r>
              <a:rPr lang="de-DE" dirty="0">
                <a:solidFill>
                  <a:srgbClr val="FFFFFF"/>
                </a:solidFill>
                <a:effectLst>
                  <a:outerShdw blurRad="38100" dist="38100" dir="2700000" algn="tl">
                    <a:srgbClr val="000000">
                      <a:alpha val="43137"/>
                    </a:srgbClr>
                  </a:outerShdw>
                </a:effectLst>
                <a:latin typeface="Arial" charset="0"/>
                <a:cs typeface="Arial" charset="0"/>
              </a:rPr>
              <a:t>[</a:t>
            </a:r>
            <a:r>
              <a:rPr lang="de-DE" i="1" dirty="0" err="1">
                <a:solidFill>
                  <a:srgbClr val="FFFFFF"/>
                </a:solidFill>
                <a:effectLst>
                  <a:outerShdw blurRad="38100" dist="38100" dir="2700000" algn="tl">
                    <a:srgbClr val="000000">
                      <a:alpha val="43137"/>
                    </a:srgbClr>
                  </a:outerShdw>
                </a:effectLst>
                <a:latin typeface="Arial" charset="0"/>
                <a:cs typeface="Arial" charset="0"/>
              </a:rPr>
              <a:t>lekh</a:t>
            </a:r>
            <a:r>
              <a:rPr lang="de-DE" i="1" dirty="0">
                <a:solidFill>
                  <a:srgbClr val="FFFFFF"/>
                </a:solidFill>
                <a:effectLst>
                  <a:outerShdw blurRad="38100" dist="38100" dir="2700000" algn="tl">
                    <a:srgbClr val="000000">
                      <a:alpha val="43137"/>
                    </a:srgbClr>
                  </a:outerShdw>
                </a:effectLst>
                <a:latin typeface="Arial" charset="0"/>
                <a:cs typeface="Arial" charset="0"/>
              </a:rPr>
              <a:t> </a:t>
            </a:r>
            <a:r>
              <a:rPr lang="de-DE" i="1" dirty="0" err="1">
                <a:solidFill>
                  <a:srgbClr val="FFFFFF"/>
                </a:solidFill>
                <a:effectLst>
                  <a:outerShdw blurRad="38100" dist="38100" dir="2700000" algn="tl">
                    <a:srgbClr val="000000">
                      <a:alpha val="43137"/>
                    </a:srgbClr>
                  </a:outerShdw>
                </a:effectLst>
                <a:latin typeface="Arial" charset="0"/>
                <a:cs typeface="Arial" charset="0"/>
              </a:rPr>
              <a:t>lekha</a:t>
            </a:r>
            <a:r>
              <a:rPr lang="de-DE" dirty="0">
                <a:solidFill>
                  <a:srgbClr val="FFFFFF"/>
                </a:solidFill>
                <a:effectLst>
                  <a:outerShdw blurRad="38100" dist="38100" dir="2700000" algn="tl">
                    <a:srgbClr val="000000">
                      <a:alpha val="43137"/>
                    </a:srgbClr>
                  </a:outerShdw>
                </a:effectLst>
                <a:latin typeface="Arial" charset="0"/>
                <a:cs typeface="Arial" charset="0"/>
              </a:rPr>
              <a:t> = Geh für dich! = Geh in deinem eigenen Interesse!]</a:t>
            </a:r>
            <a:r>
              <a:rPr lang="de-DE" dirty="0">
                <a:solidFill>
                  <a:srgbClr val="FFFF00"/>
                </a:solidFill>
                <a:effectLst>
                  <a:outerShdw blurRad="38100" dist="38100" dir="2700000" algn="tl">
                    <a:srgbClr val="000000">
                      <a:alpha val="43137"/>
                    </a:srgbClr>
                  </a:outerShdw>
                </a:effectLst>
                <a:latin typeface="Arial" charset="0"/>
                <a:cs typeface="Arial" charset="0"/>
              </a:rPr>
              <a:t> aus deinem Land und aus deiner Verwandtschaft und aus deines Vaters Haus, in das Land, das ich dir zeigen werde.  </a:t>
            </a:r>
          </a:p>
        </p:txBody>
      </p:sp>
      <p:sp>
        <p:nvSpPr>
          <p:cNvPr id="21512"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1513"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1514"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4579" name="Rectangle 3"/>
          <p:cNvSpPr>
            <a:spLocks noGrp="1" noChangeArrowheads="1"/>
          </p:cNvSpPr>
          <p:nvPr>
            <p:ph type="title"/>
          </p:nvPr>
        </p:nvSpPr>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Das Volk Israel</a:t>
            </a:r>
            <a:r>
              <a:rPr lang="de-DE" sz="4800" dirty="0" smtClean="0">
                <a:effectLst>
                  <a:outerShdw blurRad="38100" dist="38100" dir="2700000" algn="tl">
                    <a:srgbClr val="000000">
                      <a:alpha val="43137"/>
                    </a:srgbClr>
                  </a:outerShdw>
                </a:effectLst>
              </a:rPr>
              <a:t> </a:t>
            </a:r>
            <a:endParaRPr lang="fr-FR" dirty="0" smtClean="0">
              <a:solidFill>
                <a:srgbClr val="FF3300"/>
              </a:solidFill>
              <a:effectLst>
                <a:outerShdw blurRad="38100" dist="38100" dir="2700000" algn="tl">
                  <a:srgbClr val="000000">
                    <a:alpha val="43137"/>
                  </a:srgbClr>
                </a:outerShdw>
              </a:effectLst>
              <a:latin typeface="Arial" charset="0"/>
            </a:endParaRPr>
          </a:p>
        </p:txBody>
      </p:sp>
      <p:sp>
        <p:nvSpPr>
          <p:cNvPr id="22532"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2533"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2534"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4583" name="Text Box 7"/>
          <p:cNvSpPr txBox="1">
            <a:spLocks noChangeArrowheads="1"/>
          </p:cNvSpPr>
          <p:nvPr/>
        </p:nvSpPr>
        <p:spPr bwMode="auto">
          <a:xfrm>
            <a:off x="5029200" y="2286000"/>
            <a:ext cx="3960813" cy="4384675"/>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sz="2200" b="1" dirty="0">
                <a:solidFill>
                  <a:srgbClr val="FFFFFF"/>
                </a:solidFill>
                <a:effectLst>
                  <a:outerShdw blurRad="38100" dist="38100" dir="2700000" algn="tl">
                    <a:srgbClr val="000000">
                      <a:alpha val="43137"/>
                    </a:srgbClr>
                  </a:outerShdw>
                </a:effectLst>
                <a:latin typeface="Arial" charset="0"/>
                <a:cs typeface="Arial" charset="0"/>
              </a:rPr>
              <a:t>1Mo 12:</a:t>
            </a:r>
            <a:r>
              <a:rPr lang="de-DE" sz="2200" b="1" dirty="0">
                <a:solidFill>
                  <a:srgbClr val="FFFF00"/>
                </a:solidFill>
                <a:effectLst>
                  <a:outerShdw blurRad="38100" dist="38100" dir="2700000" algn="tl">
                    <a:srgbClr val="000000">
                      <a:alpha val="43137"/>
                    </a:srgbClr>
                  </a:outerShdw>
                </a:effectLst>
                <a:latin typeface="Arial" charset="0"/>
                <a:cs typeface="Arial" charset="0"/>
              </a:rPr>
              <a:t> </a:t>
            </a:r>
            <a:r>
              <a:rPr lang="de-DE" sz="2200" dirty="0">
                <a:solidFill>
                  <a:srgbClr val="FFFF00"/>
                </a:solidFill>
                <a:effectLst>
                  <a:outerShdw blurRad="38100" dist="38100" dir="2700000" algn="tl">
                    <a:srgbClr val="000000">
                      <a:alpha val="43137"/>
                    </a:srgbClr>
                  </a:outerShdw>
                </a:effectLst>
                <a:latin typeface="Arial" charset="0"/>
                <a:cs typeface="Arial" charset="0"/>
              </a:rPr>
              <a:t> 1 Und der HERR hatte zu Abram gesagt: Geh aus deinem Land und aus deiner Verwandtschaft und aus deines Vaters Haus, in das Land, das ich dir zeigen werde.  2 Und ich will dich zu einer </a:t>
            </a:r>
            <a:r>
              <a:rPr lang="de-DE" sz="2200" dirty="0">
                <a:solidFill>
                  <a:srgbClr val="00FF00"/>
                </a:solidFill>
                <a:effectLst>
                  <a:outerShdw blurRad="38100" dist="38100" dir="2700000" algn="tl">
                    <a:srgbClr val="000000">
                      <a:alpha val="43137"/>
                    </a:srgbClr>
                  </a:outerShdw>
                </a:effectLst>
                <a:latin typeface="Arial" charset="0"/>
                <a:cs typeface="Arial" charset="0"/>
              </a:rPr>
              <a:t>großen Nation</a:t>
            </a:r>
            <a:r>
              <a:rPr lang="de-DE" sz="2200" dirty="0">
                <a:solidFill>
                  <a:srgbClr val="FFFF00"/>
                </a:solidFill>
                <a:effectLst>
                  <a:outerShdw blurRad="38100" dist="38100" dir="2700000" algn="tl">
                    <a:srgbClr val="000000">
                      <a:alpha val="43137"/>
                    </a:srgbClr>
                  </a:outerShdw>
                </a:effectLst>
                <a:latin typeface="Arial" charset="0"/>
                <a:cs typeface="Arial" charset="0"/>
              </a:rPr>
              <a:t> machen und dich segnen, und ich will deinen Namen groß machen; und du sollst ein Segen sein!  3 Und ich will segnen, die dich segnen, und wer dir flucht, den werde ich verfluchen; und in dir sollen gesegnet werden alle Geschlechter der Erde! </a:t>
            </a:r>
          </a:p>
        </p:txBody>
      </p:sp>
      <p:sp>
        <p:nvSpPr>
          <p:cNvPr id="22536"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2537"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2538"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5603" name="Rectangle 3"/>
          <p:cNvSpPr>
            <a:spLocks noGrp="1" noChangeArrowheads="1"/>
          </p:cNvSpPr>
          <p:nvPr>
            <p:ph type="title"/>
          </p:nvPr>
        </p:nvSpPr>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Der Messias</a:t>
            </a:r>
            <a:r>
              <a:rPr lang="de-DE" sz="4800" dirty="0" smtClean="0">
                <a:effectLst>
                  <a:outerShdw blurRad="38100" dist="38100" dir="2700000" algn="tl">
                    <a:srgbClr val="000000">
                      <a:alpha val="43137"/>
                    </a:srgbClr>
                  </a:outerShdw>
                </a:effectLst>
              </a:rPr>
              <a:t> </a:t>
            </a:r>
            <a:endParaRPr lang="fr-FR" sz="4800" dirty="0" smtClean="0">
              <a:effectLst>
                <a:outerShdw blurRad="38100" dist="38100" dir="2700000" algn="tl">
                  <a:srgbClr val="000000">
                    <a:alpha val="43137"/>
                  </a:srgbClr>
                </a:outerShdw>
              </a:effectLst>
            </a:endParaRPr>
          </a:p>
        </p:txBody>
      </p:sp>
      <p:sp>
        <p:nvSpPr>
          <p:cNvPr id="23556"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3557"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3558"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5607" name="Text Box 7"/>
          <p:cNvSpPr txBox="1">
            <a:spLocks noChangeArrowheads="1"/>
          </p:cNvSpPr>
          <p:nvPr/>
        </p:nvSpPr>
        <p:spPr bwMode="auto">
          <a:xfrm>
            <a:off x="5029200" y="2286000"/>
            <a:ext cx="3960813" cy="4384675"/>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sz="2200" b="1" dirty="0">
                <a:solidFill>
                  <a:srgbClr val="FFFFFF"/>
                </a:solidFill>
                <a:effectLst>
                  <a:outerShdw blurRad="38100" dist="38100" dir="2700000" algn="tl">
                    <a:srgbClr val="000000">
                      <a:alpha val="43137"/>
                    </a:srgbClr>
                  </a:outerShdw>
                </a:effectLst>
                <a:latin typeface="Arial" charset="0"/>
                <a:cs typeface="Arial" charset="0"/>
              </a:rPr>
              <a:t>1Mo 12:</a:t>
            </a:r>
            <a:r>
              <a:rPr lang="de-DE" sz="2200" b="1" dirty="0">
                <a:solidFill>
                  <a:srgbClr val="FFFF00"/>
                </a:solidFill>
                <a:effectLst>
                  <a:outerShdw blurRad="38100" dist="38100" dir="2700000" algn="tl">
                    <a:srgbClr val="000000">
                      <a:alpha val="43137"/>
                    </a:srgbClr>
                  </a:outerShdw>
                </a:effectLst>
                <a:latin typeface="Arial" charset="0"/>
                <a:cs typeface="Arial" charset="0"/>
              </a:rPr>
              <a:t> </a:t>
            </a:r>
            <a:r>
              <a:rPr lang="de-DE" sz="2200" dirty="0">
                <a:solidFill>
                  <a:srgbClr val="FFFF00"/>
                </a:solidFill>
                <a:effectLst>
                  <a:outerShdw blurRad="38100" dist="38100" dir="2700000" algn="tl">
                    <a:srgbClr val="000000">
                      <a:alpha val="43137"/>
                    </a:srgbClr>
                  </a:outerShdw>
                </a:effectLst>
                <a:latin typeface="Arial" charset="0"/>
                <a:cs typeface="Arial" charset="0"/>
              </a:rPr>
              <a:t> 1 Und der HERR hatte zu Abram gesagt: Geh aus deinem Land und aus deiner Verwandtschaft und aus deines Vaters Haus, in das Land, das ich dir zeigen werde.  2 Und ich will dich zu einer großen Nation machen und dich segnen, und ich will deinen Namen groß machen; und </a:t>
            </a:r>
            <a:r>
              <a:rPr lang="de-DE" sz="2200" dirty="0">
                <a:solidFill>
                  <a:srgbClr val="00FF00"/>
                </a:solidFill>
                <a:effectLst>
                  <a:outerShdw blurRad="38100" dist="38100" dir="2700000" algn="tl">
                    <a:srgbClr val="000000">
                      <a:alpha val="43137"/>
                    </a:srgbClr>
                  </a:outerShdw>
                </a:effectLst>
                <a:latin typeface="Arial" charset="0"/>
                <a:cs typeface="Arial" charset="0"/>
              </a:rPr>
              <a:t>du sollst ein Segen sein</a:t>
            </a:r>
            <a:r>
              <a:rPr lang="de-DE" sz="2200" dirty="0">
                <a:solidFill>
                  <a:srgbClr val="FFFF00"/>
                </a:solidFill>
                <a:effectLst>
                  <a:outerShdw blurRad="38100" dist="38100" dir="2700000" algn="tl">
                    <a:srgbClr val="000000">
                      <a:alpha val="43137"/>
                    </a:srgbClr>
                  </a:outerShdw>
                </a:effectLst>
                <a:latin typeface="Arial" charset="0"/>
                <a:cs typeface="Arial" charset="0"/>
              </a:rPr>
              <a:t>!  3 Und ich will segnen, die dich segnen, und wer dir flucht, den werde ich verfluchen; </a:t>
            </a:r>
            <a:r>
              <a:rPr lang="de-DE" sz="2200" dirty="0">
                <a:solidFill>
                  <a:srgbClr val="00FF00"/>
                </a:solidFill>
                <a:effectLst>
                  <a:outerShdw blurRad="38100" dist="38100" dir="2700000" algn="tl">
                    <a:srgbClr val="000000">
                      <a:alpha val="43137"/>
                    </a:srgbClr>
                  </a:outerShdw>
                </a:effectLst>
                <a:latin typeface="Arial" charset="0"/>
                <a:cs typeface="Arial" charset="0"/>
              </a:rPr>
              <a:t>und in dir sollen gesegnet werden alle Geschlechter der Erde</a:t>
            </a:r>
            <a:r>
              <a:rPr lang="de-DE" sz="2200" dirty="0">
                <a:solidFill>
                  <a:srgbClr val="FFFF00"/>
                </a:solidFill>
                <a:effectLst>
                  <a:outerShdw blurRad="38100" dist="38100" dir="2700000" algn="tl">
                    <a:srgbClr val="000000">
                      <a:alpha val="43137"/>
                    </a:srgbClr>
                  </a:outerShdw>
                </a:effectLst>
                <a:latin typeface="Arial" charset="0"/>
                <a:cs typeface="Arial" charset="0"/>
              </a:rPr>
              <a:t>! </a:t>
            </a:r>
          </a:p>
        </p:txBody>
      </p:sp>
      <p:sp>
        <p:nvSpPr>
          <p:cNvPr id="23560"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3561"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3562"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6627" name="Rectangle 3"/>
          <p:cNvSpPr>
            <a:spLocks noGrp="1" noChangeArrowheads="1"/>
          </p:cNvSpPr>
          <p:nvPr>
            <p:ph type="title"/>
          </p:nvPr>
        </p:nvSpPr>
        <p:spPr>
          <a:xfrm>
            <a:off x="179388" y="609600"/>
            <a:ext cx="6624637" cy="1143000"/>
          </a:xfrm>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Der Messias</a:t>
            </a:r>
            <a:r>
              <a:rPr lang="de-DE" sz="4800" dirty="0" smtClean="0">
                <a:effectLst>
                  <a:outerShdw blurRad="38100" dist="38100" dir="2700000" algn="tl">
                    <a:srgbClr val="000000">
                      <a:alpha val="43137"/>
                    </a:srgbClr>
                  </a:outerShdw>
                </a:effectLst>
              </a:rPr>
              <a:t> </a:t>
            </a:r>
            <a:endParaRPr lang="fr-FR" sz="4800" dirty="0" smtClean="0">
              <a:effectLst>
                <a:outerShdw blurRad="38100" dist="38100" dir="2700000" algn="tl">
                  <a:srgbClr val="000000">
                    <a:alpha val="43137"/>
                  </a:srgbClr>
                </a:outerShdw>
              </a:effectLst>
            </a:endParaRPr>
          </a:p>
        </p:txBody>
      </p:sp>
      <p:sp>
        <p:nvSpPr>
          <p:cNvPr id="24580"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4581"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4582"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6631" name="Text Box 7"/>
          <p:cNvSpPr txBox="1">
            <a:spLocks noChangeArrowheads="1"/>
          </p:cNvSpPr>
          <p:nvPr/>
        </p:nvSpPr>
        <p:spPr bwMode="auto">
          <a:xfrm>
            <a:off x="5003800" y="2205038"/>
            <a:ext cx="3960813" cy="4664075"/>
          </a:xfrm>
          <a:prstGeom prst="rect">
            <a:avLst/>
          </a:prstGeom>
          <a:noFill/>
          <a:ln w="9525">
            <a:noFill/>
            <a:miter lim="800000"/>
            <a:headEnd/>
            <a:tailEnd/>
          </a:ln>
        </p:spPr>
        <p:txBody>
          <a:bodyPr>
            <a:spAutoFit/>
          </a:bodyPr>
          <a:lstStyle/>
          <a:p>
            <a:pPr>
              <a:defRPr/>
            </a:pPr>
            <a:r>
              <a:rPr lang="de-DE" sz="2000" b="1" dirty="0">
                <a:solidFill>
                  <a:srgbClr val="FFFFFF"/>
                </a:solidFill>
                <a:effectLst>
                  <a:outerShdw blurRad="38100" dist="38100" dir="2700000" algn="tl">
                    <a:srgbClr val="000000">
                      <a:alpha val="43137"/>
                    </a:srgbClr>
                  </a:outerShdw>
                </a:effectLst>
                <a:latin typeface="Arial" charset="0"/>
                <a:cs typeface="Arial" charset="0"/>
              </a:rPr>
              <a:t>1Mo 12:</a:t>
            </a:r>
            <a:r>
              <a:rPr lang="de-DE" sz="2000" b="1" dirty="0">
                <a:solidFill>
                  <a:srgbClr val="FFFF00"/>
                </a:solidFill>
                <a:effectLst>
                  <a:outerShdw blurRad="38100" dist="38100" dir="2700000" algn="tl">
                    <a:srgbClr val="000000">
                      <a:alpha val="43137"/>
                    </a:srgbClr>
                  </a:outerShdw>
                </a:effectLst>
                <a:latin typeface="Arial" charset="0"/>
                <a:cs typeface="Arial" charset="0"/>
              </a:rPr>
              <a:t> </a:t>
            </a:r>
            <a:r>
              <a:rPr lang="de-DE" sz="2000" dirty="0">
                <a:solidFill>
                  <a:srgbClr val="FFFF00"/>
                </a:solidFill>
                <a:effectLst>
                  <a:outerShdw blurRad="38100" dist="38100" dir="2700000" algn="tl">
                    <a:srgbClr val="000000">
                      <a:alpha val="43137"/>
                    </a:srgbClr>
                  </a:outerShdw>
                </a:effectLst>
                <a:latin typeface="Arial" charset="0"/>
                <a:cs typeface="Arial" charset="0"/>
              </a:rPr>
              <a:t> 2 Und ich will dich zu einer </a:t>
            </a:r>
            <a:r>
              <a:rPr lang="de-DE" sz="2000" dirty="0">
                <a:solidFill>
                  <a:srgbClr val="00FF00"/>
                </a:solidFill>
                <a:effectLst>
                  <a:outerShdw blurRad="38100" dist="38100" dir="2700000" algn="tl">
                    <a:srgbClr val="000000">
                      <a:alpha val="43137"/>
                    </a:srgbClr>
                  </a:outerShdw>
                </a:effectLst>
                <a:latin typeface="Arial" charset="0"/>
                <a:cs typeface="Arial" charset="0"/>
              </a:rPr>
              <a:t>großen Nation</a:t>
            </a:r>
            <a:r>
              <a:rPr lang="de-DE" sz="2000" dirty="0">
                <a:solidFill>
                  <a:srgbClr val="FFFF00"/>
                </a:solidFill>
                <a:effectLst>
                  <a:outerShdw blurRad="38100" dist="38100" dir="2700000" algn="tl">
                    <a:srgbClr val="000000">
                      <a:alpha val="43137"/>
                    </a:srgbClr>
                  </a:outerShdw>
                </a:effectLst>
                <a:latin typeface="Arial" charset="0"/>
                <a:cs typeface="Arial" charset="0"/>
              </a:rPr>
              <a:t> machen und dich segnen, und ich will deinen Namen groß machen; und du sollst ein Segen sein!  3 Und ich will segnen, die dich segnen, und wer dir flucht, den werde ich verfluchen; </a:t>
            </a:r>
            <a:r>
              <a:rPr lang="de-DE" sz="2000" dirty="0">
                <a:solidFill>
                  <a:srgbClr val="00FF00"/>
                </a:solidFill>
                <a:effectLst>
                  <a:outerShdw blurRad="38100" dist="38100" dir="2700000" algn="tl">
                    <a:srgbClr val="000000">
                      <a:alpha val="43137"/>
                    </a:srgbClr>
                  </a:outerShdw>
                </a:effectLst>
                <a:latin typeface="Arial" charset="0"/>
                <a:cs typeface="Arial" charset="0"/>
              </a:rPr>
              <a:t>und in dir sollen gesegnet werden alle Geschlechter der Erde</a:t>
            </a:r>
            <a:r>
              <a:rPr lang="de-DE" sz="2000" dirty="0">
                <a:solidFill>
                  <a:srgbClr val="FFFF00"/>
                </a:solidFill>
                <a:effectLst>
                  <a:outerShdw blurRad="38100" dist="38100" dir="2700000" algn="tl">
                    <a:srgbClr val="000000">
                      <a:alpha val="43137"/>
                    </a:srgbClr>
                  </a:outerShdw>
                </a:effectLst>
                <a:latin typeface="Arial" charset="0"/>
                <a:cs typeface="Arial" charset="0"/>
              </a:rPr>
              <a:t>! </a:t>
            </a:r>
          </a:p>
          <a:p>
            <a:pPr>
              <a:defRPr/>
            </a:pPr>
            <a:endParaRPr lang="de-DE" sz="2000"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de-CH" sz="2000" b="1" dirty="0" err="1">
                <a:solidFill>
                  <a:srgbClr val="FFFFFF"/>
                </a:solidFill>
                <a:effectLst>
                  <a:outerShdw blurRad="38100" dist="38100" dir="2700000" algn="tl">
                    <a:srgbClr val="000000">
                      <a:alpha val="43137"/>
                    </a:srgbClr>
                  </a:outerShdw>
                </a:effectLst>
                <a:latin typeface="Arial" charset="0"/>
                <a:cs typeface="Arial" charset="0"/>
              </a:rPr>
              <a:t>Joh</a:t>
            </a:r>
            <a:r>
              <a:rPr lang="de-CH" sz="2000" b="1" dirty="0">
                <a:solidFill>
                  <a:srgbClr val="FFFFFF"/>
                </a:solidFill>
                <a:effectLst>
                  <a:outerShdw blurRad="38100" dist="38100" dir="2700000" algn="tl">
                    <a:srgbClr val="000000">
                      <a:alpha val="43137"/>
                    </a:srgbClr>
                  </a:outerShdw>
                </a:effectLst>
                <a:latin typeface="Arial" charset="0"/>
                <a:cs typeface="Arial" charset="0"/>
              </a:rPr>
              <a:t> 8:</a:t>
            </a:r>
            <a:r>
              <a:rPr lang="de-CH" sz="2000" dirty="0">
                <a:solidFill>
                  <a:srgbClr val="FFFFFF"/>
                </a:solidFill>
                <a:effectLst>
                  <a:outerShdw blurRad="38100" dist="38100" dir="2700000" algn="tl">
                    <a:srgbClr val="000000">
                      <a:alpha val="43137"/>
                    </a:srgbClr>
                  </a:outerShdw>
                </a:effectLst>
                <a:latin typeface="Arial" charset="0"/>
                <a:cs typeface="Arial" charset="0"/>
              </a:rPr>
              <a:t> </a:t>
            </a:r>
            <a:r>
              <a:rPr lang="de-CH" sz="2000" dirty="0">
                <a:solidFill>
                  <a:srgbClr val="FFFF00"/>
                </a:solidFill>
                <a:effectLst>
                  <a:outerShdw blurRad="38100" dist="38100" dir="2700000" algn="tl">
                    <a:srgbClr val="000000">
                      <a:alpha val="43137"/>
                    </a:srgbClr>
                  </a:outerShdw>
                </a:effectLst>
                <a:latin typeface="Arial" charset="0"/>
                <a:cs typeface="Arial" charset="0"/>
              </a:rPr>
              <a:t>56 Abraham, euer Vater, frohlockte, </a:t>
            </a:r>
            <a:r>
              <a:rPr lang="de-CH" sz="2000" dirty="0" err="1">
                <a:solidFill>
                  <a:srgbClr val="FFFF00"/>
                </a:solidFill>
                <a:effectLst>
                  <a:outerShdw blurRad="38100" dist="38100" dir="2700000" algn="tl">
                    <a:srgbClr val="000000">
                      <a:alpha val="43137"/>
                    </a:srgbClr>
                  </a:outerShdw>
                </a:effectLst>
                <a:latin typeface="Arial" charset="0"/>
                <a:cs typeface="Arial" charset="0"/>
              </a:rPr>
              <a:t>daß</a:t>
            </a:r>
            <a:r>
              <a:rPr lang="de-CH" sz="2000" dirty="0">
                <a:solidFill>
                  <a:srgbClr val="FFFF00"/>
                </a:solidFill>
                <a:effectLst>
                  <a:outerShdw blurRad="38100" dist="38100" dir="2700000" algn="tl">
                    <a:srgbClr val="000000">
                      <a:alpha val="43137"/>
                    </a:srgbClr>
                  </a:outerShdw>
                </a:effectLst>
                <a:latin typeface="Arial" charset="0"/>
                <a:cs typeface="Arial" charset="0"/>
              </a:rPr>
              <a:t> er meinen Tag sehen sollte, und er sah ihn und freute sich. </a:t>
            </a:r>
          </a:p>
        </p:txBody>
      </p:sp>
      <p:sp>
        <p:nvSpPr>
          <p:cNvPr id="24584"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4585"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4586"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
        <p:nvSpPr>
          <p:cNvPr id="26635" name="Text Box 11"/>
          <p:cNvSpPr txBox="1">
            <a:spLocks noChangeArrowheads="1"/>
          </p:cNvSpPr>
          <p:nvPr/>
        </p:nvSpPr>
        <p:spPr bwMode="auto">
          <a:xfrm>
            <a:off x="7789863" y="1484313"/>
            <a:ext cx="1354137" cy="396875"/>
          </a:xfrm>
          <a:prstGeom prst="rect">
            <a:avLst/>
          </a:prstGeom>
          <a:noFill/>
          <a:ln w="12700" cap="sq">
            <a:noFill/>
            <a:miter lim="800000"/>
            <a:headEnd type="none" w="sm" len="sm"/>
            <a:tailEnd type="none" w="sm" len="sm"/>
          </a:ln>
        </p:spPr>
        <p:txBody>
          <a:bodyPr>
            <a:spAutoFit/>
          </a:bodyPr>
          <a:lstStyle/>
          <a:p>
            <a:pPr>
              <a:defRPr/>
            </a:pPr>
            <a:r>
              <a:rPr lang="fr-FR" sz="2000" dirty="0" err="1">
                <a:solidFill>
                  <a:srgbClr val="FFFFFF"/>
                </a:solidFill>
                <a:effectLst>
                  <a:outerShdw blurRad="38100" dist="38100" dir="2700000" algn="tl">
                    <a:srgbClr val="000000">
                      <a:alpha val="43137"/>
                    </a:srgbClr>
                  </a:outerShdw>
                </a:effectLst>
                <a:latin typeface="Arial" charset="0"/>
                <a:cs typeface="Arial" charset="0"/>
              </a:rPr>
              <a:t>Joh</a:t>
            </a:r>
            <a:r>
              <a:rPr lang="fr-FR" sz="2000" dirty="0">
                <a:solidFill>
                  <a:srgbClr val="FFFFFF"/>
                </a:solidFill>
                <a:effectLst>
                  <a:outerShdw blurRad="38100" dist="38100" dir="2700000" algn="tl">
                    <a:srgbClr val="000000">
                      <a:alpha val="43137"/>
                    </a:srgbClr>
                  </a:outerShdw>
                </a:effectLst>
                <a:latin typeface="Arial" charset="0"/>
                <a:cs typeface="Arial" charset="0"/>
              </a:rPr>
              <a:t> 3,16</a:t>
            </a:r>
          </a:p>
        </p:txBody>
      </p:sp>
      <p:sp>
        <p:nvSpPr>
          <p:cNvPr id="24588" name="Text Box 12"/>
          <p:cNvSpPr txBox="1">
            <a:spLocks noChangeArrowheads="1"/>
          </p:cNvSpPr>
          <p:nvPr/>
        </p:nvSpPr>
        <p:spPr bwMode="auto">
          <a:xfrm>
            <a:off x="8613775" y="1268413"/>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NASA</a:t>
            </a:r>
          </a:p>
        </p:txBody>
      </p:sp>
      <p:pic>
        <p:nvPicPr>
          <p:cNvPr id="245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975" y="0"/>
            <a:ext cx="223202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14"/>
          <p:cNvSpPr txBox="1">
            <a:spLocks noChangeArrowheads="1"/>
          </p:cNvSpPr>
          <p:nvPr/>
        </p:nvSpPr>
        <p:spPr bwMode="auto">
          <a:xfrm>
            <a:off x="684213" y="5805488"/>
            <a:ext cx="3692525" cy="457200"/>
          </a:xfrm>
          <a:prstGeom prst="rect">
            <a:avLst/>
          </a:prstGeom>
          <a:noFill/>
          <a:ln w="12700" cap="sq">
            <a:noFill/>
            <a:miter lim="800000"/>
            <a:headEnd type="none" w="sm" len="sm"/>
            <a:tailEnd type="none" w="sm" len="sm"/>
          </a:ln>
        </p:spPr>
        <p:txBody>
          <a:bodyPr wrap="none">
            <a:spAutoFit/>
          </a:bodyPr>
          <a:lstStyle/>
          <a:p>
            <a:pPr>
              <a:defRPr/>
            </a:pPr>
            <a:r>
              <a:rPr lang="fr-FR" dirty="0" err="1">
                <a:solidFill>
                  <a:srgbClr val="FFFFFF"/>
                </a:solidFill>
                <a:effectLst>
                  <a:outerShdw blurRad="38100" dist="38100" dir="2700000" algn="tl">
                    <a:srgbClr val="000000">
                      <a:alpha val="43137"/>
                    </a:srgbClr>
                  </a:outerShdw>
                </a:effectLst>
                <a:latin typeface="Arial" charset="0"/>
                <a:cs typeface="Arial" charset="0"/>
              </a:rPr>
              <a:t>Segen</a:t>
            </a:r>
            <a:r>
              <a:rPr lang="fr-FR" dirty="0">
                <a:solidFill>
                  <a:srgbClr val="FFFFFF"/>
                </a:solidFill>
                <a:effectLst>
                  <a:outerShdw blurRad="38100" dist="38100" dir="2700000" algn="tl">
                    <a:srgbClr val="000000">
                      <a:alpha val="43137"/>
                    </a:srgbClr>
                  </a:outerShdw>
                </a:effectLst>
                <a:latin typeface="Arial" charset="0"/>
                <a:cs typeface="Arial" charset="0"/>
              </a:rPr>
              <a:t> </a:t>
            </a:r>
            <a:r>
              <a:rPr lang="fr-FR" dirty="0" err="1">
                <a:solidFill>
                  <a:srgbClr val="FFFFFF"/>
                </a:solidFill>
                <a:effectLst>
                  <a:outerShdw blurRad="38100" dist="38100" dir="2700000" algn="tl">
                    <a:srgbClr val="000000">
                      <a:alpha val="43137"/>
                    </a:srgbClr>
                  </a:outerShdw>
                </a:effectLst>
                <a:latin typeface="Arial" charset="0"/>
                <a:cs typeface="Arial" charset="0"/>
              </a:rPr>
              <a:t>für</a:t>
            </a:r>
            <a:r>
              <a:rPr lang="fr-FR" dirty="0">
                <a:solidFill>
                  <a:srgbClr val="FFFFFF"/>
                </a:solidFill>
                <a:effectLst>
                  <a:outerShdw blurRad="38100" dist="38100" dir="2700000" algn="tl">
                    <a:srgbClr val="000000">
                      <a:alpha val="43137"/>
                    </a:srgbClr>
                  </a:outerShdw>
                </a:effectLst>
                <a:latin typeface="Arial" charset="0"/>
                <a:cs typeface="Arial" charset="0"/>
              </a:rPr>
              <a:t> die </a:t>
            </a:r>
            <a:r>
              <a:rPr lang="fr-FR" dirty="0" err="1">
                <a:solidFill>
                  <a:srgbClr val="FFFFFF"/>
                </a:solidFill>
                <a:effectLst>
                  <a:outerShdw blurRad="38100" dist="38100" dir="2700000" algn="tl">
                    <a:srgbClr val="000000">
                      <a:alpha val="43137"/>
                    </a:srgbClr>
                  </a:outerShdw>
                </a:effectLst>
                <a:latin typeface="Arial" charset="0"/>
                <a:cs typeface="Arial" charset="0"/>
              </a:rPr>
              <a:t>ganze</a:t>
            </a:r>
            <a:r>
              <a:rPr lang="fr-FR" dirty="0">
                <a:solidFill>
                  <a:srgbClr val="FFFFFF"/>
                </a:solidFill>
                <a:effectLst>
                  <a:outerShdw blurRad="38100" dist="38100" dir="2700000" algn="tl">
                    <a:srgbClr val="000000">
                      <a:alpha val="43137"/>
                    </a:srgbClr>
                  </a:outerShdw>
                </a:effectLst>
                <a:latin typeface="Arial" charset="0"/>
                <a:cs typeface="Arial" charset="0"/>
              </a:rPr>
              <a:t> </a:t>
            </a:r>
            <a:r>
              <a:rPr lang="fr-FR" dirty="0" err="1">
                <a:solidFill>
                  <a:srgbClr val="FFFFFF"/>
                </a:solidFill>
                <a:effectLst>
                  <a:outerShdw blurRad="38100" dist="38100" dir="2700000" algn="tl">
                    <a:srgbClr val="000000">
                      <a:alpha val="43137"/>
                    </a:srgbClr>
                  </a:outerShdw>
                </a:effectLst>
                <a:latin typeface="Arial" charset="0"/>
                <a:cs typeface="Arial" charset="0"/>
              </a:rPr>
              <a:t>Welt</a:t>
            </a:r>
            <a:r>
              <a:rPr lang="fr-FR" dirty="0">
                <a:solidFill>
                  <a:srgbClr val="FFFFFF"/>
                </a:solidFill>
                <a:effectLst>
                  <a:outerShdw blurRad="38100" dist="38100" dir="2700000" algn="tl">
                    <a:srgbClr val="000000">
                      <a:alpha val="43137"/>
                    </a:srgbClr>
                  </a:outerShdw>
                </a:effectLst>
                <a:latin typeface="Arial" charset="0"/>
                <a:cs typeface="Arial" charset="0"/>
              </a:rPr>
              <a:t>!</a:t>
            </a:r>
          </a:p>
        </p:txBody>
      </p:sp>
      <p:sp>
        <p:nvSpPr>
          <p:cNvPr id="24591" name="Text Box 15"/>
          <p:cNvSpPr txBox="1">
            <a:spLocks noChangeArrowheads="1"/>
          </p:cNvSpPr>
          <p:nvPr/>
        </p:nvSpPr>
        <p:spPr bwMode="auto">
          <a:xfrm>
            <a:off x="8613775" y="0"/>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7651" name="Rectangle 3"/>
          <p:cNvSpPr>
            <a:spLocks noGrp="1" noChangeArrowheads="1"/>
          </p:cNvSpPr>
          <p:nvPr>
            <p:ph type="title"/>
          </p:nvPr>
        </p:nvSpPr>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Gehorsam</a:t>
            </a:r>
            <a:r>
              <a:rPr lang="de-DE" sz="4800" dirty="0" smtClean="0">
                <a:effectLst>
                  <a:outerShdw blurRad="38100" dist="38100" dir="2700000" algn="tl">
                    <a:srgbClr val="000000">
                      <a:alpha val="43137"/>
                    </a:srgbClr>
                  </a:outerShdw>
                </a:effectLst>
              </a:rPr>
              <a:t> </a:t>
            </a:r>
            <a:endParaRPr lang="fr-FR" dirty="0" smtClean="0">
              <a:solidFill>
                <a:srgbClr val="FF3300"/>
              </a:solidFill>
              <a:effectLst>
                <a:outerShdw blurRad="38100" dist="38100" dir="2700000" algn="tl">
                  <a:srgbClr val="000000">
                    <a:alpha val="43137"/>
                  </a:srgbClr>
                </a:outerShdw>
              </a:effectLst>
              <a:latin typeface="Arial" charset="0"/>
            </a:endParaRPr>
          </a:p>
        </p:txBody>
      </p:sp>
      <p:sp>
        <p:nvSpPr>
          <p:cNvPr id="27652" name="Rectangle 4"/>
          <p:cNvSpPr>
            <a:spLocks noGrp="1" noChangeArrowheads="1"/>
          </p:cNvSpPr>
          <p:nvPr>
            <p:ph type="body" sz="half" idx="2"/>
          </p:nvPr>
        </p:nvSpPr>
        <p:spPr/>
        <p:txBody>
          <a:bodyPr/>
          <a:lstStyle/>
          <a:p>
            <a:pPr>
              <a:lnSpc>
                <a:spcPct val="80000"/>
              </a:lnSpc>
              <a:buFontTx/>
              <a:buNone/>
              <a:defRPr/>
            </a:pPr>
            <a:r>
              <a:rPr lang="fr-FR" sz="1600" dirty="0" smtClean="0"/>
              <a:t>      </a:t>
            </a:r>
            <a:endParaRPr lang="fr-FR" sz="1600" dirty="0" smtClean="0">
              <a:effectLst>
                <a:outerShdw blurRad="38100" dist="38100" dir="2700000" algn="tl">
                  <a:srgbClr val="000000">
                    <a:alpha val="43137"/>
                  </a:srgbClr>
                </a:outerShdw>
              </a:effectLst>
            </a:endParaRPr>
          </a:p>
        </p:txBody>
      </p:sp>
      <p:sp>
        <p:nvSpPr>
          <p:cNvPr id="25605"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5606"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7655" name="Text Box 7"/>
          <p:cNvSpPr txBox="1">
            <a:spLocks noChangeArrowheads="1"/>
          </p:cNvSpPr>
          <p:nvPr/>
        </p:nvSpPr>
        <p:spPr bwMode="auto">
          <a:xfrm>
            <a:off x="5076825" y="2276475"/>
            <a:ext cx="3816350" cy="4494213"/>
          </a:xfrm>
          <a:prstGeom prst="rect">
            <a:avLst/>
          </a:prstGeom>
          <a:noFill/>
          <a:ln w="9525">
            <a:noFill/>
            <a:miter lim="800000"/>
            <a:headEnd/>
            <a:tailEnd/>
          </a:ln>
        </p:spPr>
        <p:txBody>
          <a:bodyPr>
            <a:spAutoFit/>
          </a:bodyPr>
          <a:lstStyle/>
          <a:p>
            <a:pPr>
              <a:defRPr/>
            </a:pPr>
            <a:r>
              <a:rPr lang="de-CH" sz="2200" b="1" dirty="0">
                <a:solidFill>
                  <a:srgbClr val="FFFFFF"/>
                </a:solidFill>
                <a:effectLst>
                  <a:outerShdw blurRad="38100" dist="38100" dir="2700000" algn="tl">
                    <a:srgbClr val="000000">
                      <a:alpha val="43137"/>
                    </a:srgbClr>
                  </a:outerShdw>
                </a:effectLst>
                <a:latin typeface="Arial" charset="0"/>
                <a:cs typeface="Arial" charset="0"/>
              </a:rPr>
              <a:t>Heb 11:</a:t>
            </a:r>
            <a:r>
              <a:rPr lang="de-CH" sz="2200" dirty="0">
                <a:solidFill>
                  <a:srgbClr val="FFFFFF"/>
                </a:solidFill>
                <a:effectLst>
                  <a:outerShdw blurRad="38100" dist="38100" dir="2700000" algn="tl">
                    <a:srgbClr val="000000">
                      <a:alpha val="43137"/>
                    </a:srgbClr>
                  </a:outerShdw>
                </a:effectLst>
                <a:latin typeface="Arial" charset="0"/>
                <a:cs typeface="Arial" charset="0"/>
              </a:rPr>
              <a:t> </a:t>
            </a:r>
            <a:r>
              <a:rPr lang="de-CH" sz="2200" dirty="0">
                <a:solidFill>
                  <a:srgbClr val="FFFF00"/>
                </a:solidFill>
                <a:effectLst>
                  <a:outerShdw blurRad="38100" dist="38100" dir="2700000" algn="tl">
                    <a:srgbClr val="000000">
                      <a:alpha val="43137"/>
                    </a:srgbClr>
                  </a:outerShdw>
                </a:effectLst>
                <a:latin typeface="Arial" charset="0"/>
                <a:cs typeface="Arial" charset="0"/>
              </a:rPr>
              <a:t>8 Durch Glauben war Abraham, </a:t>
            </a:r>
            <a:r>
              <a:rPr lang="de-CH" sz="2200" dirty="0">
                <a:solidFill>
                  <a:srgbClr val="00FF00"/>
                </a:solidFill>
                <a:effectLst>
                  <a:outerShdw blurRad="38100" dist="38100" dir="2700000" algn="tl">
                    <a:srgbClr val="000000">
                      <a:alpha val="43137"/>
                    </a:srgbClr>
                  </a:outerShdw>
                </a:effectLst>
                <a:latin typeface="Arial" charset="0"/>
                <a:cs typeface="Arial" charset="0"/>
              </a:rPr>
              <a:t>als er gerufen wurde </a:t>
            </a:r>
            <a:r>
              <a:rPr lang="de-CH" sz="2200" dirty="0">
                <a:solidFill>
                  <a:srgbClr val="FFFFFF"/>
                </a:solidFill>
                <a:effectLst>
                  <a:outerShdw blurRad="38100" dist="38100" dir="2700000" algn="tl">
                    <a:srgbClr val="000000">
                      <a:alpha val="43137"/>
                    </a:srgbClr>
                  </a:outerShdw>
                </a:effectLst>
                <a:latin typeface="Arial" charset="0"/>
                <a:cs typeface="Arial" charset="0"/>
              </a:rPr>
              <a:t>[Part. </a:t>
            </a:r>
            <a:r>
              <a:rPr lang="de-CH" sz="2200" dirty="0" err="1">
                <a:solidFill>
                  <a:srgbClr val="FFFFFF"/>
                </a:solidFill>
                <a:effectLst>
                  <a:outerShdw blurRad="38100" dist="38100" dir="2700000" algn="tl">
                    <a:srgbClr val="000000">
                      <a:alpha val="43137"/>
                    </a:srgbClr>
                  </a:outerShdw>
                </a:effectLst>
                <a:latin typeface="Arial" charset="0"/>
                <a:cs typeface="Arial" charset="0"/>
              </a:rPr>
              <a:t>Präs</a:t>
            </a:r>
            <a:r>
              <a:rPr lang="de-CH" sz="2200" dirty="0">
                <a:solidFill>
                  <a:srgbClr val="FFFFFF"/>
                </a:solidFill>
                <a:effectLst>
                  <a:outerShdw blurRad="38100" dist="38100" dir="2700000" algn="tl">
                    <a:srgbClr val="000000">
                      <a:alpha val="43137"/>
                    </a:srgbClr>
                  </a:outerShdw>
                </a:effectLst>
                <a:latin typeface="Arial" charset="0"/>
                <a:cs typeface="Arial" charset="0"/>
              </a:rPr>
              <a:t>.]</a:t>
            </a:r>
            <a:r>
              <a:rPr lang="de-CH" sz="2200" dirty="0">
                <a:solidFill>
                  <a:srgbClr val="FFFF00"/>
                </a:solidFill>
                <a:effectLst>
                  <a:outerShdw blurRad="38100" dist="38100" dir="2700000" algn="tl">
                    <a:srgbClr val="000000">
                      <a:alpha val="43137"/>
                    </a:srgbClr>
                  </a:outerShdw>
                </a:effectLst>
                <a:latin typeface="Arial" charset="0"/>
                <a:cs typeface="Arial" charset="0"/>
              </a:rPr>
              <a:t>,</a:t>
            </a:r>
            <a:r>
              <a:rPr lang="de-CH" sz="2200" dirty="0">
                <a:solidFill>
                  <a:srgbClr val="00FF00"/>
                </a:solidFill>
                <a:effectLst>
                  <a:outerShdw blurRad="38100" dist="38100" dir="2700000" algn="tl">
                    <a:srgbClr val="000000">
                      <a:alpha val="43137"/>
                    </a:srgbClr>
                  </a:outerShdw>
                </a:effectLst>
                <a:latin typeface="Arial" charset="0"/>
                <a:cs typeface="Arial" charset="0"/>
              </a:rPr>
              <a:t> gehorsam </a:t>
            </a:r>
            <a:r>
              <a:rPr lang="de-CH" sz="2200" dirty="0">
                <a:solidFill>
                  <a:srgbClr val="FFFFFF"/>
                </a:solidFill>
                <a:effectLst>
                  <a:outerShdw blurRad="38100" dist="38100" dir="2700000" algn="tl">
                    <a:srgbClr val="000000">
                      <a:alpha val="43137"/>
                    </a:srgbClr>
                  </a:outerShdw>
                </a:effectLst>
                <a:latin typeface="Arial" charset="0"/>
                <a:cs typeface="Arial" charset="0"/>
              </a:rPr>
              <a:t>[</a:t>
            </a:r>
            <a:r>
              <a:rPr lang="de-CH" sz="2200" dirty="0" err="1">
                <a:solidFill>
                  <a:srgbClr val="FFFFFF"/>
                </a:solidFill>
                <a:effectLst>
                  <a:outerShdw blurRad="38100" dist="38100" dir="2700000" algn="tl">
                    <a:srgbClr val="000000">
                      <a:alpha val="43137"/>
                    </a:srgbClr>
                  </a:outerShdw>
                </a:effectLst>
                <a:latin typeface="Arial" charset="0"/>
                <a:cs typeface="Arial" charset="0"/>
              </a:rPr>
              <a:t>Aor</a:t>
            </a:r>
            <a:r>
              <a:rPr lang="de-CH" sz="2200" dirty="0">
                <a:solidFill>
                  <a:srgbClr val="FFFFFF"/>
                </a:solidFill>
                <a:effectLst>
                  <a:outerShdw blurRad="38100" dist="38100" dir="2700000" algn="tl">
                    <a:srgbClr val="000000">
                      <a:alpha val="43137"/>
                    </a:srgbClr>
                  </a:outerShdw>
                </a:effectLst>
                <a:latin typeface="Arial" charset="0"/>
                <a:cs typeface="Arial" charset="0"/>
              </a:rPr>
              <a:t>. </a:t>
            </a:r>
            <a:r>
              <a:rPr lang="de-CH" sz="2200" dirty="0" err="1">
                <a:solidFill>
                  <a:srgbClr val="FFFFFF"/>
                </a:solidFill>
                <a:effectLst>
                  <a:outerShdw blurRad="38100" dist="38100" dir="2700000" algn="tl">
                    <a:srgbClr val="000000">
                      <a:alpha val="43137"/>
                    </a:srgbClr>
                  </a:outerShdw>
                </a:effectLst>
                <a:latin typeface="Arial" charset="0"/>
                <a:cs typeface="Arial" charset="0"/>
              </a:rPr>
              <a:t>Ind</a:t>
            </a:r>
            <a:r>
              <a:rPr lang="de-CH" sz="2200" dirty="0">
                <a:solidFill>
                  <a:srgbClr val="FFFFFF"/>
                </a:solidFill>
                <a:effectLst>
                  <a:outerShdw blurRad="38100" dist="38100" dir="2700000" algn="tl">
                    <a:srgbClr val="000000">
                      <a:alpha val="43137"/>
                    </a:srgbClr>
                  </a:outerShdw>
                </a:effectLst>
                <a:latin typeface="Arial" charset="0"/>
                <a:cs typeface="Arial" charset="0"/>
              </a:rPr>
              <a:t>.]</a:t>
            </a:r>
            <a:r>
              <a:rPr lang="de-CH" sz="2200" dirty="0">
                <a:solidFill>
                  <a:srgbClr val="FFFF00"/>
                </a:solidFill>
                <a:effectLst>
                  <a:outerShdw blurRad="38100" dist="38100" dir="2700000" algn="tl">
                    <a:srgbClr val="000000">
                      <a:alpha val="43137"/>
                    </a:srgbClr>
                  </a:outerShdw>
                </a:effectLst>
                <a:latin typeface="Arial" charset="0"/>
                <a:cs typeface="Arial" charset="0"/>
              </a:rPr>
              <a:t>, auszuziehen an den Ort, den er zum Erbteil empfangen sollte; und er zog aus, ohne zu wissen, wohin er komme.</a:t>
            </a:r>
          </a:p>
          <a:p>
            <a:pPr>
              <a:defRPr/>
            </a:pPr>
            <a:r>
              <a:rPr lang="de-DE" sz="2200" dirty="0">
                <a:solidFill>
                  <a:srgbClr val="FFFFFF"/>
                </a:solidFill>
                <a:effectLst>
                  <a:outerShdw blurRad="38100" dist="38100" dir="2700000" algn="tl">
                    <a:srgbClr val="000000">
                      <a:alpha val="43137"/>
                    </a:srgbClr>
                  </a:outerShdw>
                </a:effectLst>
                <a:latin typeface="Arial" charset="0"/>
                <a:cs typeface="Arial" charset="0"/>
              </a:rPr>
              <a:t>Sofortiger Gehorsam</a:t>
            </a:r>
          </a:p>
          <a:p>
            <a:pPr>
              <a:defRPr/>
            </a:pPr>
            <a:r>
              <a:rPr lang="de-DE" sz="2200" dirty="0" err="1">
                <a:solidFill>
                  <a:srgbClr val="FFFFFF"/>
                </a:solidFill>
                <a:effectLst>
                  <a:outerShdw blurRad="38100" dist="38100" dir="2700000" algn="tl">
                    <a:srgbClr val="000000">
                      <a:alpha val="43137"/>
                    </a:srgbClr>
                  </a:outerShdw>
                </a:effectLst>
                <a:latin typeface="Arial" charset="0"/>
                <a:cs typeface="Arial" charset="0"/>
              </a:rPr>
              <a:t>Griech</a:t>
            </a:r>
            <a:r>
              <a:rPr lang="de-DE" sz="2200" dirty="0">
                <a:solidFill>
                  <a:srgbClr val="FFFFFF"/>
                </a:solidFill>
                <a:effectLst>
                  <a:outerShdw blurRad="38100" dist="38100" dir="2700000" algn="tl">
                    <a:srgbClr val="000000">
                      <a:alpha val="43137"/>
                    </a:srgbClr>
                  </a:outerShdw>
                </a:effectLst>
                <a:latin typeface="Arial" charset="0"/>
                <a:cs typeface="Arial" charset="0"/>
              </a:rPr>
              <a:t>. Grammatik: Partizip </a:t>
            </a:r>
            <a:r>
              <a:rPr lang="de-DE" sz="2200" dirty="0" err="1">
                <a:solidFill>
                  <a:srgbClr val="FFFFFF"/>
                </a:solidFill>
                <a:effectLst>
                  <a:outerShdw blurRad="38100" dist="38100" dir="2700000" algn="tl">
                    <a:srgbClr val="000000">
                      <a:alpha val="43137"/>
                    </a:srgbClr>
                  </a:outerShdw>
                </a:effectLst>
                <a:latin typeface="Arial" charset="0"/>
                <a:cs typeface="Arial" charset="0"/>
              </a:rPr>
              <a:t>Präs</a:t>
            </a:r>
            <a:r>
              <a:rPr lang="de-DE" sz="2200" dirty="0">
                <a:solidFill>
                  <a:srgbClr val="FFFFFF"/>
                </a:solidFill>
                <a:effectLst>
                  <a:outerShdw blurRad="38100" dist="38100" dir="2700000" algn="tl">
                    <a:srgbClr val="000000">
                      <a:alpha val="43137"/>
                    </a:srgbClr>
                  </a:outerShdw>
                </a:effectLst>
                <a:latin typeface="Arial" charset="0"/>
                <a:cs typeface="Arial" charset="0"/>
              </a:rPr>
              <a:t>. + Aorist. </a:t>
            </a:r>
            <a:r>
              <a:rPr lang="de-DE" sz="2200" dirty="0" err="1">
                <a:solidFill>
                  <a:srgbClr val="FFFFFF"/>
                </a:solidFill>
                <a:effectLst>
                  <a:outerShdw blurRad="38100" dist="38100" dir="2700000" algn="tl">
                    <a:srgbClr val="000000">
                      <a:alpha val="43137"/>
                    </a:srgbClr>
                  </a:outerShdw>
                </a:effectLst>
                <a:latin typeface="Arial" charset="0"/>
                <a:cs typeface="Arial" charset="0"/>
              </a:rPr>
              <a:t>ind</a:t>
            </a:r>
            <a:r>
              <a:rPr lang="de-DE" sz="2200" dirty="0">
                <a:solidFill>
                  <a:srgbClr val="FFFFFF"/>
                </a:solidFill>
                <a:effectLst>
                  <a:outerShdw blurRad="38100" dist="38100" dir="2700000" algn="tl">
                    <a:srgbClr val="000000">
                      <a:alpha val="43137"/>
                    </a:srgbClr>
                  </a:outerShdw>
                </a:effectLst>
                <a:latin typeface="Arial" charset="0"/>
                <a:cs typeface="Arial" charset="0"/>
              </a:rPr>
              <a:t>. </a:t>
            </a:r>
            <a:r>
              <a:rPr lang="de-DE" sz="2200"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a:t>
            </a:r>
            <a:r>
              <a:rPr lang="de-DE" sz="2200" dirty="0">
                <a:solidFill>
                  <a:srgbClr val="FFFFFF"/>
                </a:solidFill>
                <a:effectLst>
                  <a:outerShdw blurRad="38100" dist="38100" dir="2700000" algn="tl">
                    <a:srgbClr val="000000">
                      <a:alpha val="43137"/>
                    </a:srgbClr>
                  </a:outerShdw>
                </a:effectLst>
                <a:latin typeface="Arial" charset="0"/>
                <a:cs typeface="Arial" charset="0"/>
              </a:rPr>
              <a:t> Gleichzeitigkeit von Ruf und Gehorsam</a:t>
            </a:r>
            <a:endParaRPr lang="de-CH" sz="2200" dirty="0">
              <a:solidFill>
                <a:srgbClr val="FFFF00"/>
              </a:solidFill>
              <a:effectLst>
                <a:outerShdw blurRad="38100" dist="38100" dir="2700000" algn="tl">
                  <a:srgbClr val="000000">
                    <a:alpha val="43137"/>
                  </a:srgbClr>
                </a:outerShdw>
              </a:effectLst>
              <a:latin typeface="Arial" charset="0"/>
              <a:cs typeface="Arial" charset="0"/>
            </a:endParaRPr>
          </a:p>
        </p:txBody>
      </p:sp>
      <p:sp>
        <p:nvSpPr>
          <p:cNvPr id="25608"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5609"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5610"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8675" name="Rectangle 3"/>
          <p:cNvSpPr>
            <a:spLocks noGrp="1" noChangeArrowheads="1"/>
          </p:cNvSpPr>
          <p:nvPr>
            <p:ph type="title"/>
          </p:nvPr>
        </p:nvSpPr>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Ungehorsam</a:t>
            </a:r>
            <a:r>
              <a:rPr lang="de-DE" sz="4800" dirty="0" smtClean="0">
                <a:effectLst>
                  <a:outerShdw blurRad="38100" dist="38100" dir="2700000" algn="tl">
                    <a:srgbClr val="000000">
                      <a:alpha val="43137"/>
                    </a:srgbClr>
                  </a:outerShdw>
                </a:effectLst>
              </a:rPr>
              <a:t> </a:t>
            </a:r>
            <a:endParaRPr lang="fr-FR" sz="4800" dirty="0" smtClean="0">
              <a:effectLst>
                <a:outerShdw blurRad="38100" dist="38100" dir="2700000" algn="tl">
                  <a:srgbClr val="000000">
                    <a:alpha val="43137"/>
                  </a:srgbClr>
                </a:outerShdw>
              </a:effectLst>
            </a:endParaRPr>
          </a:p>
        </p:txBody>
      </p:sp>
      <p:sp>
        <p:nvSpPr>
          <p:cNvPr id="26628"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6629"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6630"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8679" name="Text Box 7"/>
          <p:cNvSpPr txBox="1">
            <a:spLocks noChangeArrowheads="1"/>
          </p:cNvSpPr>
          <p:nvPr/>
        </p:nvSpPr>
        <p:spPr bwMode="auto">
          <a:xfrm>
            <a:off x="5076825" y="2276475"/>
            <a:ext cx="3816350" cy="3848100"/>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sz="2200" b="1" dirty="0">
                <a:solidFill>
                  <a:srgbClr val="FFFFFF"/>
                </a:solidFill>
                <a:effectLst>
                  <a:outerShdw blurRad="38100" dist="38100" dir="2700000" algn="tl">
                    <a:srgbClr val="000000">
                      <a:alpha val="43137"/>
                    </a:srgbClr>
                  </a:outerShdw>
                </a:effectLst>
                <a:latin typeface="Arial" charset="0"/>
                <a:cs typeface="Arial" charset="0"/>
              </a:rPr>
              <a:t>1Mo 11: </a:t>
            </a:r>
            <a:r>
              <a:rPr lang="de-CH" sz="2200" dirty="0">
                <a:solidFill>
                  <a:srgbClr val="FFFF00"/>
                </a:solidFill>
                <a:effectLst>
                  <a:outerShdw blurRad="38100" dist="38100" dir="2700000" algn="tl">
                    <a:srgbClr val="000000">
                      <a:alpha val="43137"/>
                    </a:srgbClr>
                  </a:outerShdw>
                </a:effectLst>
                <a:latin typeface="Arial" charset="0"/>
                <a:cs typeface="Arial" charset="0"/>
              </a:rPr>
              <a:t>31 Und </a:t>
            </a:r>
            <a:r>
              <a:rPr lang="de-CH" sz="2200" dirty="0" err="1">
                <a:solidFill>
                  <a:srgbClr val="00FF00"/>
                </a:solidFill>
                <a:effectLst>
                  <a:outerShdw blurRad="38100" dist="38100" dir="2700000" algn="tl">
                    <a:srgbClr val="000000">
                      <a:alpha val="43137"/>
                    </a:srgbClr>
                  </a:outerShdw>
                </a:effectLst>
                <a:latin typeface="Arial" charset="0"/>
                <a:cs typeface="Arial" charset="0"/>
              </a:rPr>
              <a:t>Tarah</a:t>
            </a:r>
            <a:r>
              <a:rPr lang="de-CH" sz="2200" dirty="0">
                <a:solidFill>
                  <a:srgbClr val="00FF00"/>
                </a:solidFill>
                <a:effectLst>
                  <a:outerShdw blurRad="38100" dist="38100" dir="2700000" algn="tl">
                    <a:srgbClr val="000000">
                      <a:alpha val="43137"/>
                    </a:srgbClr>
                  </a:outerShdw>
                </a:effectLst>
                <a:latin typeface="Arial" charset="0"/>
                <a:cs typeface="Arial" charset="0"/>
              </a:rPr>
              <a:t> nahm</a:t>
            </a:r>
            <a:r>
              <a:rPr lang="de-CH" sz="2200" dirty="0">
                <a:solidFill>
                  <a:srgbClr val="FFFF00"/>
                </a:solidFill>
                <a:effectLst>
                  <a:outerShdw blurRad="38100" dist="38100" dir="2700000" algn="tl">
                    <a:srgbClr val="000000">
                      <a:alpha val="43137"/>
                    </a:srgbClr>
                  </a:outerShdw>
                </a:effectLst>
                <a:latin typeface="Arial" charset="0"/>
                <a:cs typeface="Arial" charset="0"/>
              </a:rPr>
              <a:t> seinen Sohn Abram und </a:t>
            </a:r>
            <a:r>
              <a:rPr lang="de-CH" sz="2200" dirty="0">
                <a:solidFill>
                  <a:srgbClr val="00FF00"/>
                </a:solidFill>
                <a:effectLst>
                  <a:outerShdw blurRad="38100" dist="38100" dir="2700000" algn="tl">
                    <a:srgbClr val="000000">
                      <a:alpha val="43137"/>
                    </a:srgbClr>
                  </a:outerShdw>
                </a:effectLst>
                <a:latin typeface="Arial" charset="0"/>
                <a:cs typeface="Arial" charset="0"/>
              </a:rPr>
              <a:t>Lot</a:t>
            </a:r>
            <a:r>
              <a:rPr lang="de-CH" sz="2200" dirty="0">
                <a:solidFill>
                  <a:srgbClr val="FFFF00"/>
                </a:solidFill>
                <a:effectLst>
                  <a:outerShdw blurRad="38100" dist="38100" dir="2700000" algn="tl">
                    <a:srgbClr val="000000">
                      <a:alpha val="43137"/>
                    </a:srgbClr>
                  </a:outerShdw>
                </a:effectLst>
                <a:latin typeface="Arial" charset="0"/>
                <a:cs typeface="Arial" charset="0"/>
              </a:rPr>
              <a:t>, den Sohn </a:t>
            </a:r>
            <a:r>
              <a:rPr lang="de-CH" sz="2200" dirty="0" err="1">
                <a:solidFill>
                  <a:srgbClr val="FFFF00"/>
                </a:solidFill>
                <a:effectLst>
                  <a:outerShdw blurRad="38100" dist="38100" dir="2700000" algn="tl">
                    <a:srgbClr val="000000">
                      <a:alpha val="43137"/>
                    </a:srgbClr>
                  </a:outerShdw>
                </a:effectLst>
                <a:latin typeface="Arial" charset="0"/>
                <a:cs typeface="Arial" charset="0"/>
              </a:rPr>
              <a:t>Harans</a:t>
            </a:r>
            <a:r>
              <a:rPr lang="de-CH" sz="2200" dirty="0">
                <a:solidFill>
                  <a:srgbClr val="FFFF00"/>
                </a:solidFill>
                <a:effectLst>
                  <a:outerShdw blurRad="38100" dist="38100" dir="2700000" algn="tl">
                    <a:srgbClr val="000000">
                      <a:alpha val="43137"/>
                    </a:srgbClr>
                  </a:outerShdw>
                </a:effectLst>
                <a:latin typeface="Arial" charset="0"/>
                <a:cs typeface="Arial" charset="0"/>
              </a:rPr>
              <a:t>, seines Sohnes Sohn, und </a:t>
            </a:r>
            <a:r>
              <a:rPr lang="de-CH" sz="2200" dirty="0" err="1">
                <a:solidFill>
                  <a:srgbClr val="FFFF00"/>
                </a:solidFill>
                <a:effectLst>
                  <a:outerShdw blurRad="38100" dist="38100" dir="2700000" algn="tl">
                    <a:srgbClr val="000000">
                      <a:alpha val="43137"/>
                    </a:srgbClr>
                  </a:outerShdw>
                </a:effectLst>
                <a:latin typeface="Arial" charset="0"/>
                <a:cs typeface="Arial" charset="0"/>
              </a:rPr>
              <a:t>Sarai</a:t>
            </a:r>
            <a:r>
              <a:rPr lang="de-CH" sz="2200" dirty="0">
                <a:solidFill>
                  <a:srgbClr val="FFFF00"/>
                </a:solidFill>
                <a:effectLst>
                  <a:outerShdw blurRad="38100" dist="38100" dir="2700000" algn="tl">
                    <a:srgbClr val="000000">
                      <a:alpha val="43137"/>
                    </a:srgbClr>
                  </a:outerShdw>
                </a:effectLst>
                <a:latin typeface="Arial" charset="0"/>
                <a:cs typeface="Arial" charset="0"/>
              </a:rPr>
              <a:t>, seine Schwiegertochter, die Frau seines Sohnes Abram; und sie zogen </a:t>
            </a:r>
            <a:r>
              <a:rPr lang="de-CH" sz="2200" dirty="0">
                <a:solidFill>
                  <a:srgbClr val="00FF00"/>
                </a:solidFill>
                <a:effectLst>
                  <a:outerShdw blurRad="38100" dist="38100" dir="2700000" algn="tl">
                    <a:srgbClr val="000000">
                      <a:alpha val="43137"/>
                    </a:srgbClr>
                  </a:outerShdw>
                </a:effectLst>
                <a:latin typeface="Arial" charset="0"/>
                <a:cs typeface="Arial" charset="0"/>
              </a:rPr>
              <a:t>miteinander </a:t>
            </a:r>
            <a:r>
              <a:rPr lang="de-CH" sz="2200" dirty="0">
                <a:solidFill>
                  <a:srgbClr val="FFFF00"/>
                </a:solidFill>
                <a:effectLst>
                  <a:outerShdw blurRad="38100" dist="38100" dir="2700000" algn="tl">
                    <a:srgbClr val="000000">
                      <a:alpha val="43137"/>
                    </a:srgbClr>
                  </a:outerShdw>
                </a:effectLst>
                <a:latin typeface="Arial" charset="0"/>
                <a:cs typeface="Arial" charset="0"/>
              </a:rPr>
              <a:t>aus Ur in Chaldäa, um in das Land Kanaan zu gehen; und sie kamen bis </a:t>
            </a:r>
            <a:r>
              <a:rPr lang="de-CH" sz="2200" dirty="0" err="1">
                <a:solidFill>
                  <a:srgbClr val="FFFF00"/>
                </a:solidFill>
                <a:effectLst>
                  <a:outerShdw blurRad="38100" dist="38100" dir="2700000" algn="tl">
                    <a:srgbClr val="000000">
                      <a:alpha val="43137"/>
                    </a:srgbClr>
                  </a:outerShdw>
                </a:effectLst>
                <a:latin typeface="Arial" charset="0"/>
                <a:cs typeface="Arial" charset="0"/>
              </a:rPr>
              <a:t>Haran</a:t>
            </a:r>
            <a:r>
              <a:rPr lang="de-CH" sz="2200" dirty="0">
                <a:solidFill>
                  <a:srgbClr val="FFFF00"/>
                </a:solidFill>
                <a:effectLst>
                  <a:outerShdw blurRad="38100" dist="38100" dir="2700000" algn="tl">
                    <a:srgbClr val="000000">
                      <a:alpha val="43137"/>
                    </a:srgbClr>
                  </a:outerShdw>
                </a:effectLst>
                <a:latin typeface="Arial" charset="0"/>
                <a:cs typeface="Arial" charset="0"/>
              </a:rPr>
              <a:t> und wohnten dort. 32 Und die Tage </a:t>
            </a:r>
            <a:r>
              <a:rPr lang="de-CH" sz="2200" dirty="0" err="1">
                <a:solidFill>
                  <a:srgbClr val="FFFF00"/>
                </a:solidFill>
                <a:effectLst>
                  <a:outerShdw blurRad="38100" dist="38100" dir="2700000" algn="tl">
                    <a:srgbClr val="000000">
                      <a:alpha val="43137"/>
                    </a:srgbClr>
                  </a:outerShdw>
                </a:effectLst>
                <a:latin typeface="Arial" charset="0"/>
                <a:cs typeface="Arial" charset="0"/>
              </a:rPr>
              <a:t>Tarahs</a:t>
            </a:r>
            <a:r>
              <a:rPr lang="de-CH" sz="2200" dirty="0">
                <a:solidFill>
                  <a:srgbClr val="FFFF00"/>
                </a:solidFill>
                <a:effectLst>
                  <a:outerShdw blurRad="38100" dist="38100" dir="2700000" algn="tl">
                    <a:srgbClr val="000000">
                      <a:alpha val="43137"/>
                    </a:srgbClr>
                  </a:outerShdw>
                </a:effectLst>
                <a:latin typeface="Arial" charset="0"/>
                <a:cs typeface="Arial" charset="0"/>
              </a:rPr>
              <a:t> waren zweihundertfünf Jahre, und </a:t>
            </a:r>
            <a:r>
              <a:rPr lang="de-CH" sz="2200" dirty="0" err="1">
                <a:solidFill>
                  <a:srgbClr val="FFFF00"/>
                </a:solidFill>
                <a:effectLst>
                  <a:outerShdw blurRad="38100" dist="38100" dir="2700000" algn="tl">
                    <a:srgbClr val="000000">
                      <a:alpha val="43137"/>
                    </a:srgbClr>
                  </a:outerShdw>
                </a:effectLst>
                <a:latin typeface="Arial" charset="0"/>
                <a:cs typeface="Arial" charset="0"/>
              </a:rPr>
              <a:t>Tarah</a:t>
            </a:r>
            <a:r>
              <a:rPr lang="de-CH" sz="2200" dirty="0">
                <a:solidFill>
                  <a:srgbClr val="FFFF00"/>
                </a:solidFill>
                <a:effectLst>
                  <a:outerShdw blurRad="38100" dist="38100" dir="2700000" algn="tl">
                    <a:srgbClr val="000000">
                      <a:alpha val="43137"/>
                    </a:srgbClr>
                  </a:outerShdw>
                </a:effectLst>
                <a:latin typeface="Arial" charset="0"/>
                <a:cs typeface="Arial" charset="0"/>
              </a:rPr>
              <a:t> starb in </a:t>
            </a:r>
            <a:r>
              <a:rPr lang="de-CH" sz="2200" dirty="0" err="1">
                <a:solidFill>
                  <a:srgbClr val="FFFF00"/>
                </a:solidFill>
                <a:effectLst>
                  <a:outerShdw blurRad="38100" dist="38100" dir="2700000" algn="tl">
                    <a:srgbClr val="000000">
                      <a:alpha val="43137"/>
                    </a:srgbClr>
                  </a:outerShdw>
                </a:effectLst>
                <a:latin typeface="Arial" charset="0"/>
                <a:cs typeface="Arial" charset="0"/>
              </a:rPr>
              <a:t>Haran</a:t>
            </a:r>
            <a:r>
              <a:rPr lang="de-CH" sz="2200" dirty="0">
                <a:solidFill>
                  <a:srgbClr val="FFFF00"/>
                </a:solidFill>
                <a:effectLst>
                  <a:outerShdw blurRad="38100" dist="38100" dir="2700000" algn="tl">
                    <a:srgbClr val="000000">
                      <a:alpha val="43137"/>
                    </a:srgbClr>
                  </a:outerShdw>
                </a:effectLst>
                <a:latin typeface="Arial" charset="0"/>
                <a:cs typeface="Arial" charset="0"/>
              </a:rPr>
              <a:t>. </a:t>
            </a:r>
            <a:endParaRPr lang="de-DE" sz="2200" dirty="0">
              <a:solidFill>
                <a:srgbClr val="FFFF00"/>
              </a:solidFill>
              <a:effectLst>
                <a:outerShdw blurRad="38100" dist="38100" dir="2700000" algn="tl">
                  <a:srgbClr val="000000">
                    <a:alpha val="43137"/>
                  </a:srgbClr>
                </a:outerShdw>
              </a:effectLst>
              <a:latin typeface="Arial" charset="0"/>
              <a:cs typeface="Arial" charset="0"/>
            </a:endParaRPr>
          </a:p>
        </p:txBody>
      </p:sp>
      <p:sp>
        <p:nvSpPr>
          <p:cNvPr id="26632"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6633"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6634"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679950" cy="2974975"/>
          </a:xfrm>
          <a:noFill/>
        </p:spPr>
      </p:pic>
      <p:sp>
        <p:nvSpPr>
          <p:cNvPr id="29699" name="Rectangle 3"/>
          <p:cNvSpPr>
            <a:spLocks noGrp="1" noChangeArrowheads="1"/>
          </p:cNvSpPr>
          <p:nvPr>
            <p:ph type="title"/>
          </p:nvPr>
        </p:nvSpPr>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Ungehorsam</a:t>
            </a:r>
            <a:r>
              <a:rPr lang="de-DE" sz="4800" dirty="0" smtClean="0">
                <a:effectLst>
                  <a:outerShdw blurRad="38100" dist="38100" dir="2700000" algn="tl">
                    <a:srgbClr val="000000">
                      <a:alpha val="43137"/>
                    </a:srgbClr>
                  </a:outerShdw>
                </a:effectLst>
              </a:rPr>
              <a:t> </a:t>
            </a:r>
            <a:endParaRPr lang="fr-FR" dirty="0" smtClean="0">
              <a:solidFill>
                <a:srgbClr val="FF3300"/>
              </a:solidFill>
              <a:effectLst>
                <a:outerShdw blurRad="38100" dist="38100" dir="2700000" algn="tl">
                  <a:srgbClr val="000000">
                    <a:alpha val="43137"/>
                  </a:srgbClr>
                </a:outerShdw>
              </a:effectLst>
              <a:latin typeface="Arial" charset="0"/>
            </a:endParaRPr>
          </a:p>
        </p:txBody>
      </p:sp>
      <p:sp>
        <p:nvSpPr>
          <p:cNvPr id="27652"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7653"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7654"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9703" name="Text Box 7"/>
          <p:cNvSpPr txBox="1">
            <a:spLocks noChangeArrowheads="1"/>
          </p:cNvSpPr>
          <p:nvPr/>
        </p:nvSpPr>
        <p:spPr bwMode="auto">
          <a:xfrm>
            <a:off x="5076825" y="2276475"/>
            <a:ext cx="3816350" cy="4154488"/>
          </a:xfrm>
          <a:prstGeom prst="rect">
            <a:avLst/>
          </a:prstGeom>
          <a:noFill/>
          <a:ln w="9525">
            <a:noFill/>
            <a:miter lim="800000"/>
            <a:headEnd/>
            <a:tailEnd/>
          </a:ln>
        </p:spPr>
        <p:txBody>
          <a:bodyPr>
            <a:spAutoFit/>
          </a:bodyPr>
          <a:lstStyle/>
          <a:p>
            <a:pPr>
              <a:defRPr/>
            </a:pPr>
            <a:r>
              <a:rPr lang="de-DE" b="1" dirty="0">
                <a:solidFill>
                  <a:srgbClr val="FFFFFF"/>
                </a:solidFill>
                <a:effectLst>
                  <a:outerShdw blurRad="38100" dist="38100" dir="2700000" algn="tl">
                    <a:srgbClr val="000000">
                      <a:alpha val="43137"/>
                    </a:srgbClr>
                  </a:outerShdw>
                </a:effectLst>
                <a:latin typeface="Arial" charset="0"/>
                <a:cs typeface="Arial" charset="0"/>
              </a:rPr>
              <a:t>1Mo 12:</a:t>
            </a:r>
            <a:r>
              <a:rPr lang="de-DE" b="1" dirty="0">
                <a:solidFill>
                  <a:srgbClr val="FFFF00"/>
                </a:solidFill>
                <a:effectLst>
                  <a:outerShdw blurRad="38100" dist="38100" dir="2700000" algn="tl">
                    <a:srgbClr val="000000">
                      <a:alpha val="43137"/>
                    </a:srgbClr>
                  </a:outerShdw>
                </a:effectLst>
                <a:latin typeface="Arial" charset="0"/>
                <a:cs typeface="Arial" charset="0"/>
              </a:rPr>
              <a:t> </a:t>
            </a:r>
            <a:r>
              <a:rPr lang="de-DE" dirty="0">
                <a:solidFill>
                  <a:srgbClr val="FFFF00"/>
                </a:solidFill>
                <a:effectLst>
                  <a:outerShdw blurRad="38100" dist="38100" dir="2700000" algn="tl">
                    <a:srgbClr val="000000">
                      <a:alpha val="43137"/>
                    </a:srgbClr>
                  </a:outerShdw>
                </a:effectLst>
                <a:latin typeface="Arial" charset="0"/>
                <a:cs typeface="Arial" charset="0"/>
              </a:rPr>
              <a:t> 1 Und der HERR hatte zu Abram gesagt: Geh aus deinem Land und </a:t>
            </a:r>
            <a:r>
              <a:rPr lang="de-DE" dirty="0">
                <a:solidFill>
                  <a:srgbClr val="00FF00"/>
                </a:solidFill>
                <a:effectLst>
                  <a:outerShdw blurRad="38100" dist="38100" dir="2700000" algn="tl">
                    <a:srgbClr val="000000">
                      <a:alpha val="43137"/>
                    </a:srgbClr>
                  </a:outerShdw>
                </a:effectLst>
                <a:latin typeface="Arial" charset="0"/>
                <a:cs typeface="Arial" charset="0"/>
              </a:rPr>
              <a:t>aus deiner Verwandtschaft</a:t>
            </a:r>
            <a:r>
              <a:rPr lang="de-DE" dirty="0">
                <a:solidFill>
                  <a:srgbClr val="FFFF00"/>
                </a:solidFill>
                <a:effectLst>
                  <a:outerShdw blurRad="38100" dist="38100" dir="2700000" algn="tl">
                    <a:srgbClr val="000000">
                      <a:alpha val="43137"/>
                    </a:srgbClr>
                  </a:outerShdw>
                </a:effectLst>
                <a:latin typeface="Arial" charset="0"/>
                <a:cs typeface="Arial" charset="0"/>
              </a:rPr>
              <a:t> und </a:t>
            </a:r>
            <a:r>
              <a:rPr lang="de-DE" dirty="0">
                <a:solidFill>
                  <a:srgbClr val="00FF00"/>
                </a:solidFill>
                <a:effectLst>
                  <a:outerShdw blurRad="38100" dist="38100" dir="2700000" algn="tl">
                    <a:srgbClr val="000000">
                      <a:alpha val="43137"/>
                    </a:srgbClr>
                  </a:outerShdw>
                </a:effectLst>
                <a:latin typeface="Arial" charset="0"/>
                <a:cs typeface="Arial" charset="0"/>
              </a:rPr>
              <a:t>aus deines Vaters Haus</a:t>
            </a:r>
            <a:r>
              <a:rPr lang="de-DE" dirty="0">
                <a:solidFill>
                  <a:srgbClr val="FFFF00"/>
                </a:solidFill>
                <a:effectLst>
                  <a:outerShdw blurRad="38100" dist="38100" dir="2700000" algn="tl">
                    <a:srgbClr val="000000">
                      <a:alpha val="43137"/>
                    </a:srgbClr>
                  </a:outerShdw>
                </a:effectLst>
                <a:latin typeface="Arial" charset="0"/>
                <a:cs typeface="Arial" charset="0"/>
              </a:rPr>
              <a:t>, in das Land, das ich dir zeigen werde. </a:t>
            </a:r>
          </a:p>
          <a:p>
            <a:pPr>
              <a:defRPr/>
            </a:pPr>
            <a:endParaRPr lang="de-DE"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 Verwandtschaft </a:t>
            </a:r>
            <a:r>
              <a:rPr lang="de-CH"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Lot</a:t>
            </a:r>
          </a:p>
          <a:p>
            <a:pPr>
              <a:defRPr/>
            </a:pPr>
            <a:r>
              <a:rPr lang="de-CH"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Vaterhaus  </a:t>
            </a:r>
            <a:r>
              <a:rPr lang="de-CH" dirty="0" err="1">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Tarah</a:t>
            </a:r>
            <a:endParaRPr lang="de-DE" dirty="0">
              <a:solidFill>
                <a:srgbClr val="FFFFFF"/>
              </a:solidFill>
              <a:effectLst>
                <a:outerShdw blurRad="38100" dist="38100" dir="2700000" algn="tl">
                  <a:srgbClr val="000000">
                    <a:alpha val="43137"/>
                  </a:srgbClr>
                </a:outerShdw>
              </a:effectLst>
              <a:latin typeface="Arial" charset="0"/>
              <a:cs typeface="Arial" charset="0"/>
            </a:endParaRPr>
          </a:p>
          <a:p>
            <a:pPr>
              <a:defRPr/>
            </a:pPr>
            <a:r>
              <a:rPr lang="de-DE" dirty="0">
                <a:solidFill>
                  <a:srgbClr val="FFFF00"/>
                </a:solidFill>
                <a:effectLst>
                  <a:outerShdw blurRad="38100" dist="38100" dir="2700000" algn="tl">
                    <a:srgbClr val="000000">
                      <a:alpha val="43137"/>
                    </a:srgbClr>
                  </a:outerShdw>
                </a:effectLst>
              </a:rPr>
              <a:t> </a:t>
            </a:r>
          </a:p>
        </p:txBody>
      </p:sp>
      <p:sp>
        <p:nvSpPr>
          <p:cNvPr id="27656" name="Line 8"/>
          <p:cNvSpPr>
            <a:spLocks noChangeShapeType="1"/>
          </p:cNvSpPr>
          <p:nvPr/>
        </p:nvSpPr>
        <p:spPr bwMode="auto">
          <a:xfrm flipH="1" flipV="1">
            <a:off x="1979613" y="2708275"/>
            <a:ext cx="1944687" cy="20161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7657" name="Line 9"/>
          <p:cNvSpPr>
            <a:spLocks noChangeShapeType="1"/>
          </p:cNvSpPr>
          <p:nvPr/>
        </p:nvSpPr>
        <p:spPr bwMode="auto">
          <a:xfrm flipH="1">
            <a:off x="611188" y="2708275"/>
            <a:ext cx="1223962" cy="151288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7658" name="Text Box 10"/>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de-DE" sz="4000" dirty="0" smtClean="0">
                <a:solidFill>
                  <a:srgbClr val="FF3300"/>
                </a:solidFill>
                <a:effectLst>
                  <a:outerShdw blurRad="38100" dist="38100" dir="2700000" algn="tl">
                    <a:srgbClr val="000000">
                      <a:alpha val="43137"/>
                    </a:srgbClr>
                  </a:outerShdw>
                </a:effectLst>
                <a:latin typeface="Arial" charset="0"/>
              </a:rPr>
              <a:t>Abrahams Berufung:</a:t>
            </a:r>
            <a:br>
              <a:rPr lang="de-DE" sz="4000" dirty="0" smtClean="0">
                <a:solidFill>
                  <a:srgbClr val="FF3300"/>
                </a:solidFill>
                <a:effectLst>
                  <a:outerShdw blurRad="38100" dist="38100" dir="2700000" algn="tl">
                    <a:srgbClr val="000000">
                      <a:alpha val="43137"/>
                    </a:srgbClr>
                  </a:outerShdw>
                </a:effectLst>
                <a:latin typeface="Arial" charset="0"/>
              </a:rPr>
            </a:br>
            <a:r>
              <a:rPr lang="de-DE" sz="4000" dirty="0" smtClean="0">
                <a:solidFill>
                  <a:srgbClr val="FF3300"/>
                </a:solidFill>
                <a:effectLst>
                  <a:outerShdw blurRad="38100" dist="38100" dir="2700000" algn="tl">
                    <a:srgbClr val="000000">
                      <a:alpha val="43137"/>
                    </a:srgbClr>
                  </a:outerShdw>
                </a:effectLst>
                <a:latin typeface="Arial" charset="0"/>
              </a:rPr>
              <a:t>Blockade</a:t>
            </a:r>
            <a:r>
              <a:rPr lang="de-DE" dirty="0" smtClean="0">
                <a:effectLst>
                  <a:outerShdw blurRad="38100" dist="38100" dir="2700000" algn="tl">
                    <a:srgbClr val="000000">
                      <a:alpha val="43137"/>
                    </a:srgbClr>
                  </a:outerShdw>
                </a:effectLst>
              </a:rPr>
              <a:t> </a:t>
            </a:r>
            <a:endParaRPr lang="fr-FR" sz="4000" i="1" dirty="0" smtClean="0">
              <a:solidFill>
                <a:srgbClr val="FF3300"/>
              </a:solidFill>
              <a:effectLst>
                <a:outerShdw blurRad="38100" dist="38100" dir="2700000" algn="tl">
                  <a:srgbClr val="000000">
                    <a:alpha val="43137"/>
                  </a:srgbClr>
                </a:outerShdw>
              </a:effectLst>
              <a:latin typeface="Arial" charset="0"/>
            </a:endParaRPr>
          </a:p>
        </p:txBody>
      </p:sp>
      <p:sp>
        <p:nvSpPr>
          <p:cNvPr id="28675"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8676"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8677"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0726" name="Text Box 7"/>
          <p:cNvSpPr txBox="1">
            <a:spLocks noChangeArrowheads="1"/>
          </p:cNvSpPr>
          <p:nvPr/>
        </p:nvSpPr>
        <p:spPr bwMode="auto">
          <a:xfrm>
            <a:off x="4211638" y="2276475"/>
            <a:ext cx="4608512" cy="3933825"/>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b="1" dirty="0">
                <a:solidFill>
                  <a:srgbClr val="FFFFFF"/>
                </a:solidFill>
                <a:effectLst>
                  <a:outerShdw blurRad="38100" dist="38100" dir="2700000" algn="tl">
                    <a:srgbClr val="000000">
                      <a:alpha val="43137"/>
                    </a:srgbClr>
                  </a:outerShdw>
                </a:effectLst>
                <a:latin typeface="Arial" charset="0"/>
                <a:cs typeface="Arial" charset="0"/>
              </a:rPr>
              <a:t>1Mo 11: </a:t>
            </a:r>
            <a:r>
              <a:rPr lang="de-CH" dirty="0">
                <a:solidFill>
                  <a:srgbClr val="FFFF00"/>
                </a:solidFill>
                <a:effectLst>
                  <a:outerShdw blurRad="38100" dist="38100" dir="2700000" algn="tl">
                    <a:srgbClr val="000000">
                      <a:alpha val="43137"/>
                    </a:srgbClr>
                  </a:outerShdw>
                </a:effectLst>
                <a:latin typeface="Arial" charset="0"/>
                <a:cs typeface="Arial" charset="0"/>
              </a:rPr>
              <a:t>31 Und </a:t>
            </a:r>
            <a:r>
              <a:rPr lang="de-CH" dirty="0" err="1">
                <a:solidFill>
                  <a:srgbClr val="FFFF00"/>
                </a:solidFill>
                <a:effectLst>
                  <a:outerShdw blurRad="38100" dist="38100" dir="2700000" algn="tl">
                    <a:srgbClr val="000000">
                      <a:alpha val="43137"/>
                    </a:srgbClr>
                  </a:outerShdw>
                </a:effectLst>
                <a:latin typeface="Arial" charset="0"/>
                <a:cs typeface="Arial" charset="0"/>
              </a:rPr>
              <a:t>Tarah</a:t>
            </a:r>
            <a:r>
              <a:rPr lang="de-CH" dirty="0">
                <a:solidFill>
                  <a:srgbClr val="FFFF00"/>
                </a:solidFill>
                <a:effectLst>
                  <a:outerShdw blurRad="38100" dist="38100" dir="2700000" algn="tl">
                    <a:srgbClr val="000000">
                      <a:alpha val="43137"/>
                    </a:srgbClr>
                  </a:outerShdw>
                </a:effectLst>
                <a:latin typeface="Arial" charset="0"/>
                <a:cs typeface="Arial" charset="0"/>
              </a:rPr>
              <a:t> nahm seinen Sohn Abram und Lot, den Sohn </a:t>
            </a:r>
            <a:r>
              <a:rPr lang="de-CH" dirty="0" err="1">
                <a:solidFill>
                  <a:srgbClr val="FFFF00"/>
                </a:solidFill>
                <a:effectLst>
                  <a:outerShdw blurRad="38100" dist="38100" dir="2700000" algn="tl">
                    <a:srgbClr val="000000">
                      <a:alpha val="43137"/>
                    </a:srgbClr>
                  </a:outerShdw>
                </a:effectLst>
                <a:latin typeface="Arial" charset="0"/>
                <a:cs typeface="Arial" charset="0"/>
              </a:rPr>
              <a:t>Harans</a:t>
            </a:r>
            <a:r>
              <a:rPr lang="de-CH" dirty="0">
                <a:solidFill>
                  <a:srgbClr val="FFFF00"/>
                </a:solidFill>
                <a:effectLst>
                  <a:outerShdw blurRad="38100" dist="38100" dir="2700000" algn="tl">
                    <a:srgbClr val="000000">
                      <a:alpha val="43137"/>
                    </a:srgbClr>
                  </a:outerShdw>
                </a:effectLst>
                <a:latin typeface="Arial" charset="0"/>
                <a:cs typeface="Arial" charset="0"/>
              </a:rPr>
              <a:t>, seines Sohnes Sohn, und </a:t>
            </a:r>
            <a:r>
              <a:rPr lang="de-CH" dirty="0" err="1">
                <a:solidFill>
                  <a:srgbClr val="FFFF00"/>
                </a:solidFill>
                <a:effectLst>
                  <a:outerShdw blurRad="38100" dist="38100" dir="2700000" algn="tl">
                    <a:srgbClr val="000000">
                      <a:alpha val="43137"/>
                    </a:srgbClr>
                  </a:outerShdw>
                </a:effectLst>
                <a:latin typeface="Arial" charset="0"/>
                <a:cs typeface="Arial" charset="0"/>
              </a:rPr>
              <a:t>Sarai</a:t>
            </a:r>
            <a:r>
              <a:rPr lang="de-CH" dirty="0">
                <a:solidFill>
                  <a:srgbClr val="FFFF00"/>
                </a:solidFill>
                <a:effectLst>
                  <a:outerShdw blurRad="38100" dist="38100" dir="2700000" algn="tl">
                    <a:srgbClr val="000000">
                      <a:alpha val="43137"/>
                    </a:srgbClr>
                  </a:outerShdw>
                </a:effectLst>
                <a:latin typeface="Arial" charset="0"/>
                <a:cs typeface="Arial" charset="0"/>
              </a:rPr>
              <a:t>, seine Schwiegertochter, die Frau seines Sohnes Abram; und sie zogen miteinander aus Ur in Chaldäa, um in das Land Kanaan zu gehen; und sie kamen </a:t>
            </a:r>
            <a:r>
              <a:rPr lang="de-CH" dirty="0">
                <a:solidFill>
                  <a:srgbClr val="00FF00"/>
                </a:solidFill>
                <a:effectLst>
                  <a:outerShdw blurRad="38100" dist="38100" dir="2700000" algn="tl">
                    <a:srgbClr val="000000">
                      <a:alpha val="43137"/>
                    </a:srgbClr>
                  </a:outerShdw>
                </a:effectLst>
                <a:latin typeface="Arial" charset="0"/>
                <a:cs typeface="Arial" charset="0"/>
              </a:rPr>
              <a:t>bis </a:t>
            </a:r>
            <a:r>
              <a:rPr lang="de-CH" dirty="0" err="1">
                <a:solidFill>
                  <a:srgbClr val="00FF00"/>
                </a:solidFill>
                <a:effectLst>
                  <a:outerShdw blurRad="38100" dist="38100" dir="2700000" algn="tl">
                    <a:srgbClr val="000000">
                      <a:alpha val="43137"/>
                    </a:srgbClr>
                  </a:outerShdw>
                </a:effectLst>
                <a:latin typeface="Arial" charset="0"/>
                <a:cs typeface="Arial" charset="0"/>
              </a:rPr>
              <a:t>Haran</a:t>
            </a:r>
            <a:r>
              <a:rPr lang="de-CH" dirty="0">
                <a:solidFill>
                  <a:srgbClr val="00FF00"/>
                </a:solidFill>
                <a:effectLst>
                  <a:outerShdw blurRad="38100" dist="38100" dir="2700000" algn="tl">
                    <a:srgbClr val="000000">
                      <a:alpha val="43137"/>
                    </a:srgbClr>
                  </a:outerShdw>
                </a:effectLst>
                <a:latin typeface="Arial" charset="0"/>
                <a:cs typeface="Arial" charset="0"/>
              </a:rPr>
              <a:t> und wohnten dort</a:t>
            </a:r>
            <a:r>
              <a:rPr lang="de-CH" dirty="0">
                <a:solidFill>
                  <a:srgbClr val="FFFF00"/>
                </a:solidFill>
                <a:effectLst>
                  <a:outerShdw blurRad="38100" dist="38100" dir="2700000" algn="tl">
                    <a:srgbClr val="000000">
                      <a:alpha val="43137"/>
                    </a:srgbClr>
                  </a:outerShdw>
                </a:effectLst>
                <a:latin typeface="Arial" charset="0"/>
                <a:cs typeface="Arial" charset="0"/>
              </a:rPr>
              <a:t>. 32 Und die Tage </a:t>
            </a:r>
            <a:r>
              <a:rPr lang="de-CH" dirty="0" err="1">
                <a:solidFill>
                  <a:srgbClr val="FFFF00"/>
                </a:solidFill>
                <a:effectLst>
                  <a:outerShdw blurRad="38100" dist="38100" dir="2700000" algn="tl">
                    <a:srgbClr val="000000">
                      <a:alpha val="43137"/>
                    </a:srgbClr>
                  </a:outerShdw>
                </a:effectLst>
                <a:latin typeface="Arial" charset="0"/>
                <a:cs typeface="Arial" charset="0"/>
              </a:rPr>
              <a:t>Tarahs</a:t>
            </a:r>
            <a:r>
              <a:rPr lang="de-CH" dirty="0">
                <a:solidFill>
                  <a:srgbClr val="FFFF00"/>
                </a:solidFill>
                <a:effectLst>
                  <a:outerShdw blurRad="38100" dist="38100" dir="2700000" algn="tl">
                    <a:srgbClr val="000000">
                      <a:alpha val="43137"/>
                    </a:srgbClr>
                  </a:outerShdw>
                </a:effectLst>
                <a:latin typeface="Arial" charset="0"/>
                <a:cs typeface="Arial" charset="0"/>
              </a:rPr>
              <a:t> waren 205 Jahre, und </a:t>
            </a:r>
            <a:r>
              <a:rPr lang="de-CH" dirty="0" err="1">
                <a:solidFill>
                  <a:srgbClr val="FFFF00"/>
                </a:solidFill>
                <a:effectLst>
                  <a:outerShdw blurRad="38100" dist="38100" dir="2700000" algn="tl">
                    <a:srgbClr val="000000">
                      <a:alpha val="43137"/>
                    </a:srgbClr>
                  </a:outerShdw>
                </a:effectLst>
                <a:latin typeface="Arial" charset="0"/>
                <a:cs typeface="Arial" charset="0"/>
              </a:rPr>
              <a:t>Tarah</a:t>
            </a:r>
            <a:r>
              <a:rPr lang="de-CH" dirty="0">
                <a:solidFill>
                  <a:srgbClr val="FFFF00"/>
                </a:solidFill>
                <a:effectLst>
                  <a:outerShdw blurRad="38100" dist="38100" dir="2700000" algn="tl">
                    <a:srgbClr val="000000">
                      <a:alpha val="43137"/>
                    </a:srgbClr>
                  </a:outerShdw>
                </a:effectLst>
                <a:latin typeface="Arial" charset="0"/>
                <a:cs typeface="Arial" charset="0"/>
              </a:rPr>
              <a:t> starb in </a:t>
            </a:r>
            <a:r>
              <a:rPr lang="de-CH" dirty="0" err="1">
                <a:solidFill>
                  <a:srgbClr val="FFFF00"/>
                </a:solidFill>
                <a:effectLst>
                  <a:outerShdw blurRad="38100" dist="38100" dir="2700000" algn="tl">
                    <a:srgbClr val="000000">
                      <a:alpha val="43137"/>
                    </a:srgbClr>
                  </a:outerShdw>
                </a:effectLst>
                <a:latin typeface="Arial" charset="0"/>
                <a:cs typeface="Arial" charset="0"/>
              </a:rPr>
              <a:t>Haran</a:t>
            </a:r>
            <a:r>
              <a:rPr lang="de-CH" dirty="0">
                <a:solidFill>
                  <a:srgbClr val="FFFF00"/>
                </a:solidFill>
                <a:effectLst>
                  <a:outerShdw blurRad="38100" dist="38100" dir="2700000" algn="tl">
                    <a:srgbClr val="000000">
                      <a:alpha val="43137"/>
                    </a:srgbClr>
                  </a:outerShdw>
                </a:effectLst>
                <a:latin typeface="Arial" charset="0"/>
                <a:cs typeface="Arial" charset="0"/>
              </a:rPr>
              <a:t>.</a:t>
            </a:r>
            <a:r>
              <a:rPr lang="de-CH" dirty="0">
                <a:effectLst>
                  <a:outerShdw blurRad="38100" dist="38100" dir="2700000" algn="tl">
                    <a:srgbClr val="000000">
                      <a:alpha val="43137"/>
                    </a:srgbClr>
                  </a:outerShdw>
                </a:effectLst>
                <a:latin typeface="Arial" charset="0"/>
                <a:cs typeface="Arial" charset="0"/>
              </a:rPr>
              <a:t> </a:t>
            </a:r>
            <a:endParaRPr lang="de-DE" dirty="0">
              <a:solidFill>
                <a:srgbClr val="FFFF00"/>
              </a:solidFill>
              <a:effectLst>
                <a:outerShdw blurRad="38100" dist="38100" dir="2700000" algn="tl">
                  <a:srgbClr val="000000">
                    <a:alpha val="43137"/>
                  </a:srgbClr>
                </a:outerShdw>
              </a:effectLst>
              <a:latin typeface="Arial" charset="0"/>
              <a:cs typeface="Arial" charset="0"/>
            </a:endParaRPr>
          </a:p>
        </p:txBody>
      </p:sp>
      <p:pic>
        <p:nvPicPr>
          <p:cNvPr id="28679" name="Picture 13" descr="Harranruins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2349500"/>
            <a:ext cx="3810000" cy="1997075"/>
          </a:xfrm>
          <a:noFill/>
        </p:spPr>
      </p:pic>
      <p:sp>
        <p:nvSpPr>
          <p:cNvPr id="28680" name="Text Box 15"/>
          <p:cNvSpPr txBox="1">
            <a:spLocks noChangeArrowheads="1"/>
          </p:cNvSpPr>
          <p:nvPr/>
        </p:nvSpPr>
        <p:spPr bwMode="auto">
          <a:xfrm>
            <a:off x="179388" y="4365625"/>
            <a:ext cx="2090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2000">
                <a:solidFill>
                  <a:srgbClr val="FFFFFF"/>
                </a:solidFill>
                <a:latin typeface="Arial" panose="020B0604020202020204" pitchFamily="34" charset="0"/>
                <a:cs typeface="Arial" panose="020B0604020202020204" pitchFamily="34" charset="0"/>
              </a:rPr>
              <a:t>Ruinen in Haran </a:t>
            </a:r>
            <a:endParaRPr lang="de-DE" altLang="de-DE" sz="2000">
              <a:solidFill>
                <a:srgbClr val="FFFFFF"/>
              </a:solidFill>
              <a:latin typeface="Arial" panose="020B0604020202020204" pitchFamily="34" charset="0"/>
              <a:cs typeface="Arial" panose="020B0604020202020204" pitchFamily="34" charset="0"/>
            </a:endParaRPr>
          </a:p>
        </p:txBody>
      </p:sp>
      <p:sp>
        <p:nvSpPr>
          <p:cNvPr id="28681" name="Text Box 16"/>
          <p:cNvSpPr txBox="1">
            <a:spLocks noChangeArrowheads="1"/>
          </p:cNvSpPr>
          <p:nvPr/>
        </p:nvSpPr>
        <p:spPr bwMode="auto">
          <a:xfrm>
            <a:off x="250825" y="2014538"/>
            <a:ext cx="1225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Gerry Lynch GNU </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2" descr="Syria2mil"/>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349500"/>
            <a:ext cx="4752975" cy="4319588"/>
          </a:xfrm>
          <a:noFill/>
        </p:spPr>
      </p:pic>
      <p:sp>
        <p:nvSpPr>
          <p:cNvPr id="31747" name="Rectangle 2"/>
          <p:cNvSpPr>
            <a:spLocks noGrp="1" noChangeArrowheads="1"/>
          </p:cNvSpPr>
          <p:nvPr>
            <p:ph type="title"/>
          </p:nvPr>
        </p:nvSpPr>
        <p:spPr>
          <a:xfrm>
            <a:off x="0" y="609600"/>
            <a:ext cx="9144000" cy="1143000"/>
          </a:xfrm>
        </p:spPr>
        <p:txBody>
          <a:bodyPr/>
          <a:lstStyle/>
          <a:p>
            <a:pPr>
              <a:defRPr/>
            </a:pPr>
            <a:r>
              <a:rPr lang="de-DE" dirty="0" smtClean="0">
                <a:solidFill>
                  <a:srgbClr val="FF3300"/>
                </a:solidFill>
                <a:effectLst>
                  <a:outerShdw blurRad="38100" dist="38100" dir="2700000" algn="tl">
                    <a:srgbClr val="000000">
                      <a:alpha val="43137"/>
                    </a:srgbClr>
                  </a:outerShdw>
                </a:effectLst>
                <a:latin typeface="Arial" charset="0"/>
              </a:rPr>
              <a:t>Abrahams Berufung:</a:t>
            </a:r>
            <a:br>
              <a:rPr lang="de-DE" dirty="0" smtClean="0">
                <a:solidFill>
                  <a:srgbClr val="FF3300"/>
                </a:solidFill>
                <a:effectLst>
                  <a:outerShdw blurRad="38100" dist="38100" dir="2700000" algn="tl">
                    <a:srgbClr val="000000">
                      <a:alpha val="43137"/>
                    </a:srgbClr>
                  </a:outerShdw>
                </a:effectLst>
                <a:latin typeface="Arial" charset="0"/>
              </a:rPr>
            </a:br>
            <a:r>
              <a:rPr lang="de-DE" dirty="0" smtClean="0">
                <a:solidFill>
                  <a:srgbClr val="FF3300"/>
                </a:solidFill>
                <a:effectLst>
                  <a:outerShdw blurRad="38100" dist="38100" dir="2700000" algn="tl">
                    <a:srgbClr val="000000">
                      <a:alpha val="43137"/>
                    </a:srgbClr>
                  </a:outerShdw>
                </a:effectLst>
                <a:latin typeface="Arial" charset="0"/>
              </a:rPr>
              <a:t>Blockade </a:t>
            </a:r>
            <a:r>
              <a:rPr lang="de-DE" dirty="0" smtClean="0">
                <a:solidFill>
                  <a:srgbClr val="FF3300"/>
                </a:solidFill>
                <a:effectLst>
                  <a:outerShdw blurRad="38100" dist="38100" dir="2700000" algn="tl">
                    <a:srgbClr val="000000">
                      <a:alpha val="43137"/>
                    </a:srgbClr>
                  </a:outerShdw>
                </a:effectLst>
                <a:latin typeface="Arial" charset="0"/>
                <a:sym typeface="Wingdings" pitchFamily="2" charset="2"/>
              </a:rPr>
              <a:t> Tod  Auferstehung</a:t>
            </a:r>
            <a:r>
              <a:rPr lang="de-DE" sz="4800" dirty="0" smtClean="0">
                <a:effectLst>
                  <a:outerShdw blurRad="38100" dist="38100" dir="2700000" algn="tl">
                    <a:srgbClr val="000000">
                      <a:alpha val="43137"/>
                    </a:srgbClr>
                  </a:outerShdw>
                </a:effectLst>
              </a:rPr>
              <a:t> </a:t>
            </a:r>
            <a:endParaRPr lang="fr-FR" dirty="0" smtClean="0">
              <a:solidFill>
                <a:srgbClr val="FF3300"/>
              </a:solidFill>
              <a:effectLst>
                <a:outerShdw blurRad="38100" dist="38100" dir="2700000" algn="tl">
                  <a:srgbClr val="000000">
                    <a:alpha val="43137"/>
                  </a:srgbClr>
                </a:outerShdw>
              </a:effectLst>
              <a:latin typeface="Arial" charset="0"/>
              <a:sym typeface="Wingdings" pitchFamily="2" charset="2"/>
            </a:endParaRPr>
          </a:p>
        </p:txBody>
      </p:sp>
      <p:sp>
        <p:nvSpPr>
          <p:cNvPr id="29700"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29701"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29702"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1751" name="Text Box 7"/>
          <p:cNvSpPr txBox="1">
            <a:spLocks noChangeArrowheads="1"/>
          </p:cNvSpPr>
          <p:nvPr/>
        </p:nvSpPr>
        <p:spPr bwMode="auto">
          <a:xfrm>
            <a:off x="5148263" y="2286000"/>
            <a:ext cx="3841750" cy="3940175"/>
          </a:xfrm>
          <a:prstGeom prst="rect">
            <a:avLst/>
          </a:prstGeom>
          <a:noFill/>
          <a:ln w="9525">
            <a:noFill/>
            <a:miter lim="800000"/>
            <a:headEnd/>
            <a:tailEnd/>
          </a:ln>
        </p:spPr>
        <p:txBody>
          <a:bodyPr>
            <a:spAutoFit/>
          </a:bodyPr>
          <a:lstStyle/>
          <a:p>
            <a:pPr>
              <a:defRPr/>
            </a:pPr>
            <a:r>
              <a:rPr lang="de-DE" sz="2100" b="1" dirty="0">
                <a:solidFill>
                  <a:srgbClr val="FFFFFF"/>
                </a:solidFill>
                <a:effectLst>
                  <a:outerShdw blurRad="38100" dist="38100" dir="2700000" algn="tl">
                    <a:srgbClr val="000000">
                      <a:alpha val="43137"/>
                    </a:srgbClr>
                  </a:outerShdw>
                </a:effectLst>
                <a:latin typeface="Arial" charset="0"/>
                <a:cs typeface="Arial" charset="0"/>
              </a:rPr>
              <a:t>1Mo 11: </a:t>
            </a:r>
            <a:r>
              <a:rPr lang="de-CH" sz="2100" dirty="0">
                <a:solidFill>
                  <a:srgbClr val="FFFF00"/>
                </a:solidFill>
                <a:effectLst>
                  <a:outerShdw blurRad="38100" dist="38100" dir="2700000" algn="tl">
                    <a:srgbClr val="000000">
                      <a:alpha val="43137"/>
                    </a:srgbClr>
                  </a:outerShdw>
                </a:effectLst>
                <a:latin typeface="Arial" charset="0"/>
                <a:cs typeface="Arial" charset="0"/>
              </a:rPr>
              <a:t>31 … und sie kamen bis </a:t>
            </a:r>
            <a:r>
              <a:rPr lang="de-CH" sz="2100" dirty="0" err="1">
                <a:solidFill>
                  <a:srgbClr val="FFFF00"/>
                </a:solidFill>
                <a:effectLst>
                  <a:outerShdw blurRad="38100" dist="38100" dir="2700000" algn="tl">
                    <a:srgbClr val="000000">
                      <a:alpha val="43137"/>
                    </a:srgbClr>
                  </a:outerShdw>
                </a:effectLst>
                <a:latin typeface="Arial" charset="0"/>
                <a:cs typeface="Arial" charset="0"/>
              </a:rPr>
              <a:t>Haran</a:t>
            </a:r>
            <a:r>
              <a:rPr lang="de-CH" sz="2100" dirty="0">
                <a:solidFill>
                  <a:srgbClr val="FFFF00"/>
                </a:solidFill>
                <a:effectLst>
                  <a:outerShdw blurRad="38100" dist="38100" dir="2700000" algn="tl">
                    <a:srgbClr val="000000">
                      <a:alpha val="43137"/>
                    </a:srgbClr>
                  </a:outerShdw>
                </a:effectLst>
                <a:latin typeface="Arial" charset="0"/>
                <a:cs typeface="Arial" charset="0"/>
              </a:rPr>
              <a:t> und wohnten dort. 32 </a:t>
            </a:r>
            <a:r>
              <a:rPr lang="de-CH" sz="2100" dirty="0">
                <a:solidFill>
                  <a:srgbClr val="00FF00"/>
                </a:solidFill>
                <a:effectLst>
                  <a:outerShdw blurRad="38100" dist="38100" dir="2700000" algn="tl">
                    <a:srgbClr val="000000">
                      <a:alpha val="43137"/>
                    </a:srgbClr>
                  </a:outerShdw>
                </a:effectLst>
                <a:latin typeface="Arial" charset="0"/>
                <a:cs typeface="Arial" charset="0"/>
              </a:rPr>
              <a:t>Und die Tage </a:t>
            </a:r>
            <a:r>
              <a:rPr lang="de-CH" sz="2100" dirty="0" err="1">
                <a:solidFill>
                  <a:srgbClr val="00FF00"/>
                </a:solidFill>
                <a:effectLst>
                  <a:outerShdw blurRad="38100" dist="38100" dir="2700000" algn="tl">
                    <a:srgbClr val="000000">
                      <a:alpha val="43137"/>
                    </a:srgbClr>
                  </a:outerShdw>
                </a:effectLst>
                <a:latin typeface="Arial" charset="0"/>
                <a:cs typeface="Arial" charset="0"/>
              </a:rPr>
              <a:t>Tarahs</a:t>
            </a:r>
            <a:r>
              <a:rPr lang="de-CH" sz="2100" dirty="0">
                <a:solidFill>
                  <a:srgbClr val="00FF00"/>
                </a:solidFill>
                <a:effectLst>
                  <a:outerShdw blurRad="38100" dist="38100" dir="2700000" algn="tl">
                    <a:srgbClr val="000000">
                      <a:alpha val="43137"/>
                    </a:srgbClr>
                  </a:outerShdw>
                </a:effectLst>
                <a:latin typeface="Arial" charset="0"/>
                <a:cs typeface="Arial" charset="0"/>
              </a:rPr>
              <a:t> waren 205 Jahre, und </a:t>
            </a:r>
            <a:r>
              <a:rPr lang="de-CH" sz="2100" dirty="0" err="1">
                <a:solidFill>
                  <a:srgbClr val="00FF00"/>
                </a:solidFill>
                <a:effectLst>
                  <a:outerShdw blurRad="38100" dist="38100" dir="2700000" algn="tl">
                    <a:srgbClr val="000000">
                      <a:alpha val="43137"/>
                    </a:srgbClr>
                  </a:outerShdw>
                </a:effectLst>
                <a:latin typeface="Arial" charset="0"/>
                <a:cs typeface="Arial" charset="0"/>
              </a:rPr>
              <a:t>Tarah</a:t>
            </a:r>
            <a:r>
              <a:rPr lang="de-CH" sz="2100" dirty="0">
                <a:solidFill>
                  <a:srgbClr val="00FF00"/>
                </a:solidFill>
                <a:effectLst>
                  <a:outerShdw blurRad="38100" dist="38100" dir="2700000" algn="tl">
                    <a:srgbClr val="000000">
                      <a:alpha val="43137"/>
                    </a:srgbClr>
                  </a:outerShdw>
                </a:effectLst>
                <a:latin typeface="Arial" charset="0"/>
                <a:cs typeface="Arial" charset="0"/>
              </a:rPr>
              <a:t> starb in </a:t>
            </a:r>
            <a:r>
              <a:rPr lang="de-CH" sz="2100" dirty="0" err="1">
                <a:solidFill>
                  <a:srgbClr val="00FF00"/>
                </a:solidFill>
                <a:effectLst>
                  <a:outerShdw blurRad="38100" dist="38100" dir="2700000" algn="tl">
                    <a:srgbClr val="000000">
                      <a:alpha val="43137"/>
                    </a:srgbClr>
                  </a:outerShdw>
                </a:effectLst>
                <a:latin typeface="Arial" charset="0"/>
                <a:cs typeface="Arial" charset="0"/>
              </a:rPr>
              <a:t>Haran</a:t>
            </a:r>
            <a:r>
              <a:rPr lang="de-CH" sz="2100" dirty="0">
                <a:solidFill>
                  <a:srgbClr val="00FF00"/>
                </a:solidFill>
                <a:effectLst>
                  <a:outerShdw blurRad="38100" dist="38100" dir="2700000" algn="tl">
                    <a:srgbClr val="000000">
                      <a:alpha val="43137"/>
                    </a:srgbClr>
                  </a:outerShdw>
                </a:effectLst>
                <a:latin typeface="Arial" charset="0"/>
                <a:cs typeface="Arial" charset="0"/>
              </a:rPr>
              <a:t>.</a:t>
            </a:r>
          </a:p>
          <a:p>
            <a:pPr>
              <a:defRPr/>
            </a:pPr>
            <a:endParaRPr lang="de-CH" sz="2100" dirty="0">
              <a:solidFill>
                <a:srgbClr val="00FF00"/>
              </a:solidFill>
              <a:effectLst>
                <a:outerShdw blurRad="38100" dist="38100" dir="2700000" algn="tl">
                  <a:srgbClr val="000000">
                    <a:alpha val="43137"/>
                  </a:srgbClr>
                </a:outerShdw>
              </a:effectLst>
              <a:latin typeface="Arial" charset="0"/>
              <a:cs typeface="Arial" charset="0"/>
            </a:endParaRPr>
          </a:p>
          <a:p>
            <a:pPr>
              <a:defRPr/>
            </a:pPr>
            <a:r>
              <a:rPr lang="de-DE" sz="2100" dirty="0">
                <a:solidFill>
                  <a:srgbClr val="FFFFFF"/>
                </a:solidFill>
                <a:effectLst>
                  <a:outerShdw blurRad="38100" dist="38100" dir="2700000" algn="tl">
                    <a:srgbClr val="000000">
                      <a:alpha val="43137"/>
                    </a:srgbClr>
                  </a:outerShdw>
                </a:effectLst>
                <a:latin typeface="Arial" charset="0"/>
                <a:cs typeface="Arial" charset="0"/>
              </a:rPr>
              <a:t> Zwischenstation in </a:t>
            </a:r>
            <a:r>
              <a:rPr lang="de-DE" sz="2100" dirty="0" err="1">
                <a:solidFill>
                  <a:srgbClr val="FFFFFF"/>
                </a:solidFill>
                <a:effectLst>
                  <a:outerShdw blurRad="38100" dist="38100" dir="2700000" algn="tl">
                    <a:srgbClr val="000000">
                      <a:alpha val="43137"/>
                    </a:srgbClr>
                  </a:outerShdw>
                </a:effectLst>
                <a:latin typeface="Arial" charset="0"/>
                <a:cs typeface="Arial" charset="0"/>
              </a:rPr>
              <a:t>Haran</a:t>
            </a:r>
            <a:r>
              <a:rPr lang="de-DE" sz="2100" dirty="0">
                <a:solidFill>
                  <a:srgbClr val="FFFFFF"/>
                </a:solidFill>
                <a:effectLst>
                  <a:outerShdw blurRad="38100" dist="38100" dir="2700000" algn="tl">
                    <a:srgbClr val="000000">
                      <a:alpha val="43137"/>
                    </a:srgbClr>
                  </a:outerShdw>
                </a:effectLst>
                <a:latin typeface="Arial" charset="0"/>
                <a:cs typeface="Arial" charset="0"/>
              </a:rPr>
              <a:t> (Südtürkei), wo auch der Mondgott verehrt wurde</a:t>
            </a:r>
          </a:p>
          <a:p>
            <a:pPr>
              <a:defRPr/>
            </a:pPr>
            <a:r>
              <a:rPr lang="de-DE" sz="2100" dirty="0">
                <a:solidFill>
                  <a:srgbClr val="FFFFFF"/>
                </a:solidFill>
                <a:effectLst>
                  <a:outerShdw blurRad="38100" dist="38100" dir="2700000" algn="tl">
                    <a:srgbClr val="000000">
                      <a:alpha val="43137"/>
                    </a:srgbClr>
                  </a:outerShdw>
                </a:effectLst>
                <a:latin typeface="Arial" charset="0"/>
                <a:cs typeface="Arial" charset="0"/>
              </a:rPr>
              <a:t> </a:t>
            </a:r>
            <a:r>
              <a:rPr lang="de-DE" sz="2100" dirty="0" err="1">
                <a:solidFill>
                  <a:srgbClr val="FFFFFF"/>
                </a:solidFill>
                <a:effectLst>
                  <a:outerShdw blurRad="38100" dist="38100" dir="2700000" algn="tl">
                    <a:srgbClr val="000000">
                      <a:alpha val="43137"/>
                    </a:srgbClr>
                  </a:outerShdw>
                </a:effectLst>
                <a:latin typeface="Arial" charset="0"/>
                <a:cs typeface="Arial" charset="0"/>
              </a:rPr>
              <a:t>Haran</a:t>
            </a:r>
            <a:r>
              <a:rPr lang="de-DE" sz="2100" dirty="0">
                <a:solidFill>
                  <a:srgbClr val="FFFFFF"/>
                </a:solidFill>
                <a:effectLst>
                  <a:outerShdw blurRad="38100" dist="38100" dir="2700000" algn="tl">
                    <a:srgbClr val="000000">
                      <a:alpha val="43137"/>
                    </a:srgbClr>
                  </a:outerShdw>
                </a:effectLst>
                <a:latin typeface="Arial" charset="0"/>
                <a:cs typeface="Arial" charset="0"/>
              </a:rPr>
              <a:t> war um 2000 v. Chr. ein Handelszentrum, von 1800 - 800 v. Chr. aber verlassen.</a:t>
            </a:r>
          </a:p>
        </p:txBody>
      </p:sp>
      <p:sp>
        <p:nvSpPr>
          <p:cNvPr id="29704" name="Line 8"/>
          <p:cNvSpPr>
            <a:spLocks noChangeShapeType="1"/>
          </p:cNvSpPr>
          <p:nvPr/>
        </p:nvSpPr>
        <p:spPr bwMode="auto">
          <a:xfrm flipH="1" flipV="1">
            <a:off x="2627313" y="2852738"/>
            <a:ext cx="360362" cy="21605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29705" name="Text Box 14"/>
          <p:cNvSpPr txBox="1">
            <a:spLocks noChangeArrowheads="1"/>
          </p:cNvSpPr>
          <p:nvPr/>
        </p:nvSpPr>
        <p:spPr bwMode="auto">
          <a:xfrm>
            <a:off x="250825" y="20605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Neone"/>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276475"/>
            <a:ext cx="4752975" cy="3021013"/>
          </a:xfrm>
          <a:noFill/>
        </p:spPr>
      </p:pic>
      <p:sp>
        <p:nvSpPr>
          <p:cNvPr id="32771" name="Rectangle 2"/>
          <p:cNvSpPr>
            <a:spLocks noGrp="1" noChangeArrowheads="1"/>
          </p:cNvSpPr>
          <p:nvPr>
            <p:ph type="title"/>
          </p:nvPr>
        </p:nvSpPr>
        <p:spPr/>
        <p:txBody>
          <a:bodyPr/>
          <a:lstStyle/>
          <a:p>
            <a:pPr>
              <a:defRPr/>
            </a:pPr>
            <a:r>
              <a:rPr lang="de-DE" sz="4000" dirty="0" smtClean="0">
                <a:solidFill>
                  <a:srgbClr val="00FF00"/>
                </a:solidFill>
                <a:effectLst>
                  <a:outerShdw blurRad="38100" dist="38100" dir="2700000" algn="tl">
                    <a:srgbClr val="000000">
                      <a:alpha val="43137"/>
                    </a:srgbClr>
                  </a:outerShdw>
                </a:effectLst>
                <a:latin typeface="Arial" charset="0"/>
              </a:rPr>
              <a:t>Abraham in Kanaan:</a:t>
            </a:r>
            <a:br>
              <a:rPr lang="de-DE" sz="4000" dirty="0" smtClean="0">
                <a:solidFill>
                  <a:srgbClr val="00FF00"/>
                </a:solidFill>
                <a:effectLst>
                  <a:outerShdw blurRad="38100" dist="38100" dir="2700000" algn="tl">
                    <a:srgbClr val="000000">
                      <a:alpha val="43137"/>
                    </a:srgbClr>
                  </a:outerShdw>
                </a:effectLst>
                <a:latin typeface="Arial" charset="0"/>
              </a:rPr>
            </a:br>
            <a:r>
              <a:rPr lang="de-DE" sz="4000" dirty="0" smtClean="0">
                <a:solidFill>
                  <a:srgbClr val="00FF00"/>
                </a:solidFill>
                <a:effectLst>
                  <a:outerShdw blurRad="38100" dist="38100" dir="2700000" algn="tl">
                    <a:srgbClr val="000000">
                      <a:alpha val="43137"/>
                    </a:srgbClr>
                  </a:outerShdw>
                </a:effectLst>
                <a:latin typeface="Arial" charset="0"/>
              </a:rPr>
              <a:t>Das Ziel erreicht!</a:t>
            </a:r>
            <a:br>
              <a:rPr lang="de-DE" sz="4000" dirty="0" smtClean="0">
                <a:solidFill>
                  <a:srgbClr val="00FF00"/>
                </a:solidFill>
                <a:effectLst>
                  <a:outerShdw blurRad="38100" dist="38100" dir="2700000" algn="tl">
                    <a:srgbClr val="000000">
                      <a:alpha val="43137"/>
                    </a:srgbClr>
                  </a:outerShdw>
                </a:effectLst>
                <a:latin typeface="Arial" charset="0"/>
              </a:rPr>
            </a:br>
            <a:endParaRPr lang="fr-FR" dirty="0" smtClean="0">
              <a:effectLst>
                <a:outerShdw blurRad="38100" dist="38100" dir="2700000" algn="tl">
                  <a:srgbClr val="000000">
                    <a:alpha val="43137"/>
                  </a:srgbClr>
                </a:outerShdw>
              </a:effectLst>
            </a:endParaRPr>
          </a:p>
        </p:txBody>
      </p:sp>
      <p:sp>
        <p:nvSpPr>
          <p:cNvPr id="30724"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30725"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0726"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2775" name="Text Box 7"/>
          <p:cNvSpPr txBox="1">
            <a:spLocks noChangeArrowheads="1"/>
          </p:cNvSpPr>
          <p:nvPr/>
        </p:nvSpPr>
        <p:spPr bwMode="auto">
          <a:xfrm>
            <a:off x="5029200" y="2286000"/>
            <a:ext cx="3960813" cy="4524375"/>
          </a:xfrm>
          <a:prstGeom prst="rect">
            <a:avLst/>
          </a:prstGeom>
          <a:noFill/>
          <a:ln w="9525">
            <a:noFill/>
            <a:miter lim="800000"/>
            <a:headEnd/>
            <a:tailEnd/>
          </a:ln>
        </p:spPr>
        <p:txBody>
          <a:bodyPr>
            <a:spAutoFit/>
          </a:bodyPr>
          <a:lstStyle/>
          <a:p>
            <a:pPr>
              <a:lnSpc>
                <a:spcPct val="80000"/>
              </a:lnSpc>
              <a:spcBef>
                <a:spcPct val="20000"/>
              </a:spcBef>
              <a:buClr>
                <a:schemeClr val="hlink"/>
              </a:buClr>
              <a:buSzPct val="60000"/>
              <a:buFont typeface="Wingdings" pitchFamily="2" charset="2"/>
              <a:buNone/>
              <a:defRPr/>
            </a:pPr>
            <a:r>
              <a:rPr lang="de-DE" b="1" dirty="0">
                <a:solidFill>
                  <a:srgbClr val="FFFFFF"/>
                </a:solidFill>
                <a:effectLst>
                  <a:outerShdw blurRad="38100" dist="38100" dir="2700000" algn="tl">
                    <a:srgbClr val="000000">
                      <a:alpha val="43137"/>
                    </a:srgbClr>
                  </a:outerShdw>
                </a:effectLst>
                <a:latin typeface="Arial" charset="0"/>
                <a:cs typeface="Arial" charset="0"/>
              </a:rPr>
              <a:t>1Mo 12: </a:t>
            </a:r>
            <a:r>
              <a:rPr lang="de-CH" dirty="0">
                <a:solidFill>
                  <a:srgbClr val="FFFF00"/>
                </a:solidFill>
                <a:effectLst>
                  <a:outerShdw blurRad="38100" dist="38100" dir="2700000" algn="tl">
                    <a:srgbClr val="000000">
                      <a:alpha val="43137"/>
                    </a:srgbClr>
                  </a:outerShdw>
                </a:effectLst>
                <a:latin typeface="Arial" charset="0"/>
                <a:cs typeface="Arial" charset="0"/>
              </a:rPr>
              <a:t>4 </a:t>
            </a:r>
            <a:r>
              <a:rPr lang="de-CH" dirty="0">
                <a:solidFill>
                  <a:srgbClr val="00FF00"/>
                </a:solidFill>
                <a:effectLst>
                  <a:outerShdw blurRad="38100" dist="38100" dir="2700000" algn="tl">
                    <a:srgbClr val="000000">
                      <a:alpha val="43137"/>
                    </a:srgbClr>
                  </a:outerShdw>
                </a:effectLst>
                <a:latin typeface="Arial" charset="0"/>
                <a:cs typeface="Arial" charset="0"/>
              </a:rPr>
              <a:t>Und Abram ging hin, wie der HERR zu ihm geredet hatte</a:t>
            </a:r>
            <a:r>
              <a:rPr lang="de-CH" dirty="0">
                <a:solidFill>
                  <a:srgbClr val="FFFF00"/>
                </a:solidFill>
                <a:effectLst>
                  <a:outerShdw blurRad="38100" dist="38100" dir="2700000" algn="tl">
                    <a:srgbClr val="000000">
                      <a:alpha val="43137"/>
                    </a:srgbClr>
                  </a:outerShdw>
                </a:effectLst>
                <a:latin typeface="Arial" charset="0"/>
                <a:cs typeface="Arial" charset="0"/>
              </a:rPr>
              <a:t>, und Lot ging mit ihm; und Abram war 75 Jahre alt, als er aus </a:t>
            </a:r>
            <a:r>
              <a:rPr lang="de-CH" dirty="0" err="1">
                <a:solidFill>
                  <a:srgbClr val="FFFF00"/>
                </a:solidFill>
                <a:effectLst>
                  <a:outerShdw blurRad="38100" dist="38100" dir="2700000" algn="tl">
                    <a:srgbClr val="000000">
                      <a:alpha val="43137"/>
                    </a:srgbClr>
                  </a:outerShdw>
                </a:effectLst>
                <a:latin typeface="Arial" charset="0"/>
                <a:cs typeface="Arial" charset="0"/>
              </a:rPr>
              <a:t>Haran</a:t>
            </a:r>
            <a:r>
              <a:rPr lang="de-CH" dirty="0">
                <a:solidFill>
                  <a:srgbClr val="FFFF00"/>
                </a:solidFill>
                <a:effectLst>
                  <a:outerShdw blurRad="38100" dist="38100" dir="2700000" algn="tl">
                    <a:srgbClr val="000000">
                      <a:alpha val="43137"/>
                    </a:srgbClr>
                  </a:outerShdw>
                </a:effectLst>
                <a:latin typeface="Arial" charset="0"/>
                <a:cs typeface="Arial" charset="0"/>
              </a:rPr>
              <a:t> zog. 5 Und Abram nahm </a:t>
            </a:r>
            <a:r>
              <a:rPr lang="de-CH" dirty="0" err="1">
                <a:solidFill>
                  <a:srgbClr val="FFFF00"/>
                </a:solidFill>
                <a:effectLst>
                  <a:outerShdw blurRad="38100" dist="38100" dir="2700000" algn="tl">
                    <a:srgbClr val="000000">
                      <a:alpha val="43137"/>
                    </a:srgbClr>
                  </a:outerShdw>
                </a:effectLst>
                <a:latin typeface="Arial" charset="0"/>
                <a:cs typeface="Arial" charset="0"/>
              </a:rPr>
              <a:t>Sarai</a:t>
            </a:r>
            <a:r>
              <a:rPr lang="de-CH" dirty="0">
                <a:solidFill>
                  <a:srgbClr val="FFFF00"/>
                </a:solidFill>
                <a:effectLst>
                  <a:outerShdw blurRad="38100" dist="38100" dir="2700000" algn="tl">
                    <a:srgbClr val="000000">
                      <a:alpha val="43137"/>
                    </a:srgbClr>
                  </a:outerShdw>
                </a:effectLst>
                <a:latin typeface="Arial" charset="0"/>
                <a:cs typeface="Arial" charset="0"/>
              </a:rPr>
              <a:t>, seine Frau, und Lot, seines Bruders Sohn, und alle ihre Habe, die sie erworben, und die Seelen, die sie in </a:t>
            </a:r>
            <a:r>
              <a:rPr lang="de-CH" dirty="0" err="1">
                <a:solidFill>
                  <a:srgbClr val="FFFF00"/>
                </a:solidFill>
                <a:effectLst>
                  <a:outerShdw blurRad="38100" dist="38100" dir="2700000" algn="tl">
                    <a:srgbClr val="000000">
                      <a:alpha val="43137"/>
                    </a:srgbClr>
                  </a:outerShdw>
                </a:effectLst>
                <a:latin typeface="Arial" charset="0"/>
                <a:cs typeface="Arial" charset="0"/>
              </a:rPr>
              <a:t>Haran</a:t>
            </a:r>
            <a:r>
              <a:rPr lang="de-CH" dirty="0">
                <a:solidFill>
                  <a:srgbClr val="FFFF00"/>
                </a:solidFill>
                <a:effectLst>
                  <a:outerShdw blurRad="38100" dist="38100" dir="2700000" algn="tl">
                    <a:srgbClr val="000000">
                      <a:alpha val="43137"/>
                    </a:srgbClr>
                  </a:outerShdw>
                </a:effectLst>
                <a:latin typeface="Arial" charset="0"/>
                <a:cs typeface="Arial" charset="0"/>
              </a:rPr>
              <a:t> gewonnen hatten, und sie zogen aus, um in das Land Kanaan zu gehen; </a:t>
            </a:r>
            <a:r>
              <a:rPr lang="de-CH" dirty="0">
                <a:solidFill>
                  <a:srgbClr val="00FF00"/>
                </a:solidFill>
                <a:effectLst>
                  <a:outerShdw blurRad="38100" dist="38100" dir="2700000" algn="tl">
                    <a:srgbClr val="000000">
                      <a:alpha val="43137"/>
                    </a:srgbClr>
                  </a:outerShdw>
                </a:effectLst>
                <a:latin typeface="Arial" charset="0"/>
                <a:cs typeface="Arial" charset="0"/>
              </a:rPr>
              <a:t>und sie kamen in das Land Kanaan</a:t>
            </a:r>
            <a:r>
              <a:rPr lang="de-CH" dirty="0">
                <a:solidFill>
                  <a:srgbClr val="FFFF00"/>
                </a:solidFill>
                <a:effectLst>
                  <a:outerShdw blurRad="38100" dist="38100" dir="2700000" algn="tl">
                    <a:srgbClr val="000000">
                      <a:alpha val="43137"/>
                    </a:srgbClr>
                  </a:outerShdw>
                </a:effectLst>
                <a:latin typeface="Arial" charset="0"/>
                <a:cs typeface="Arial" charset="0"/>
              </a:rPr>
              <a:t>. </a:t>
            </a:r>
            <a:endParaRPr lang="de-DE" dirty="0">
              <a:solidFill>
                <a:srgbClr val="FFFF00"/>
              </a:solidFill>
              <a:effectLst>
                <a:outerShdw blurRad="38100" dist="38100" dir="2700000" algn="tl">
                  <a:srgbClr val="000000">
                    <a:alpha val="43137"/>
                  </a:srgbClr>
                </a:outerShdw>
              </a:effectLst>
              <a:latin typeface="Arial" charset="0"/>
              <a:cs typeface="Arial" charset="0"/>
            </a:endParaRPr>
          </a:p>
        </p:txBody>
      </p:sp>
      <p:sp>
        <p:nvSpPr>
          <p:cNvPr id="32776" name="Text Box 10"/>
          <p:cNvSpPr txBox="1">
            <a:spLocks noChangeArrowheads="1"/>
          </p:cNvSpPr>
          <p:nvPr/>
        </p:nvSpPr>
        <p:spPr bwMode="auto">
          <a:xfrm>
            <a:off x="0" y="0"/>
            <a:ext cx="1844675" cy="457200"/>
          </a:xfrm>
          <a:prstGeom prst="rect">
            <a:avLst/>
          </a:prstGeom>
          <a:noFill/>
          <a:ln w="12700" cap="sq">
            <a:noFill/>
            <a:miter lim="800000"/>
            <a:headEnd type="none" w="sm" len="sm"/>
            <a:tailEnd type="none" w="sm" len="sm"/>
          </a:ln>
        </p:spPr>
        <p:txBody>
          <a:bodyPr wrap="none">
            <a:spAutoFit/>
          </a:bodyPr>
          <a:lstStyle/>
          <a:p>
            <a:pPr>
              <a:defRPr/>
            </a:pPr>
            <a:r>
              <a:rPr lang="fr-FR" dirty="0">
                <a:solidFill>
                  <a:srgbClr val="FFFFFF"/>
                </a:solidFill>
                <a:effectLst>
                  <a:outerShdw blurRad="38100" dist="38100" dir="2700000" algn="tl">
                    <a:srgbClr val="000000">
                      <a:alpha val="43137"/>
                    </a:srgbClr>
                  </a:outerShdw>
                </a:effectLst>
                <a:latin typeface="Arial" charset="0"/>
                <a:cs typeface="Arial" charset="0"/>
              </a:rPr>
              <a:t>2036 v. Chr.</a:t>
            </a:r>
          </a:p>
        </p:txBody>
      </p:sp>
      <p:sp>
        <p:nvSpPr>
          <p:cNvPr id="30729" name="Line 14"/>
          <p:cNvSpPr>
            <a:spLocks noChangeShapeType="1"/>
          </p:cNvSpPr>
          <p:nvPr/>
        </p:nvSpPr>
        <p:spPr bwMode="auto">
          <a:xfrm flipH="1">
            <a:off x="684213" y="2781300"/>
            <a:ext cx="1150937" cy="143986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0730" name="Text Box 15"/>
          <p:cNvSpPr txBox="1">
            <a:spLocks noChangeArrowheads="1"/>
          </p:cNvSpPr>
          <p:nvPr/>
        </p:nvSpPr>
        <p:spPr bwMode="auto">
          <a:xfrm>
            <a:off x="179388" y="1989138"/>
            <a:ext cx="854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Zunkir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rPr>
              <a:t>Von Noah bis Abraham (1Mo 11) </a:t>
            </a:r>
          </a:p>
        </p:txBody>
      </p:sp>
      <p:sp>
        <p:nvSpPr>
          <p:cNvPr id="6147" name="Rectangle 3"/>
          <p:cNvSpPr>
            <a:spLocks noGrp="1" noChangeArrowheads="1"/>
          </p:cNvSpPr>
          <p:nvPr>
            <p:ph type="body" sz="half" idx="1"/>
          </p:nvPr>
        </p:nvSpPr>
        <p:spPr>
          <a:xfrm>
            <a:off x="755650" y="3500438"/>
            <a:ext cx="7702550" cy="4114800"/>
          </a:xfrm>
        </p:spPr>
        <p:txBody>
          <a:bodyPr/>
          <a:lstStyle/>
          <a:p>
            <a:pPr>
              <a:lnSpc>
                <a:spcPct val="80000"/>
              </a:lnSpc>
              <a:defRPr/>
            </a:pPr>
            <a:r>
              <a:rPr lang="de-DE" sz="2000" b="1" dirty="0" smtClean="0">
                <a:solidFill>
                  <a:srgbClr val="FFFFFF"/>
                </a:solidFill>
                <a:latin typeface="Arial" charset="0"/>
              </a:rPr>
              <a:t>  </a:t>
            </a:r>
            <a:r>
              <a:rPr lang="de-DE" sz="2000" b="1" dirty="0" smtClean="0">
                <a:solidFill>
                  <a:srgbClr val="FFFFFF"/>
                </a:solidFill>
                <a:effectLst>
                  <a:outerShdw blurRad="38100" dist="38100" dir="2700000" algn="tl">
                    <a:srgbClr val="000000">
                      <a:alpha val="43137"/>
                    </a:srgbClr>
                  </a:outerShdw>
                </a:effectLst>
                <a:latin typeface="Arial" charset="0"/>
              </a:rPr>
              <a:t>1. Sem			102 + 500 = 600</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2. </a:t>
            </a:r>
            <a:r>
              <a:rPr lang="de-DE" sz="2000" b="1" dirty="0" err="1" smtClean="0">
                <a:solidFill>
                  <a:srgbClr val="FFFFFF"/>
                </a:solidFill>
                <a:effectLst>
                  <a:outerShdw blurRad="38100" dist="38100" dir="2700000" algn="tl">
                    <a:srgbClr val="000000">
                      <a:alpha val="43137"/>
                    </a:srgbClr>
                  </a:outerShdw>
                </a:effectLst>
                <a:latin typeface="Arial" charset="0"/>
              </a:rPr>
              <a:t>Arpakschad</a:t>
            </a:r>
            <a:r>
              <a:rPr lang="de-DE" sz="2000" b="1" dirty="0" smtClean="0">
                <a:solidFill>
                  <a:srgbClr val="FFFFFF"/>
                </a:solidFill>
                <a:effectLst>
                  <a:outerShdw blurRad="38100" dist="38100" dir="2700000" algn="tl">
                    <a:srgbClr val="000000">
                      <a:alpha val="43137"/>
                    </a:srgbClr>
                  </a:outerShdw>
                </a:effectLst>
                <a:latin typeface="Arial" charset="0"/>
              </a:rPr>
              <a:t> 	               35 + 403 = 438</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3. </a:t>
            </a:r>
            <a:r>
              <a:rPr lang="de-DE" sz="2000" b="1" dirty="0" err="1" smtClean="0">
                <a:solidFill>
                  <a:srgbClr val="FFFFFF"/>
                </a:solidFill>
                <a:effectLst>
                  <a:outerShdw blurRad="38100" dist="38100" dir="2700000" algn="tl">
                    <a:srgbClr val="000000">
                      <a:alpha val="43137"/>
                    </a:srgbClr>
                  </a:outerShdw>
                </a:effectLst>
                <a:latin typeface="Arial" charset="0"/>
              </a:rPr>
              <a:t>Schelach</a:t>
            </a:r>
            <a:r>
              <a:rPr lang="de-DE" sz="2000" b="1" dirty="0" smtClean="0">
                <a:solidFill>
                  <a:srgbClr val="FFFFFF"/>
                </a:solidFill>
                <a:effectLst>
                  <a:outerShdw blurRad="38100" dist="38100" dir="2700000" algn="tl">
                    <a:srgbClr val="000000">
                      <a:alpha val="43137"/>
                    </a:srgbClr>
                  </a:outerShdw>
                </a:effectLst>
                <a:latin typeface="Arial" charset="0"/>
              </a:rPr>
              <a:t>		  30 + 403 = 433</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4. Eber			  34 + 430 = 464</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5. </a:t>
            </a:r>
            <a:r>
              <a:rPr lang="de-DE" sz="2000" b="1" dirty="0" err="1" smtClean="0">
                <a:solidFill>
                  <a:srgbClr val="FFFFFF"/>
                </a:solidFill>
                <a:effectLst>
                  <a:outerShdw blurRad="38100" dist="38100" dir="2700000" algn="tl">
                    <a:srgbClr val="000000">
                      <a:alpha val="43137"/>
                    </a:srgbClr>
                  </a:outerShdw>
                </a:effectLst>
                <a:latin typeface="Arial" charset="0"/>
              </a:rPr>
              <a:t>Peleg</a:t>
            </a:r>
            <a:r>
              <a:rPr lang="de-DE" sz="2000" b="1" dirty="0" smtClean="0">
                <a:solidFill>
                  <a:srgbClr val="FFFFFF"/>
                </a:solidFill>
                <a:effectLst>
                  <a:outerShdw blurRad="38100" dist="38100" dir="2700000" algn="tl">
                    <a:srgbClr val="000000">
                      <a:alpha val="43137"/>
                    </a:srgbClr>
                  </a:outerShdw>
                </a:effectLst>
                <a:latin typeface="Arial" charset="0"/>
              </a:rPr>
              <a:t>			  30 + 209 = 239</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6. </a:t>
            </a:r>
            <a:r>
              <a:rPr lang="de-DE" sz="2000" b="1" dirty="0" err="1" smtClean="0">
                <a:solidFill>
                  <a:srgbClr val="FFFFFF"/>
                </a:solidFill>
                <a:effectLst>
                  <a:outerShdw blurRad="38100" dist="38100" dir="2700000" algn="tl">
                    <a:srgbClr val="000000">
                      <a:alpha val="43137"/>
                    </a:srgbClr>
                  </a:outerShdw>
                </a:effectLst>
                <a:latin typeface="Arial" charset="0"/>
              </a:rPr>
              <a:t>Regu</a:t>
            </a:r>
            <a:r>
              <a:rPr lang="de-DE" sz="2000" b="1" dirty="0" smtClean="0">
                <a:solidFill>
                  <a:srgbClr val="FFFFFF"/>
                </a:solidFill>
                <a:effectLst>
                  <a:outerShdw blurRad="38100" dist="38100" dir="2700000" algn="tl">
                    <a:srgbClr val="000000">
                      <a:alpha val="43137"/>
                    </a:srgbClr>
                  </a:outerShdw>
                </a:effectLst>
                <a:latin typeface="Arial" charset="0"/>
              </a:rPr>
              <a:t>			  32 + 207 = 239</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7. </a:t>
            </a:r>
            <a:r>
              <a:rPr lang="de-DE" sz="2000" b="1" dirty="0" err="1" smtClean="0">
                <a:solidFill>
                  <a:srgbClr val="00FF00"/>
                </a:solidFill>
                <a:effectLst>
                  <a:outerShdw blurRad="38100" dist="38100" dir="2700000" algn="tl">
                    <a:srgbClr val="000000">
                      <a:alpha val="43137"/>
                    </a:srgbClr>
                  </a:outerShdw>
                </a:effectLst>
                <a:latin typeface="Arial" charset="0"/>
              </a:rPr>
              <a:t>Serug</a:t>
            </a:r>
            <a:r>
              <a:rPr lang="de-DE" sz="2000" b="1" dirty="0" smtClean="0">
                <a:solidFill>
                  <a:srgbClr val="FFFFFF"/>
                </a:solidFill>
                <a:effectLst>
                  <a:outerShdw blurRad="38100" dist="38100" dir="2700000" algn="tl">
                    <a:srgbClr val="000000">
                      <a:alpha val="43137"/>
                    </a:srgbClr>
                  </a:outerShdw>
                </a:effectLst>
                <a:latin typeface="Arial" charset="0"/>
              </a:rPr>
              <a:t>	                            30 + 200 = 230</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8. </a:t>
            </a:r>
            <a:r>
              <a:rPr lang="de-DE" sz="2000" b="1" dirty="0" err="1" smtClean="0">
                <a:solidFill>
                  <a:srgbClr val="00FF00"/>
                </a:solidFill>
                <a:effectLst>
                  <a:outerShdw blurRad="38100" dist="38100" dir="2700000" algn="tl">
                    <a:srgbClr val="000000">
                      <a:alpha val="43137"/>
                    </a:srgbClr>
                  </a:outerShdw>
                </a:effectLst>
                <a:latin typeface="Arial" charset="0"/>
              </a:rPr>
              <a:t>Nahor</a:t>
            </a:r>
            <a:r>
              <a:rPr lang="de-DE" sz="2000" b="1" dirty="0" smtClean="0">
                <a:solidFill>
                  <a:srgbClr val="FFFFFF"/>
                </a:solidFill>
                <a:effectLst>
                  <a:outerShdw blurRad="38100" dist="38100" dir="2700000" algn="tl">
                    <a:srgbClr val="000000">
                      <a:alpha val="43137"/>
                    </a:srgbClr>
                  </a:outerShdw>
                </a:effectLst>
                <a:latin typeface="Arial" charset="0"/>
              </a:rPr>
              <a:t>	                            29 + 119 = 148</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  9. </a:t>
            </a:r>
            <a:r>
              <a:rPr lang="de-DE" sz="2000" b="1" dirty="0" err="1" smtClean="0">
                <a:solidFill>
                  <a:srgbClr val="00FF00"/>
                </a:solidFill>
                <a:effectLst>
                  <a:outerShdw blurRad="38100" dist="38100" dir="2700000" algn="tl">
                    <a:srgbClr val="000000">
                      <a:alpha val="43137"/>
                    </a:srgbClr>
                  </a:outerShdw>
                </a:effectLst>
                <a:latin typeface="Arial" charset="0"/>
              </a:rPr>
              <a:t>Tarah</a:t>
            </a:r>
            <a:r>
              <a:rPr lang="de-DE" sz="2000" b="1" dirty="0" smtClean="0">
                <a:solidFill>
                  <a:srgbClr val="FF3300"/>
                </a:solidFill>
                <a:effectLst>
                  <a:outerShdw blurRad="38100" dist="38100" dir="2700000" algn="tl">
                    <a:srgbClr val="000000">
                      <a:alpha val="43137"/>
                    </a:srgbClr>
                  </a:outerShdw>
                </a:effectLst>
                <a:latin typeface="Arial" charset="0"/>
              </a:rPr>
              <a:t>	</a:t>
            </a:r>
            <a:r>
              <a:rPr lang="de-DE" sz="2000" b="1" dirty="0" smtClean="0">
                <a:solidFill>
                  <a:srgbClr val="FFFFFF"/>
                </a:solidFill>
                <a:effectLst>
                  <a:outerShdw blurRad="38100" dist="38100" dir="2700000" algn="tl">
                    <a:srgbClr val="000000">
                      <a:alpha val="43137"/>
                    </a:srgbClr>
                  </a:outerShdw>
                </a:effectLst>
                <a:latin typeface="Arial" charset="0"/>
              </a:rPr>
              <a:t>	  	  70 + 135 = 205</a:t>
            </a:r>
          </a:p>
          <a:p>
            <a:pPr>
              <a:lnSpc>
                <a:spcPct val="80000"/>
              </a:lnSpc>
              <a:defRPr/>
            </a:pPr>
            <a:r>
              <a:rPr lang="de-DE" sz="2000" b="1" dirty="0" smtClean="0">
                <a:solidFill>
                  <a:srgbClr val="FFFFFF"/>
                </a:solidFill>
                <a:effectLst>
                  <a:outerShdw blurRad="38100" dist="38100" dir="2700000" algn="tl">
                    <a:srgbClr val="000000">
                      <a:alpha val="43137"/>
                    </a:srgbClr>
                  </a:outerShdw>
                </a:effectLst>
                <a:latin typeface="Arial" charset="0"/>
              </a:rPr>
              <a:t>10. </a:t>
            </a:r>
            <a:r>
              <a:rPr lang="de-DE" sz="2000" b="1" dirty="0" smtClean="0">
                <a:solidFill>
                  <a:srgbClr val="00FF00"/>
                </a:solidFill>
                <a:effectLst>
                  <a:outerShdw blurRad="38100" dist="38100" dir="2700000" algn="tl">
                    <a:srgbClr val="000000">
                      <a:alpha val="43137"/>
                    </a:srgbClr>
                  </a:outerShdw>
                </a:effectLst>
                <a:latin typeface="Arial" charset="0"/>
              </a:rPr>
              <a:t>Abraham</a:t>
            </a:r>
            <a:r>
              <a:rPr lang="de-DE" sz="2000" b="1" dirty="0" smtClean="0">
                <a:solidFill>
                  <a:srgbClr val="FFFFFF"/>
                </a:solidFill>
                <a:effectLst>
                  <a:outerShdw blurRad="38100" dist="38100" dir="2700000" algn="tl">
                    <a:srgbClr val="000000">
                      <a:alpha val="43137"/>
                    </a:srgbClr>
                  </a:outerShdw>
                </a:effectLst>
                <a:latin typeface="Arial" charset="0"/>
              </a:rPr>
              <a:t>		100 +   75 = 175</a:t>
            </a:r>
            <a:endParaRPr lang="de-CH" sz="2000" b="1" dirty="0" smtClean="0">
              <a:solidFill>
                <a:srgbClr val="FFFFFF"/>
              </a:solidFill>
              <a:effectLst>
                <a:outerShdw blurRad="38100" dist="38100" dir="2700000" algn="tl">
                  <a:srgbClr val="000000">
                    <a:alpha val="43137"/>
                  </a:srgbClr>
                </a:outerShdw>
              </a:effectLst>
              <a:latin typeface="Arial" charset="0"/>
            </a:endParaRPr>
          </a:p>
        </p:txBody>
      </p:sp>
      <p:pic>
        <p:nvPicPr>
          <p:cNvPr id="4100" name="Picture 6" descr="Image:Ararat PIA03399 modest.jpg">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8313" y="1268413"/>
            <a:ext cx="8316912" cy="1870075"/>
          </a:xfrm>
        </p:spPr>
      </p:pic>
      <p:sp>
        <p:nvSpPr>
          <p:cNvPr id="6149" name="Text Box 8"/>
          <p:cNvSpPr txBox="1">
            <a:spLocks noChangeArrowheads="1"/>
          </p:cNvSpPr>
          <p:nvPr/>
        </p:nvSpPr>
        <p:spPr bwMode="auto">
          <a:xfrm>
            <a:off x="6516688" y="3141663"/>
            <a:ext cx="2370137" cy="396875"/>
          </a:xfrm>
          <a:prstGeom prst="rect">
            <a:avLst/>
          </a:prstGeom>
          <a:noFill/>
          <a:ln w="12700" cap="sq">
            <a:noFill/>
            <a:miter lim="800000"/>
            <a:headEnd type="none" w="sm" len="sm"/>
            <a:tailEnd type="none" w="sm" len="sm"/>
          </a:ln>
        </p:spPr>
        <p:txBody>
          <a:bodyPr wrap="none">
            <a:spAutoFit/>
          </a:bodyPr>
          <a:lstStyle/>
          <a:p>
            <a:pPr>
              <a:defRPr/>
            </a:pPr>
            <a:r>
              <a:rPr lang="de-CH" sz="2000" dirty="0">
                <a:solidFill>
                  <a:srgbClr val="FFFFFF"/>
                </a:solidFill>
                <a:effectLst>
                  <a:outerShdw blurRad="38100" dist="38100" dir="2700000" algn="tl">
                    <a:srgbClr val="000000">
                      <a:alpha val="43137"/>
                    </a:srgbClr>
                  </a:outerShdw>
                </a:effectLst>
                <a:latin typeface="Arial" charset="0"/>
                <a:cs typeface="Arial" charset="0"/>
              </a:rPr>
              <a:t>Das Gebirge Ararat</a:t>
            </a:r>
            <a:endParaRPr lang="de-DE" sz="20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4102" name="Text Box 9"/>
          <p:cNvSpPr txBox="1">
            <a:spLocks noChangeArrowheads="1"/>
          </p:cNvSpPr>
          <p:nvPr/>
        </p:nvSpPr>
        <p:spPr bwMode="auto">
          <a:xfrm>
            <a:off x="8243888" y="1052513"/>
            <a:ext cx="528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de-DE" sz="4000" dirty="0" smtClean="0">
                <a:solidFill>
                  <a:srgbClr val="00FF00"/>
                </a:solidFill>
                <a:effectLst>
                  <a:outerShdw blurRad="38100" dist="38100" dir="2700000" algn="tl">
                    <a:srgbClr val="000000">
                      <a:alpha val="43137"/>
                    </a:srgbClr>
                  </a:outerShdw>
                </a:effectLst>
                <a:latin typeface="Arial" charset="0"/>
              </a:rPr>
              <a:t>Abraham in Kanaan:</a:t>
            </a:r>
            <a:br>
              <a:rPr lang="de-DE" sz="4000" dirty="0" smtClean="0">
                <a:solidFill>
                  <a:srgbClr val="00FF00"/>
                </a:solidFill>
                <a:effectLst>
                  <a:outerShdw blurRad="38100" dist="38100" dir="2700000" algn="tl">
                    <a:srgbClr val="000000">
                      <a:alpha val="43137"/>
                    </a:srgbClr>
                  </a:outerShdw>
                </a:effectLst>
                <a:latin typeface="Arial" charset="0"/>
              </a:rPr>
            </a:br>
            <a:r>
              <a:rPr lang="de-DE" sz="4000" dirty="0" smtClean="0">
                <a:solidFill>
                  <a:srgbClr val="00FF00"/>
                </a:solidFill>
                <a:effectLst>
                  <a:outerShdw blurRad="38100" dist="38100" dir="2700000" algn="tl">
                    <a:srgbClr val="000000">
                      <a:alpha val="43137"/>
                    </a:srgbClr>
                  </a:outerShdw>
                </a:effectLst>
                <a:latin typeface="Arial" charset="0"/>
              </a:rPr>
              <a:t>Das himmlische Jerusalem</a:t>
            </a:r>
            <a:br>
              <a:rPr lang="de-DE" sz="4000" dirty="0" smtClean="0">
                <a:solidFill>
                  <a:srgbClr val="00FF00"/>
                </a:solidFill>
                <a:effectLst>
                  <a:outerShdw blurRad="38100" dist="38100" dir="2700000" algn="tl">
                    <a:srgbClr val="000000">
                      <a:alpha val="43137"/>
                    </a:srgbClr>
                  </a:outerShdw>
                </a:effectLst>
                <a:latin typeface="Arial" charset="0"/>
              </a:rPr>
            </a:br>
            <a:r>
              <a:rPr lang="de-DE" dirty="0" smtClean="0"/>
              <a:t> </a:t>
            </a:r>
            <a:endParaRPr lang="fr-FR" sz="4000" dirty="0" smtClean="0">
              <a:solidFill>
                <a:srgbClr val="00FF00"/>
              </a:solidFill>
              <a:latin typeface="Arial" charset="0"/>
            </a:endParaRPr>
          </a:p>
        </p:txBody>
      </p:sp>
      <p:sp>
        <p:nvSpPr>
          <p:cNvPr id="31747" name="Rectangle 4"/>
          <p:cNvSpPr>
            <a:spLocks noGrp="1" noChangeArrowheads="1"/>
          </p:cNvSpPr>
          <p:nvPr>
            <p:ph type="body" sz="half" idx="4294967295"/>
          </p:nvPr>
        </p:nvSpPr>
        <p:spPr>
          <a:xfrm>
            <a:off x="5329238" y="5735638"/>
            <a:ext cx="3814762" cy="360362"/>
          </a:xfrm>
        </p:spPr>
        <p:txBody>
          <a:bodyPr/>
          <a:lstStyle/>
          <a:p>
            <a:pPr>
              <a:lnSpc>
                <a:spcPct val="80000"/>
              </a:lnSpc>
              <a:buFontTx/>
              <a:buNone/>
            </a:pPr>
            <a:r>
              <a:rPr lang="fr-FR" altLang="de-DE" sz="1600" smtClean="0"/>
              <a:t>      </a:t>
            </a:r>
          </a:p>
        </p:txBody>
      </p:sp>
      <p:sp>
        <p:nvSpPr>
          <p:cNvPr id="31748"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1749"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3798" name="Text Box 7"/>
          <p:cNvSpPr txBox="1">
            <a:spLocks noChangeArrowheads="1"/>
          </p:cNvSpPr>
          <p:nvPr/>
        </p:nvSpPr>
        <p:spPr bwMode="auto">
          <a:xfrm>
            <a:off x="5029200" y="2286000"/>
            <a:ext cx="3960813" cy="4154488"/>
          </a:xfrm>
          <a:prstGeom prst="rect">
            <a:avLst/>
          </a:prstGeom>
          <a:noFill/>
          <a:ln w="9525">
            <a:noFill/>
            <a:miter lim="800000"/>
            <a:headEnd/>
            <a:tailEnd/>
          </a:ln>
        </p:spPr>
        <p:txBody>
          <a:bodyPr>
            <a:spAutoFit/>
          </a:bodyPr>
          <a:lstStyle/>
          <a:p>
            <a:pPr>
              <a:spcBef>
                <a:spcPct val="20000"/>
              </a:spcBef>
              <a:defRPr/>
            </a:pPr>
            <a:r>
              <a:rPr lang="de-CH" b="1" dirty="0">
                <a:solidFill>
                  <a:srgbClr val="FFFFFF"/>
                </a:solidFill>
                <a:effectLst>
                  <a:outerShdw blurRad="38100" dist="38100" dir="2700000" algn="tl">
                    <a:srgbClr val="000000">
                      <a:alpha val="43137"/>
                    </a:srgbClr>
                  </a:outerShdw>
                </a:effectLst>
                <a:latin typeface="Arial" charset="0"/>
                <a:cs typeface="Arial" charset="0"/>
              </a:rPr>
              <a:t>Heb 11:</a:t>
            </a:r>
            <a:r>
              <a:rPr lang="de-CH" dirty="0">
                <a:solidFill>
                  <a:srgbClr val="FFFFFF"/>
                </a:solidFill>
                <a:effectLst>
                  <a:outerShdw blurRad="38100" dist="38100" dir="2700000" algn="tl">
                    <a:srgbClr val="000000">
                      <a:alpha val="43137"/>
                    </a:srgbClr>
                  </a:outerShdw>
                </a:effectLst>
                <a:latin typeface="Arial" charset="0"/>
                <a:cs typeface="Arial" charset="0"/>
              </a:rPr>
              <a:t> </a:t>
            </a:r>
            <a:r>
              <a:rPr lang="de-CH" dirty="0">
                <a:solidFill>
                  <a:srgbClr val="FFFF00"/>
                </a:solidFill>
                <a:effectLst>
                  <a:outerShdw blurRad="38100" dist="38100" dir="2700000" algn="tl">
                    <a:srgbClr val="000000">
                      <a:alpha val="43137"/>
                    </a:srgbClr>
                  </a:outerShdw>
                </a:effectLst>
                <a:latin typeface="Arial" charset="0"/>
                <a:cs typeface="Arial" charset="0"/>
              </a:rPr>
              <a:t>9 Durch Glauben hielt er sich auf in dem Lande der Verheißung, wie in einem fremden, und wohnte in Zelten mit Isaak und Jakob, den Miterben derselben Verheißung; 10 </a:t>
            </a:r>
            <a:r>
              <a:rPr lang="de-CH" dirty="0">
                <a:solidFill>
                  <a:srgbClr val="00FF00"/>
                </a:solidFill>
                <a:effectLst>
                  <a:outerShdw blurRad="38100" dist="38100" dir="2700000" algn="tl">
                    <a:srgbClr val="000000">
                      <a:alpha val="43137"/>
                    </a:srgbClr>
                  </a:outerShdw>
                </a:effectLst>
                <a:latin typeface="Arial" charset="0"/>
                <a:cs typeface="Arial" charset="0"/>
              </a:rPr>
              <a:t>denn er erwartete die Stadt, welche Grundlagen hat, deren Baumeister und Schöpfer Gott ist</a:t>
            </a:r>
            <a:r>
              <a:rPr lang="de-CH" dirty="0">
                <a:solidFill>
                  <a:srgbClr val="FFFF00"/>
                </a:solidFill>
                <a:effectLst>
                  <a:outerShdw blurRad="38100" dist="38100" dir="2700000" algn="tl">
                    <a:srgbClr val="000000">
                      <a:alpha val="43137"/>
                    </a:srgbClr>
                  </a:outerShdw>
                </a:effectLst>
                <a:latin typeface="Arial" charset="0"/>
                <a:cs typeface="Arial" charset="0"/>
              </a:rPr>
              <a:t>.</a:t>
            </a:r>
            <a:endParaRPr lang="de-DE" dirty="0">
              <a:solidFill>
                <a:srgbClr val="FFFF00"/>
              </a:solidFill>
              <a:effectLst>
                <a:outerShdw blurRad="38100" dist="38100" dir="2700000" algn="tl">
                  <a:srgbClr val="000000">
                    <a:alpha val="43137"/>
                  </a:srgbClr>
                </a:outerShdw>
              </a:effectLst>
              <a:latin typeface="Arial" charset="0"/>
              <a:cs typeface="Arial" charset="0"/>
            </a:endParaRPr>
          </a:p>
        </p:txBody>
      </p:sp>
      <p:sp>
        <p:nvSpPr>
          <p:cNvPr id="33799" name="Text Box 16"/>
          <p:cNvSpPr txBox="1">
            <a:spLocks noChangeArrowheads="1"/>
          </p:cNvSpPr>
          <p:nvPr/>
        </p:nvSpPr>
        <p:spPr bwMode="auto">
          <a:xfrm>
            <a:off x="468313" y="5516563"/>
            <a:ext cx="4248150" cy="701675"/>
          </a:xfrm>
          <a:prstGeom prst="rect">
            <a:avLst/>
          </a:prstGeom>
          <a:noFill/>
          <a:ln w="12700" cap="sq">
            <a:noFill/>
            <a:miter lim="800000"/>
            <a:headEnd type="none" w="sm" len="sm"/>
            <a:tailEnd type="none" w="sm" len="sm"/>
          </a:ln>
        </p:spPr>
        <p:txBody>
          <a:bodyPr>
            <a:spAutoFit/>
          </a:bodyPr>
          <a:lstStyle/>
          <a:p>
            <a:pPr>
              <a:defRPr/>
            </a:pPr>
            <a:r>
              <a:rPr lang="de-CH" sz="2000" dirty="0">
                <a:solidFill>
                  <a:srgbClr val="FFFFFF"/>
                </a:solidFill>
                <a:effectLst>
                  <a:outerShdw blurRad="38100" dist="38100" dir="2700000" algn="tl">
                    <a:srgbClr val="000000">
                      <a:alpha val="43137"/>
                    </a:srgbClr>
                  </a:outerShdw>
                </a:effectLst>
                <a:latin typeface="Arial" charset="0"/>
                <a:cs typeface="Arial" charset="0"/>
              </a:rPr>
              <a:t>Das irdische Jerusalem weist auf das himmlische Jerusalem hin.</a:t>
            </a:r>
            <a:endParaRPr lang="de-DE" sz="20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31752" name="AutoShape 20" descr="Israel%20Herbst%202004%201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e-DE" altLang="de-DE"/>
          </a:p>
        </p:txBody>
      </p:sp>
      <p:sp>
        <p:nvSpPr>
          <p:cNvPr id="31753" name="AutoShape 22" descr="Israel%20Herbst%202004%201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e-DE" altLang="de-DE"/>
          </a:p>
        </p:txBody>
      </p:sp>
      <p:pic>
        <p:nvPicPr>
          <p:cNvPr id="31754" name="Picture 23" descr="Israel Herbst 2004 10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2349500"/>
            <a:ext cx="4175125" cy="3130550"/>
          </a:xfrm>
          <a:noFill/>
        </p:spPr>
      </p:pic>
      <p:sp>
        <p:nvSpPr>
          <p:cNvPr id="31755" name="Text Box 25"/>
          <p:cNvSpPr txBox="1">
            <a:spLocks noChangeArrowheads="1"/>
          </p:cNvSpPr>
          <p:nvPr/>
        </p:nvSpPr>
        <p:spPr bwMode="auto">
          <a:xfrm>
            <a:off x="468313" y="2060575"/>
            <a:ext cx="830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Roger Liebi</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333375"/>
            <a:ext cx="7772400"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Verdana" pitchFamily="34" charset="0"/>
              </a:rPr>
              <a:t>Abraham in </a:t>
            </a:r>
            <a:r>
              <a:rPr lang="de-CH" dirty="0" err="1" smtClean="0">
                <a:solidFill>
                  <a:srgbClr val="00FF00"/>
                </a:solidFill>
                <a:effectLst>
                  <a:outerShdw blurRad="38100" dist="38100" dir="2700000" algn="tl">
                    <a:srgbClr val="000000">
                      <a:alpha val="43137"/>
                    </a:srgbClr>
                  </a:outerShdw>
                </a:effectLst>
                <a:latin typeface="Verdana" pitchFamily="34" charset="0"/>
              </a:rPr>
              <a:t>Sichem</a:t>
            </a:r>
            <a:r>
              <a:rPr lang="fr-FR" dirty="0" smtClean="0">
                <a:solidFill>
                  <a:srgbClr val="00FF00"/>
                </a:solidFill>
                <a:effectLst>
                  <a:outerShdw blurRad="38100" dist="38100" dir="2700000" algn="tl">
                    <a:srgbClr val="000000">
                      <a:alpha val="43137"/>
                    </a:srgbClr>
                  </a:outerShdw>
                </a:effectLst>
                <a:latin typeface="Verdana" pitchFamily="34" charset="0"/>
              </a:rPr>
              <a:t> </a:t>
            </a:r>
          </a:p>
        </p:txBody>
      </p:sp>
      <p:sp>
        <p:nvSpPr>
          <p:cNvPr id="34819" name="Rectangle 3"/>
          <p:cNvSpPr>
            <a:spLocks noGrp="1" noChangeArrowheads="1"/>
          </p:cNvSpPr>
          <p:nvPr>
            <p:ph type="body" sz="half" idx="1"/>
          </p:nvPr>
        </p:nvSpPr>
        <p:spPr>
          <a:xfrm>
            <a:off x="0" y="1981200"/>
            <a:ext cx="4427538" cy="4876800"/>
          </a:xfrm>
        </p:spPr>
        <p:txBody>
          <a:bodyPr/>
          <a:lstStyle/>
          <a:p>
            <a:pPr>
              <a:lnSpc>
                <a:spcPct val="90000"/>
              </a:lnSpc>
              <a:buFontTx/>
              <a:buNone/>
              <a:defRPr/>
            </a:pPr>
            <a:r>
              <a:rPr lang="fr-FR" sz="2000" b="1" dirty="0" smtClean="0"/>
              <a:t>	</a:t>
            </a:r>
            <a:r>
              <a:rPr lang="de-DE" sz="2400" b="1" dirty="0" smtClean="0">
                <a:solidFill>
                  <a:srgbClr val="FFFFFF"/>
                </a:solidFill>
                <a:effectLst>
                  <a:outerShdw blurRad="38100" dist="38100" dir="2700000" algn="tl">
                    <a:srgbClr val="000000">
                      <a:alpha val="43137"/>
                    </a:srgbClr>
                  </a:outerShdw>
                </a:effectLst>
                <a:latin typeface="Verdana" pitchFamily="34" charset="0"/>
              </a:rPr>
              <a:t>1Mo 12:</a:t>
            </a:r>
            <a:r>
              <a:rPr lang="de-DE" sz="2400" dirty="0" smtClean="0">
                <a:solidFill>
                  <a:srgbClr val="FFFF00"/>
                </a:solidFill>
                <a:effectLst>
                  <a:outerShdw blurRad="38100" dist="38100" dir="2700000" algn="tl">
                    <a:srgbClr val="000000">
                      <a:alpha val="43137"/>
                    </a:srgbClr>
                  </a:outerShdw>
                </a:effectLst>
                <a:latin typeface="Verdana" pitchFamily="34" charset="0"/>
              </a:rPr>
              <a:t>  6 Und Abram durchzog das Land bis zu dem Ort </a:t>
            </a:r>
            <a:r>
              <a:rPr lang="de-DE" sz="2400" dirty="0" err="1" smtClean="0">
                <a:solidFill>
                  <a:srgbClr val="FFFF00"/>
                </a:solidFill>
                <a:effectLst>
                  <a:outerShdw blurRad="38100" dist="38100" dir="2700000" algn="tl">
                    <a:srgbClr val="000000">
                      <a:alpha val="43137"/>
                    </a:srgbClr>
                  </a:outerShdw>
                </a:effectLst>
                <a:latin typeface="Verdana" pitchFamily="34" charset="0"/>
              </a:rPr>
              <a:t>Sichem</a:t>
            </a:r>
            <a:r>
              <a:rPr lang="de-DE" sz="2400" dirty="0" smtClean="0">
                <a:solidFill>
                  <a:srgbClr val="FFFF00"/>
                </a:solidFill>
                <a:effectLst>
                  <a:outerShdw blurRad="38100" dist="38100" dir="2700000" algn="tl">
                    <a:srgbClr val="000000">
                      <a:alpha val="43137"/>
                    </a:srgbClr>
                  </a:outerShdw>
                </a:effectLst>
                <a:latin typeface="Verdana" pitchFamily="34" charset="0"/>
              </a:rPr>
              <a:t>, bis zur Terebinthe Mores. Und die Kanaaniter waren damals im Land.  7 Und der HERR erschien dem Abram und sprach: </a:t>
            </a:r>
            <a:r>
              <a:rPr lang="de-DE" sz="2400" dirty="0" smtClean="0">
                <a:solidFill>
                  <a:srgbClr val="00FF00"/>
                </a:solidFill>
                <a:effectLst>
                  <a:outerShdw blurRad="38100" dist="38100" dir="2700000" algn="tl">
                    <a:srgbClr val="000000">
                      <a:alpha val="43137"/>
                    </a:srgbClr>
                  </a:outerShdw>
                </a:effectLst>
                <a:latin typeface="Verdana" pitchFamily="34" charset="0"/>
              </a:rPr>
              <a:t>Deinem Samen will ich dieses Land geben.</a:t>
            </a:r>
            <a:r>
              <a:rPr lang="de-DE" sz="2400" dirty="0" smtClean="0">
                <a:solidFill>
                  <a:srgbClr val="FFFF00"/>
                </a:solidFill>
                <a:effectLst>
                  <a:outerShdw blurRad="38100" dist="38100" dir="2700000" algn="tl">
                    <a:srgbClr val="000000">
                      <a:alpha val="43137"/>
                    </a:srgbClr>
                  </a:outerShdw>
                </a:effectLst>
                <a:latin typeface="Verdana" pitchFamily="34" charset="0"/>
              </a:rPr>
              <a:t> Und er baute dort dem HERRN, der ihm erschienen war, einen Altar. </a:t>
            </a:r>
          </a:p>
        </p:txBody>
      </p:sp>
      <p:sp>
        <p:nvSpPr>
          <p:cNvPr id="34820" name="Text Box 5"/>
          <p:cNvSpPr txBox="1">
            <a:spLocks noChangeArrowheads="1"/>
          </p:cNvSpPr>
          <p:nvPr/>
        </p:nvSpPr>
        <p:spPr bwMode="auto">
          <a:xfrm>
            <a:off x="4464050" y="4941888"/>
            <a:ext cx="4679950" cy="1016000"/>
          </a:xfrm>
          <a:prstGeom prst="rect">
            <a:avLst/>
          </a:prstGeom>
          <a:noFill/>
          <a:ln w="9525">
            <a:noFill/>
            <a:miter lim="800000"/>
            <a:headEnd/>
            <a:tailEnd/>
          </a:ln>
        </p:spPr>
        <p:txBody>
          <a:bodyPr>
            <a:spAutoFit/>
          </a:bodyPr>
          <a:lstStyle/>
          <a:p>
            <a:pPr>
              <a:spcBef>
                <a:spcPct val="50000"/>
              </a:spcBef>
              <a:defRPr/>
            </a:pPr>
            <a:r>
              <a:rPr lang="de-CH" dirty="0" err="1">
                <a:solidFill>
                  <a:srgbClr val="FFFFFF"/>
                </a:solidFill>
                <a:effectLst>
                  <a:outerShdw blurRad="38100" dist="38100" dir="2700000" algn="tl">
                    <a:srgbClr val="000000">
                      <a:alpha val="43137"/>
                    </a:srgbClr>
                  </a:outerShdw>
                </a:effectLst>
                <a:latin typeface="Arial" charset="0"/>
                <a:cs typeface="Arial" charset="0"/>
              </a:rPr>
              <a:t>Sichem</a:t>
            </a:r>
            <a:r>
              <a:rPr lang="de-CH" dirty="0">
                <a:solidFill>
                  <a:srgbClr val="FFFFFF"/>
                </a:solidFill>
                <a:effectLst>
                  <a:outerShdw blurRad="38100" dist="38100" dir="2700000" algn="tl">
                    <a:srgbClr val="000000">
                      <a:alpha val="43137"/>
                    </a:srgbClr>
                  </a:outerShdw>
                </a:effectLst>
                <a:latin typeface="Arial" charset="0"/>
                <a:cs typeface="Arial" charset="0"/>
              </a:rPr>
              <a:t>, heute Nablus</a:t>
            </a:r>
            <a:r>
              <a:rPr lang="de-CH" dirty="0">
                <a:effectLst>
                  <a:outerShdw blurRad="38100" dist="38100" dir="2700000" algn="tl">
                    <a:srgbClr val="000000">
                      <a:alpha val="43137"/>
                    </a:srgbClr>
                  </a:outerShdw>
                </a:effectLst>
                <a:latin typeface="Arial" charset="0"/>
                <a:cs typeface="Arial" charset="0"/>
              </a:rPr>
              <a:t> </a:t>
            </a: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34821" name="Text Box 6"/>
          <p:cNvSpPr txBox="1">
            <a:spLocks noChangeArrowheads="1"/>
          </p:cNvSpPr>
          <p:nvPr/>
        </p:nvSpPr>
        <p:spPr bwMode="auto">
          <a:xfrm>
            <a:off x="4643438" y="5949950"/>
            <a:ext cx="2944812" cy="427038"/>
          </a:xfrm>
          <a:prstGeom prst="rect">
            <a:avLst/>
          </a:prstGeom>
          <a:noFill/>
          <a:ln w="9525">
            <a:noFill/>
            <a:miter lim="800000"/>
            <a:headEnd/>
            <a:tailEnd/>
          </a:ln>
        </p:spPr>
        <p:txBody>
          <a:bodyPr wrap="none">
            <a:spAutoFit/>
          </a:bodyPr>
          <a:lstStyle/>
          <a:p>
            <a:pPr>
              <a:defRPr/>
            </a:pPr>
            <a:r>
              <a:rPr lang="fr-FR" sz="22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2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Landverheissung</a:t>
            </a:r>
            <a:endParaRPr lang="fr-FR" sz="2200" dirty="0">
              <a:solidFill>
                <a:srgbClr val="00FF00"/>
              </a:solidFill>
              <a:effectLst>
                <a:outerShdw blurRad="38100" dist="38100" dir="2700000" algn="tl">
                  <a:srgbClr val="000000">
                    <a:alpha val="43137"/>
                  </a:srgbClr>
                </a:outerShdw>
              </a:effectLst>
              <a:latin typeface="Tahoma" pitchFamily="34" charset="0"/>
            </a:endParaRPr>
          </a:p>
        </p:txBody>
      </p:sp>
      <p:pic>
        <p:nvPicPr>
          <p:cNvPr id="32774" name="Picture 23" descr="Naplouse_Nablu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989138"/>
            <a:ext cx="4392612" cy="2940050"/>
          </a:xfrm>
          <a:noFill/>
        </p:spPr>
      </p:pic>
      <p:sp>
        <p:nvSpPr>
          <p:cNvPr id="32775" name="Text Box 25"/>
          <p:cNvSpPr txBox="1">
            <a:spLocks noChangeArrowheads="1"/>
          </p:cNvSpPr>
          <p:nvPr/>
        </p:nvSpPr>
        <p:spPr bwMode="auto">
          <a:xfrm>
            <a:off x="7308850" y="1700213"/>
            <a:ext cx="155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Markov GNU 1.2 or later</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333375"/>
            <a:ext cx="7772400"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Verdana" pitchFamily="34" charset="0"/>
              </a:rPr>
              <a:t>Abraham in </a:t>
            </a:r>
            <a:r>
              <a:rPr lang="de-CH" dirty="0" err="1" smtClean="0">
                <a:solidFill>
                  <a:srgbClr val="00FF00"/>
                </a:solidFill>
                <a:effectLst>
                  <a:outerShdw blurRad="38100" dist="38100" dir="2700000" algn="tl">
                    <a:srgbClr val="000000">
                      <a:alpha val="43137"/>
                    </a:srgbClr>
                  </a:outerShdw>
                </a:effectLst>
                <a:latin typeface="Verdana" pitchFamily="34" charset="0"/>
              </a:rPr>
              <a:t>Sichem</a:t>
            </a:r>
            <a:r>
              <a:rPr lang="fr-FR" dirty="0" smtClean="0">
                <a:solidFill>
                  <a:srgbClr val="00FF00"/>
                </a:solidFill>
                <a:effectLst>
                  <a:outerShdw blurRad="38100" dist="38100" dir="2700000" algn="tl">
                    <a:srgbClr val="000000">
                      <a:alpha val="43137"/>
                    </a:srgbClr>
                  </a:outerShdw>
                </a:effectLst>
                <a:latin typeface="Verdana" pitchFamily="34" charset="0"/>
              </a:rPr>
              <a:t> </a:t>
            </a:r>
          </a:p>
        </p:txBody>
      </p:sp>
      <p:sp>
        <p:nvSpPr>
          <p:cNvPr id="35843" name="Rectangle 3"/>
          <p:cNvSpPr>
            <a:spLocks noGrp="1" noChangeArrowheads="1"/>
          </p:cNvSpPr>
          <p:nvPr>
            <p:ph type="body" sz="half" idx="1"/>
          </p:nvPr>
        </p:nvSpPr>
        <p:spPr>
          <a:xfrm>
            <a:off x="0" y="1981200"/>
            <a:ext cx="4427538" cy="4876800"/>
          </a:xfrm>
        </p:spPr>
        <p:txBody>
          <a:bodyPr/>
          <a:lstStyle/>
          <a:p>
            <a:pPr>
              <a:lnSpc>
                <a:spcPct val="90000"/>
              </a:lnSpc>
              <a:buFontTx/>
              <a:buNone/>
              <a:defRPr/>
            </a:pPr>
            <a:r>
              <a:rPr lang="fr-FR" sz="2000" b="1" dirty="0" smtClean="0"/>
              <a:t>	</a:t>
            </a:r>
            <a:r>
              <a:rPr lang="de-DE" sz="2400" b="1" dirty="0" smtClean="0">
                <a:solidFill>
                  <a:srgbClr val="FFFFFF"/>
                </a:solidFill>
                <a:effectLst>
                  <a:outerShdw blurRad="38100" dist="38100" dir="2700000" algn="tl">
                    <a:srgbClr val="000000">
                      <a:alpha val="43137"/>
                    </a:srgbClr>
                  </a:outerShdw>
                </a:effectLst>
                <a:latin typeface="Verdana" pitchFamily="34" charset="0"/>
              </a:rPr>
              <a:t>1Mo 12:</a:t>
            </a:r>
            <a:r>
              <a:rPr lang="de-DE" sz="2400" dirty="0" smtClean="0">
                <a:solidFill>
                  <a:srgbClr val="FFFF00"/>
                </a:solidFill>
                <a:effectLst>
                  <a:outerShdw blurRad="38100" dist="38100" dir="2700000" algn="tl">
                    <a:srgbClr val="000000">
                      <a:alpha val="43137"/>
                    </a:srgbClr>
                  </a:outerShdw>
                </a:effectLst>
                <a:latin typeface="Verdana" pitchFamily="34" charset="0"/>
              </a:rPr>
              <a:t>  6 Und Abram durchzog das Land bis zu dem Ort </a:t>
            </a:r>
            <a:r>
              <a:rPr lang="de-DE" sz="2400" dirty="0" err="1" smtClean="0">
                <a:solidFill>
                  <a:srgbClr val="FFFF00"/>
                </a:solidFill>
                <a:effectLst>
                  <a:outerShdw blurRad="38100" dist="38100" dir="2700000" algn="tl">
                    <a:srgbClr val="000000">
                      <a:alpha val="43137"/>
                    </a:srgbClr>
                  </a:outerShdw>
                </a:effectLst>
                <a:latin typeface="Verdana" pitchFamily="34" charset="0"/>
              </a:rPr>
              <a:t>Sichem</a:t>
            </a:r>
            <a:r>
              <a:rPr lang="de-DE" sz="2400" dirty="0" smtClean="0">
                <a:solidFill>
                  <a:srgbClr val="FFFF00"/>
                </a:solidFill>
                <a:effectLst>
                  <a:outerShdw blurRad="38100" dist="38100" dir="2700000" algn="tl">
                    <a:srgbClr val="000000">
                      <a:alpha val="43137"/>
                    </a:srgbClr>
                  </a:outerShdw>
                </a:effectLst>
                <a:latin typeface="Verdana" pitchFamily="34" charset="0"/>
              </a:rPr>
              <a:t>, bis zur Terebinthe Mores. Und die Kanaaniter waren damals im Land.  7 Und der HERR erschien dem Abram und sprach: Deinem Samen will ich dieses Land geben. </a:t>
            </a:r>
            <a:r>
              <a:rPr lang="de-DE" sz="2400" dirty="0" smtClean="0">
                <a:solidFill>
                  <a:srgbClr val="00FF00"/>
                </a:solidFill>
                <a:effectLst>
                  <a:outerShdw blurRad="38100" dist="38100" dir="2700000" algn="tl">
                    <a:srgbClr val="000000">
                      <a:alpha val="43137"/>
                    </a:srgbClr>
                  </a:outerShdw>
                </a:effectLst>
                <a:latin typeface="Verdana" pitchFamily="34" charset="0"/>
              </a:rPr>
              <a:t>Und er baute dort dem HERRN, der ihm erschienen war, einen Altar. </a:t>
            </a:r>
          </a:p>
        </p:txBody>
      </p:sp>
      <p:sp>
        <p:nvSpPr>
          <p:cNvPr id="35844" name="Text Box 4"/>
          <p:cNvSpPr txBox="1">
            <a:spLocks noChangeArrowheads="1"/>
          </p:cNvSpPr>
          <p:nvPr/>
        </p:nvSpPr>
        <p:spPr bwMode="auto">
          <a:xfrm>
            <a:off x="4464050" y="4941888"/>
            <a:ext cx="4679950" cy="1016000"/>
          </a:xfrm>
          <a:prstGeom prst="rect">
            <a:avLst/>
          </a:prstGeom>
          <a:noFill/>
          <a:ln w="9525">
            <a:noFill/>
            <a:miter lim="800000"/>
            <a:headEnd/>
            <a:tailEnd/>
          </a:ln>
        </p:spPr>
        <p:txBody>
          <a:bodyPr>
            <a:spAutoFit/>
          </a:bodyPr>
          <a:lstStyle/>
          <a:p>
            <a:pPr>
              <a:spcBef>
                <a:spcPct val="50000"/>
              </a:spcBef>
              <a:defRPr/>
            </a:pPr>
            <a:r>
              <a:rPr lang="de-CH" dirty="0" err="1">
                <a:solidFill>
                  <a:srgbClr val="FFFFFF"/>
                </a:solidFill>
                <a:effectLst>
                  <a:outerShdw blurRad="38100" dist="38100" dir="2700000" algn="tl">
                    <a:srgbClr val="000000">
                      <a:alpha val="43137"/>
                    </a:srgbClr>
                  </a:outerShdw>
                </a:effectLst>
                <a:latin typeface="Arial" charset="0"/>
                <a:cs typeface="Arial" charset="0"/>
              </a:rPr>
              <a:t>Sichem</a:t>
            </a:r>
            <a:r>
              <a:rPr lang="de-CH" dirty="0">
                <a:solidFill>
                  <a:srgbClr val="FFFFFF"/>
                </a:solidFill>
                <a:effectLst>
                  <a:outerShdw blurRad="38100" dist="38100" dir="2700000" algn="tl">
                    <a:srgbClr val="000000">
                      <a:alpha val="43137"/>
                    </a:srgbClr>
                  </a:outerShdw>
                </a:effectLst>
                <a:latin typeface="Arial" charset="0"/>
                <a:cs typeface="Arial" charset="0"/>
              </a:rPr>
              <a:t>, heute Nablus</a:t>
            </a:r>
            <a:r>
              <a:rPr lang="de-CH" dirty="0">
                <a:effectLst>
                  <a:outerShdw blurRad="38100" dist="38100" dir="2700000" algn="tl">
                    <a:srgbClr val="000000">
                      <a:alpha val="43137"/>
                    </a:srgbClr>
                  </a:outerShdw>
                </a:effectLst>
                <a:latin typeface="Arial" charset="0"/>
                <a:cs typeface="Arial" charset="0"/>
              </a:rPr>
              <a:t> </a:t>
            </a:r>
          </a:p>
          <a:p>
            <a:pPr>
              <a:spcBef>
                <a:spcPct val="50000"/>
              </a:spcBef>
              <a:defRPr/>
            </a:pPr>
            <a:endParaRPr lang="fr-FR" dirty="0">
              <a:latin typeface="Arial" charset="0"/>
              <a:cs typeface="Arial" charset="0"/>
            </a:endParaRPr>
          </a:p>
        </p:txBody>
      </p:sp>
      <p:sp>
        <p:nvSpPr>
          <p:cNvPr id="35845" name="Text Box 5"/>
          <p:cNvSpPr txBox="1">
            <a:spLocks noChangeArrowheads="1"/>
          </p:cNvSpPr>
          <p:nvPr/>
        </p:nvSpPr>
        <p:spPr bwMode="auto">
          <a:xfrm>
            <a:off x="4643438" y="5949950"/>
            <a:ext cx="2944812" cy="427038"/>
          </a:xfrm>
          <a:prstGeom prst="rect">
            <a:avLst/>
          </a:prstGeom>
          <a:noFill/>
          <a:ln w="9525">
            <a:noFill/>
            <a:miter lim="800000"/>
            <a:headEnd/>
            <a:tailEnd/>
          </a:ln>
        </p:spPr>
        <p:txBody>
          <a:bodyPr wrap="none">
            <a:spAutoFit/>
          </a:bodyPr>
          <a:lstStyle/>
          <a:p>
            <a:pPr>
              <a:defRPr/>
            </a:pPr>
            <a:r>
              <a:rPr lang="fr-FR" sz="22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2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Landverheissung</a:t>
            </a:r>
            <a:endParaRPr lang="fr-FR" sz="2200" dirty="0">
              <a:solidFill>
                <a:srgbClr val="00FF00"/>
              </a:solidFill>
              <a:effectLst>
                <a:outerShdw blurRad="38100" dist="38100" dir="2700000" algn="tl">
                  <a:srgbClr val="000000">
                    <a:alpha val="43137"/>
                  </a:srgbClr>
                </a:outerShdw>
              </a:effectLst>
              <a:latin typeface="Tahoma" pitchFamily="34" charset="0"/>
            </a:endParaRPr>
          </a:p>
        </p:txBody>
      </p:sp>
      <p:pic>
        <p:nvPicPr>
          <p:cNvPr id="33798" name="Picture 6" descr="Naplouse_Nablu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989138"/>
            <a:ext cx="4392612" cy="2940050"/>
          </a:xfrm>
          <a:noFill/>
        </p:spPr>
      </p:pic>
      <p:sp>
        <p:nvSpPr>
          <p:cNvPr id="33799" name="Text Box 8"/>
          <p:cNvSpPr txBox="1">
            <a:spLocks noChangeArrowheads="1"/>
          </p:cNvSpPr>
          <p:nvPr/>
        </p:nvSpPr>
        <p:spPr bwMode="auto">
          <a:xfrm>
            <a:off x="7308850" y="1700213"/>
            <a:ext cx="1555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Markov GNU 1.2 or later</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404813"/>
            <a:ext cx="7772400"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Verdana" pitchFamily="34" charset="0"/>
              </a:rPr>
              <a:t>Josua in </a:t>
            </a:r>
            <a:r>
              <a:rPr lang="de-CH" dirty="0" err="1" smtClean="0">
                <a:solidFill>
                  <a:srgbClr val="00FF00"/>
                </a:solidFill>
                <a:effectLst>
                  <a:outerShdw blurRad="38100" dist="38100" dir="2700000" algn="tl">
                    <a:srgbClr val="000000">
                      <a:alpha val="43137"/>
                    </a:srgbClr>
                  </a:outerShdw>
                </a:effectLst>
                <a:latin typeface="Verdana" pitchFamily="34" charset="0"/>
              </a:rPr>
              <a:t>Sichem</a:t>
            </a:r>
            <a:r>
              <a:rPr lang="fr-FR" dirty="0" smtClean="0">
                <a:solidFill>
                  <a:srgbClr val="00FF00"/>
                </a:solidFill>
                <a:effectLst>
                  <a:outerShdw blurRad="38100" dist="38100" dir="2700000" algn="tl">
                    <a:srgbClr val="000000">
                      <a:alpha val="43137"/>
                    </a:srgbClr>
                  </a:outerShdw>
                </a:effectLst>
                <a:latin typeface="Verdana" pitchFamily="34" charset="0"/>
              </a:rPr>
              <a:t> </a:t>
            </a:r>
          </a:p>
        </p:txBody>
      </p:sp>
      <p:sp>
        <p:nvSpPr>
          <p:cNvPr id="36867" name="Rectangle 4"/>
          <p:cNvSpPr>
            <a:spLocks noGrp="1" noChangeArrowheads="1"/>
          </p:cNvSpPr>
          <p:nvPr>
            <p:ph type="body" sz="half" idx="2"/>
          </p:nvPr>
        </p:nvSpPr>
        <p:spPr>
          <a:xfrm>
            <a:off x="3851275" y="1981200"/>
            <a:ext cx="5113338" cy="4876800"/>
          </a:xfrm>
        </p:spPr>
        <p:txBody>
          <a:bodyPr/>
          <a:lstStyle/>
          <a:p>
            <a:pPr>
              <a:lnSpc>
                <a:spcPct val="90000"/>
              </a:lnSpc>
              <a:buFontTx/>
              <a:buNone/>
              <a:defRPr/>
            </a:pPr>
            <a:r>
              <a:rPr lang="fr-FR" sz="1800" b="1" dirty="0" smtClean="0">
                <a:solidFill>
                  <a:srgbClr val="FFFF00"/>
                </a:solidFill>
              </a:rPr>
              <a:t>	</a:t>
            </a:r>
            <a:r>
              <a:rPr lang="de-DE" sz="2400" b="1" dirty="0" smtClean="0">
                <a:solidFill>
                  <a:srgbClr val="FFFFFF"/>
                </a:solidFill>
                <a:effectLst>
                  <a:outerShdw blurRad="38100" dist="38100" dir="2700000" algn="tl">
                    <a:srgbClr val="000000">
                      <a:alpha val="43137"/>
                    </a:srgbClr>
                  </a:outerShdw>
                </a:effectLst>
                <a:latin typeface="Arial" charset="0"/>
                <a:cs typeface="Arial" charset="0"/>
              </a:rPr>
              <a:t>Jos 24:</a:t>
            </a:r>
            <a:r>
              <a:rPr lang="de-DE" sz="2400" b="1" dirty="0" smtClean="0">
                <a:solidFill>
                  <a:srgbClr val="FFFF00"/>
                </a:solidFill>
                <a:effectLst>
                  <a:outerShdw blurRad="38100" dist="38100" dir="2700000" algn="tl">
                    <a:srgbClr val="000000">
                      <a:alpha val="43137"/>
                    </a:srgbClr>
                  </a:outerShdw>
                </a:effectLst>
                <a:latin typeface="Arial" charset="0"/>
                <a:cs typeface="Arial" charset="0"/>
              </a:rPr>
              <a:t> </a:t>
            </a:r>
            <a:r>
              <a:rPr lang="de-DE" sz="2400" dirty="0" smtClean="0">
                <a:solidFill>
                  <a:srgbClr val="FFFF00"/>
                </a:solidFill>
                <a:effectLst>
                  <a:outerShdw blurRad="38100" dist="38100" dir="2700000" algn="tl">
                    <a:srgbClr val="000000">
                      <a:alpha val="43137"/>
                    </a:srgbClr>
                  </a:outerShdw>
                </a:effectLst>
                <a:latin typeface="Arial" charset="0"/>
                <a:cs typeface="Arial" charset="0"/>
              </a:rPr>
              <a:t> 26 Und Josua schrieb diese Worte in das Buch des Gesetzes Gottes; und er nahm </a:t>
            </a:r>
            <a:r>
              <a:rPr lang="de-DE" sz="2400" dirty="0" smtClean="0">
                <a:solidFill>
                  <a:srgbClr val="00FF00"/>
                </a:solidFill>
                <a:effectLst>
                  <a:outerShdw blurRad="38100" dist="38100" dir="2700000" algn="tl">
                    <a:srgbClr val="000000">
                      <a:alpha val="43137"/>
                    </a:srgbClr>
                  </a:outerShdw>
                </a:effectLst>
                <a:latin typeface="Arial" charset="0"/>
                <a:cs typeface="Arial" charset="0"/>
              </a:rPr>
              <a:t>einen großen Stein</a:t>
            </a:r>
            <a:r>
              <a:rPr lang="de-DE" sz="2400" dirty="0" smtClean="0">
                <a:solidFill>
                  <a:srgbClr val="FFFF00"/>
                </a:solidFill>
                <a:effectLst>
                  <a:outerShdw blurRad="38100" dist="38100" dir="2700000" algn="tl">
                    <a:srgbClr val="000000">
                      <a:alpha val="43137"/>
                    </a:srgbClr>
                  </a:outerShdw>
                </a:effectLst>
                <a:latin typeface="Arial" charset="0"/>
                <a:cs typeface="Arial" charset="0"/>
              </a:rPr>
              <a:t> und richtete ihn dort auf unter der Terebinthe, die bei dem </a:t>
            </a:r>
            <a:r>
              <a:rPr lang="de-DE" sz="2400" dirty="0" smtClean="0">
                <a:solidFill>
                  <a:srgbClr val="00FF00"/>
                </a:solidFill>
                <a:effectLst>
                  <a:outerShdw blurRad="38100" dist="38100" dir="2700000" algn="tl">
                    <a:srgbClr val="000000">
                      <a:alpha val="43137"/>
                    </a:srgbClr>
                  </a:outerShdw>
                </a:effectLst>
                <a:latin typeface="Arial" charset="0"/>
                <a:cs typeface="Arial" charset="0"/>
              </a:rPr>
              <a:t>Heiligtum des HERRN</a:t>
            </a:r>
            <a:r>
              <a:rPr lang="de-DE" sz="2400" dirty="0" smtClean="0">
                <a:solidFill>
                  <a:srgbClr val="FFFF00"/>
                </a:solidFill>
                <a:effectLst>
                  <a:outerShdw blurRad="38100" dist="38100" dir="2700000" algn="tl">
                    <a:srgbClr val="000000">
                      <a:alpha val="43137"/>
                    </a:srgbClr>
                  </a:outerShdw>
                </a:effectLst>
                <a:latin typeface="Arial" charset="0"/>
                <a:cs typeface="Arial" charset="0"/>
              </a:rPr>
              <a:t> steht.  27 Und Josua sprach zu dem ganzen Volke: Siehe, </a:t>
            </a:r>
            <a:r>
              <a:rPr lang="de-DE" sz="2400" dirty="0" smtClean="0">
                <a:solidFill>
                  <a:srgbClr val="00FF00"/>
                </a:solidFill>
                <a:effectLst>
                  <a:outerShdw blurRad="38100" dist="38100" dir="2700000" algn="tl">
                    <a:srgbClr val="000000">
                      <a:alpha val="43137"/>
                    </a:srgbClr>
                  </a:outerShdw>
                </a:effectLst>
                <a:latin typeface="Arial" charset="0"/>
                <a:cs typeface="Arial" charset="0"/>
              </a:rPr>
              <a:t>dieser Stein</a:t>
            </a:r>
            <a:r>
              <a:rPr lang="de-DE" sz="2400" dirty="0" smtClean="0">
                <a:solidFill>
                  <a:srgbClr val="FFFF00"/>
                </a:solidFill>
                <a:effectLst>
                  <a:outerShdw blurRad="38100" dist="38100" dir="2700000" algn="tl">
                    <a:srgbClr val="000000">
                      <a:alpha val="43137"/>
                    </a:srgbClr>
                  </a:outerShdw>
                </a:effectLst>
                <a:latin typeface="Arial" charset="0"/>
                <a:cs typeface="Arial" charset="0"/>
              </a:rPr>
              <a:t> soll Zeuge gegen uns sein; denn er hat alle Worte des HERRN gehört, die er mit uns geredet hat; und er soll Zeuge gegen euch sein, damit ihr euren Gott nicht verleugnet.</a:t>
            </a:r>
            <a:r>
              <a:rPr lang="de-DE" sz="2500" dirty="0" smtClean="0">
                <a:solidFill>
                  <a:srgbClr val="FFFF00"/>
                </a:solidFill>
                <a:effectLst>
                  <a:outerShdw blurRad="38100" dist="38100" dir="2700000" algn="tl">
                    <a:srgbClr val="000000">
                      <a:alpha val="43137"/>
                    </a:srgbClr>
                  </a:outerShdw>
                </a:effectLst>
                <a:latin typeface="Arial" charset="0"/>
                <a:cs typeface="Arial" charset="0"/>
              </a:rPr>
              <a:t> </a:t>
            </a:r>
          </a:p>
        </p:txBody>
      </p:sp>
      <p:pic>
        <p:nvPicPr>
          <p:cNvPr id="34820" name="Picture 6" descr="Israel_Siedlunge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989138"/>
            <a:ext cx="3373437" cy="4114800"/>
          </a:xfrm>
          <a:noFill/>
        </p:spPr>
      </p:pic>
      <p:sp>
        <p:nvSpPr>
          <p:cNvPr id="34821" name="Line 8"/>
          <p:cNvSpPr>
            <a:spLocks noChangeShapeType="1"/>
          </p:cNvSpPr>
          <p:nvPr/>
        </p:nvSpPr>
        <p:spPr bwMode="auto">
          <a:xfrm>
            <a:off x="1331913" y="620713"/>
            <a:ext cx="1008062" cy="23034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822" name="Text Box 9"/>
          <p:cNvSpPr txBox="1">
            <a:spLocks noChangeArrowheads="1"/>
          </p:cNvSpPr>
          <p:nvPr/>
        </p:nvSpPr>
        <p:spPr bwMode="auto">
          <a:xfrm>
            <a:off x="395288" y="1773238"/>
            <a:ext cx="1106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CH" altLang="de-DE" sz="1200">
                <a:solidFill>
                  <a:srgbClr val="FFFFFF"/>
                </a:solidFill>
                <a:latin typeface="Arial" panose="020B0604020202020204" pitchFamily="34" charset="0"/>
                <a:cs typeface="Arial" panose="020B0604020202020204" pitchFamily="34" charset="0"/>
              </a:rPr>
              <a:t>AshSert GNU</a:t>
            </a:r>
            <a:endParaRPr lang="de-DE" altLang="de-DE" sz="12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213" y="692150"/>
            <a:ext cx="7772400" cy="1143000"/>
          </a:xfrm>
        </p:spPr>
        <p:txBody>
          <a:bodyPr/>
          <a:lstStyle/>
          <a:p>
            <a:pPr>
              <a:defRPr/>
            </a:pPr>
            <a:r>
              <a:rPr lang="de-DE" sz="4000" dirty="0" smtClean="0">
                <a:solidFill>
                  <a:srgbClr val="00FF00"/>
                </a:solidFill>
                <a:effectLst>
                  <a:outerShdw blurRad="38100" dist="38100" dir="2700000" algn="tl">
                    <a:srgbClr val="000000">
                      <a:alpha val="43137"/>
                    </a:srgbClr>
                  </a:outerShdw>
                </a:effectLst>
                <a:latin typeface="Arial" charset="0"/>
              </a:rPr>
              <a:t>Zwischen </a:t>
            </a:r>
            <a:r>
              <a:rPr lang="de-DE" sz="4000" dirty="0" err="1" smtClean="0">
                <a:solidFill>
                  <a:srgbClr val="00FF00"/>
                </a:solidFill>
                <a:effectLst>
                  <a:outerShdw blurRad="38100" dist="38100" dir="2700000" algn="tl">
                    <a:srgbClr val="000000">
                      <a:alpha val="43137"/>
                    </a:srgbClr>
                  </a:outerShdw>
                </a:effectLst>
                <a:latin typeface="Arial" charset="0"/>
              </a:rPr>
              <a:t>Bethel</a:t>
            </a:r>
            <a:r>
              <a:rPr lang="de-DE" sz="4000" dirty="0" smtClean="0">
                <a:solidFill>
                  <a:srgbClr val="00FF00"/>
                </a:solidFill>
                <a:effectLst>
                  <a:outerShdw blurRad="38100" dist="38100" dir="2700000" algn="tl">
                    <a:srgbClr val="000000">
                      <a:alpha val="43137"/>
                    </a:srgbClr>
                  </a:outerShdw>
                </a:effectLst>
                <a:latin typeface="Arial" charset="0"/>
              </a:rPr>
              <a:t> und Ai:</a:t>
            </a:r>
            <a:br>
              <a:rPr lang="de-DE" sz="4000" dirty="0" smtClean="0">
                <a:solidFill>
                  <a:srgbClr val="00FF00"/>
                </a:solidFill>
                <a:effectLst>
                  <a:outerShdw blurRad="38100" dist="38100" dir="2700000" algn="tl">
                    <a:srgbClr val="000000">
                      <a:alpha val="43137"/>
                    </a:srgbClr>
                  </a:outerShdw>
                </a:effectLst>
                <a:latin typeface="Arial" charset="0"/>
              </a:rPr>
            </a:br>
            <a:r>
              <a:rPr lang="de-DE" sz="4000" dirty="0" smtClean="0">
                <a:solidFill>
                  <a:srgbClr val="00FF00"/>
                </a:solidFill>
                <a:effectLst>
                  <a:outerShdw blurRad="38100" dist="38100" dir="2700000" algn="tl">
                    <a:srgbClr val="000000">
                      <a:alpha val="43137"/>
                    </a:srgbClr>
                  </a:outerShdw>
                </a:effectLst>
                <a:latin typeface="Arial" charset="0"/>
              </a:rPr>
              <a:t>Abrahams 2. Altar:</a:t>
            </a:r>
            <a:br>
              <a:rPr lang="de-DE" sz="4000" dirty="0" smtClean="0">
                <a:solidFill>
                  <a:srgbClr val="00FF00"/>
                </a:solidFill>
                <a:effectLst>
                  <a:outerShdw blurRad="38100" dist="38100" dir="2700000" algn="tl">
                    <a:srgbClr val="000000">
                      <a:alpha val="43137"/>
                    </a:srgbClr>
                  </a:outerShdw>
                </a:effectLst>
                <a:latin typeface="Arial" charset="0"/>
              </a:rPr>
            </a:br>
            <a:endParaRPr lang="fr-FR" sz="4000" dirty="0" smtClean="0">
              <a:solidFill>
                <a:srgbClr val="00FF00"/>
              </a:solidFill>
              <a:effectLst>
                <a:outerShdw blurRad="38100" dist="38100" dir="2700000" algn="tl">
                  <a:srgbClr val="000000">
                    <a:alpha val="43137"/>
                  </a:srgbClr>
                </a:outerShdw>
              </a:effectLst>
              <a:latin typeface="Arial" charset="0"/>
            </a:endParaRPr>
          </a:p>
        </p:txBody>
      </p:sp>
      <p:sp>
        <p:nvSpPr>
          <p:cNvPr id="35843" name="Rectangle 4"/>
          <p:cNvSpPr>
            <a:spLocks noGrp="1" noChangeArrowheads="1"/>
          </p:cNvSpPr>
          <p:nvPr>
            <p:ph type="body" sz="half" idx="2"/>
          </p:nvPr>
        </p:nvSpPr>
        <p:spPr/>
        <p:txBody>
          <a:bodyPr/>
          <a:lstStyle/>
          <a:p>
            <a:pPr>
              <a:lnSpc>
                <a:spcPct val="80000"/>
              </a:lnSpc>
              <a:buFontTx/>
              <a:buNone/>
            </a:pPr>
            <a:r>
              <a:rPr lang="fr-FR" altLang="de-DE" sz="1600" smtClean="0"/>
              <a:t>      </a:t>
            </a:r>
          </a:p>
        </p:txBody>
      </p:sp>
      <p:sp>
        <p:nvSpPr>
          <p:cNvPr id="35844" name="Text Box 5"/>
          <p:cNvSpPr txBox="1">
            <a:spLocks noChangeArrowheads="1"/>
          </p:cNvSpPr>
          <p:nvPr/>
        </p:nvSpPr>
        <p:spPr bwMode="auto">
          <a:xfrm>
            <a:off x="376238" y="308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5845" name="Text Box 6"/>
          <p:cNvSpPr txBox="1">
            <a:spLocks noChangeArrowheads="1"/>
          </p:cNvSpPr>
          <p:nvPr/>
        </p:nvSpPr>
        <p:spPr bwMode="auto">
          <a:xfrm>
            <a:off x="447675" y="330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sp>
        <p:nvSpPr>
          <p:cNvPr id="37894" name="Text Box 7"/>
          <p:cNvSpPr txBox="1">
            <a:spLocks noChangeArrowheads="1"/>
          </p:cNvSpPr>
          <p:nvPr/>
        </p:nvSpPr>
        <p:spPr bwMode="auto">
          <a:xfrm>
            <a:off x="3851275" y="1916113"/>
            <a:ext cx="4968875" cy="4524375"/>
          </a:xfrm>
          <a:prstGeom prst="rect">
            <a:avLst/>
          </a:prstGeom>
          <a:noFill/>
          <a:ln w="9525">
            <a:noFill/>
            <a:miter lim="800000"/>
            <a:headEnd/>
            <a:tailEnd/>
          </a:ln>
        </p:spPr>
        <p:txBody>
          <a:bodyPr>
            <a:spAutoFit/>
          </a:bodyPr>
          <a:lstStyle/>
          <a:p>
            <a:pPr>
              <a:defRPr/>
            </a:pPr>
            <a:r>
              <a:rPr lang="de-DE" b="1" dirty="0">
                <a:solidFill>
                  <a:srgbClr val="FFFFFF"/>
                </a:solidFill>
                <a:effectLst>
                  <a:outerShdw blurRad="38100" dist="38100" dir="2700000" algn="tl">
                    <a:srgbClr val="000000">
                      <a:alpha val="43137"/>
                    </a:srgbClr>
                  </a:outerShdw>
                </a:effectLst>
                <a:latin typeface="Arial" charset="0"/>
                <a:cs typeface="Arial" charset="0"/>
              </a:rPr>
              <a:t>1Mo 12:</a:t>
            </a:r>
            <a:r>
              <a:rPr lang="de-DE" b="1" dirty="0">
                <a:solidFill>
                  <a:srgbClr val="FFFF00"/>
                </a:solidFill>
                <a:effectLst>
                  <a:outerShdw blurRad="38100" dist="38100" dir="2700000" algn="tl">
                    <a:srgbClr val="000000">
                      <a:alpha val="43137"/>
                    </a:srgbClr>
                  </a:outerShdw>
                </a:effectLst>
                <a:latin typeface="Arial" charset="0"/>
                <a:cs typeface="Arial" charset="0"/>
              </a:rPr>
              <a:t> </a:t>
            </a:r>
            <a:r>
              <a:rPr lang="de-CH" dirty="0">
                <a:solidFill>
                  <a:srgbClr val="FFFF00"/>
                </a:solidFill>
                <a:effectLst>
                  <a:outerShdw blurRad="38100" dist="38100" dir="2700000" algn="tl">
                    <a:srgbClr val="000000">
                      <a:alpha val="43137"/>
                    </a:srgbClr>
                  </a:outerShdw>
                </a:effectLst>
                <a:latin typeface="Arial" charset="0"/>
                <a:cs typeface="Arial" charset="0"/>
              </a:rPr>
              <a:t>8 Und er brach auf von dort nach dem Bergland ostwärts von </a:t>
            </a:r>
            <a:r>
              <a:rPr lang="de-CH" dirty="0" err="1">
                <a:solidFill>
                  <a:srgbClr val="FFFF00"/>
                </a:solidFill>
                <a:effectLst>
                  <a:outerShdw blurRad="38100" dist="38100" dir="2700000" algn="tl">
                    <a:srgbClr val="000000">
                      <a:alpha val="43137"/>
                    </a:srgbClr>
                  </a:outerShdw>
                </a:effectLst>
                <a:latin typeface="Arial" charset="0"/>
                <a:cs typeface="Arial" charset="0"/>
              </a:rPr>
              <a:t>Bethel</a:t>
            </a:r>
            <a:r>
              <a:rPr lang="de-CH" dirty="0">
                <a:solidFill>
                  <a:srgbClr val="FFFF00"/>
                </a:solidFill>
                <a:effectLst>
                  <a:outerShdw blurRad="38100" dist="38100" dir="2700000" algn="tl">
                    <a:srgbClr val="000000">
                      <a:alpha val="43137"/>
                    </a:srgbClr>
                  </a:outerShdw>
                </a:effectLst>
                <a:latin typeface="Arial" charset="0"/>
                <a:cs typeface="Arial" charset="0"/>
              </a:rPr>
              <a:t> und schlug sein Zelt auf, </a:t>
            </a:r>
            <a:r>
              <a:rPr lang="de-CH" dirty="0" err="1">
                <a:solidFill>
                  <a:srgbClr val="00FF00"/>
                </a:solidFill>
                <a:effectLst>
                  <a:outerShdw blurRad="38100" dist="38100" dir="2700000" algn="tl">
                    <a:srgbClr val="000000">
                      <a:alpha val="43137"/>
                    </a:srgbClr>
                  </a:outerShdw>
                </a:effectLst>
                <a:latin typeface="Arial" charset="0"/>
                <a:cs typeface="Arial" charset="0"/>
              </a:rPr>
              <a:t>Bethel</a:t>
            </a:r>
            <a:r>
              <a:rPr lang="de-CH" dirty="0">
                <a:solidFill>
                  <a:srgbClr val="FFFF00"/>
                </a:solidFill>
                <a:effectLst>
                  <a:outerShdw blurRad="38100" dist="38100" dir="2700000" algn="tl">
                    <a:srgbClr val="000000">
                      <a:alpha val="43137"/>
                    </a:srgbClr>
                  </a:outerShdw>
                </a:effectLst>
                <a:latin typeface="Arial" charset="0"/>
                <a:cs typeface="Arial" charset="0"/>
              </a:rPr>
              <a:t> gegen Westen und </a:t>
            </a:r>
            <a:r>
              <a:rPr lang="de-CH" dirty="0">
                <a:solidFill>
                  <a:srgbClr val="00FF00"/>
                </a:solidFill>
                <a:effectLst>
                  <a:outerShdw blurRad="38100" dist="38100" dir="2700000" algn="tl">
                    <a:srgbClr val="000000">
                      <a:alpha val="43137"/>
                    </a:srgbClr>
                  </a:outerShdw>
                </a:effectLst>
                <a:latin typeface="Arial" charset="0"/>
                <a:cs typeface="Arial" charset="0"/>
              </a:rPr>
              <a:t>Ai </a:t>
            </a:r>
            <a:r>
              <a:rPr lang="de-CH" dirty="0">
                <a:solidFill>
                  <a:srgbClr val="FFFF00"/>
                </a:solidFill>
                <a:effectLst>
                  <a:outerShdw blurRad="38100" dist="38100" dir="2700000" algn="tl">
                    <a:srgbClr val="000000">
                      <a:alpha val="43137"/>
                    </a:srgbClr>
                  </a:outerShdw>
                </a:effectLst>
                <a:latin typeface="Arial" charset="0"/>
                <a:cs typeface="Arial" charset="0"/>
              </a:rPr>
              <a:t>gegen Osten; und er baute dort dem HERRN einen </a:t>
            </a:r>
            <a:r>
              <a:rPr lang="de-CH" dirty="0">
                <a:solidFill>
                  <a:srgbClr val="00FF00"/>
                </a:solidFill>
                <a:effectLst>
                  <a:outerShdw blurRad="38100" dist="38100" dir="2700000" algn="tl">
                    <a:srgbClr val="000000">
                      <a:alpha val="43137"/>
                    </a:srgbClr>
                  </a:outerShdw>
                </a:effectLst>
                <a:latin typeface="Arial" charset="0"/>
                <a:cs typeface="Arial" charset="0"/>
              </a:rPr>
              <a:t>Altar</a:t>
            </a:r>
            <a:r>
              <a:rPr lang="de-CH" dirty="0">
                <a:solidFill>
                  <a:srgbClr val="FF3300"/>
                </a:solidFill>
                <a:effectLst>
                  <a:outerShdw blurRad="38100" dist="38100" dir="2700000" algn="tl">
                    <a:srgbClr val="000000">
                      <a:alpha val="43137"/>
                    </a:srgbClr>
                  </a:outerShdw>
                </a:effectLst>
                <a:latin typeface="Arial" charset="0"/>
                <a:cs typeface="Arial" charset="0"/>
              </a:rPr>
              <a:t> </a:t>
            </a:r>
            <a:r>
              <a:rPr lang="de-CH" dirty="0">
                <a:solidFill>
                  <a:srgbClr val="FFFF00"/>
                </a:solidFill>
                <a:effectLst>
                  <a:outerShdw blurRad="38100" dist="38100" dir="2700000" algn="tl">
                    <a:srgbClr val="000000">
                      <a:alpha val="43137"/>
                    </a:srgbClr>
                  </a:outerShdw>
                </a:effectLst>
                <a:latin typeface="Arial" charset="0"/>
                <a:cs typeface="Arial" charset="0"/>
              </a:rPr>
              <a:t>und rief den Namen des HERRN an. 9 Und Abram zog fort, immer weiter ziehend, zum Negev.</a:t>
            </a:r>
          </a:p>
          <a:p>
            <a:pPr>
              <a:defRPr/>
            </a:pPr>
            <a:endParaRPr lang="de-CH" dirty="0">
              <a:solidFill>
                <a:srgbClr val="FFFF00"/>
              </a:solidFill>
              <a:effectLst>
                <a:outerShdw blurRad="38100" dist="38100" dir="2700000" algn="tl">
                  <a:srgbClr val="000000">
                    <a:alpha val="43137"/>
                  </a:srgbClr>
                </a:outerShdw>
              </a:effectLst>
              <a:latin typeface="Arial" charset="0"/>
              <a:cs typeface="Arial" charset="0"/>
            </a:endParaRPr>
          </a:p>
          <a:p>
            <a:pPr>
              <a:defRPr/>
            </a:pPr>
            <a:r>
              <a:rPr lang="de-CH" dirty="0" err="1">
                <a:solidFill>
                  <a:srgbClr val="FFFFFF"/>
                </a:solidFill>
                <a:effectLst>
                  <a:outerShdw blurRad="38100" dist="38100" dir="2700000" algn="tl">
                    <a:srgbClr val="000000">
                      <a:alpha val="43137"/>
                    </a:srgbClr>
                  </a:outerShdw>
                </a:effectLst>
                <a:latin typeface="Arial" charset="0"/>
                <a:cs typeface="Arial" charset="0"/>
              </a:rPr>
              <a:t>Bethel</a:t>
            </a:r>
            <a:r>
              <a:rPr lang="de-CH" dirty="0">
                <a:solidFill>
                  <a:srgbClr val="FFFFFF"/>
                </a:solidFill>
                <a:effectLst>
                  <a:outerShdw blurRad="38100" dist="38100" dir="2700000" algn="tl">
                    <a:srgbClr val="000000">
                      <a:alpha val="43137"/>
                    </a:srgbClr>
                  </a:outerShdw>
                </a:effectLst>
                <a:latin typeface="Arial" charset="0"/>
                <a:cs typeface="Arial" charset="0"/>
              </a:rPr>
              <a:t> = Haus Gottes</a:t>
            </a:r>
          </a:p>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Ai = Steinhaufe, Trümmer</a:t>
            </a:r>
            <a:r>
              <a:rPr lang="de-CH" dirty="0">
                <a:solidFill>
                  <a:srgbClr val="FFFF00"/>
                </a:solidFill>
                <a:effectLst>
                  <a:outerShdw blurRad="38100" dist="38100" dir="2700000" algn="tl">
                    <a:srgbClr val="000000">
                      <a:alpha val="43137"/>
                    </a:srgbClr>
                  </a:outerShdw>
                </a:effectLst>
                <a:latin typeface="Arial" charset="0"/>
                <a:cs typeface="Arial" charset="0"/>
              </a:rPr>
              <a:t> </a:t>
            </a:r>
            <a:endParaRPr lang="de-DE" dirty="0">
              <a:solidFill>
                <a:srgbClr val="FFFF00"/>
              </a:solidFill>
              <a:effectLst>
                <a:outerShdw blurRad="38100" dist="38100" dir="2700000" algn="tl">
                  <a:srgbClr val="000000">
                    <a:alpha val="43137"/>
                  </a:srgbClr>
                </a:outerShdw>
              </a:effectLst>
              <a:latin typeface="Arial" charset="0"/>
              <a:cs typeface="Arial" charset="0"/>
            </a:endParaRPr>
          </a:p>
        </p:txBody>
      </p:sp>
      <p:pic>
        <p:nvPicPr>
          <p:cNvPr id="35847" name="Picture 13" descr="Israel_topo_e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1844675"/>
            <a:ext cx="2987675" cy="5013325"/>
          </a:xfrm>
          <a:noFill/>
        </p:spPr>
      </p:pic>
      <p:sp>
        <p:nvSpPr>
          <p:cNvPr id="35848" name="Line 15"/>
          <p:cNvSpPr>
            <a:spLocks noChangeShapeType="1"/>
          </p:cNvSpPr>
          <p:nvPr/>
        </p:nvSpPr>
        <p:spPr bwMode="auto">
          <a:xfrm flipH="1">
            <a:off x="2051050" y="2924175"/>
            <a:ext cx="1657350" cy="79216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5849" name="Text Box 16"/>
          <p:cNvSpPr txBox="1">
            <a:spLocks noChangeArrowheads="1"/>
          </p:cNvSpPr>
          <p:nvPr/>
        </p:nvSpPr>
        <p:spPr bwMode="auto">
          <a:xfrm>
            <a:off x="1763713" y="6308725"/>
            <a:ext cx="1293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CH" altLang="de-DE" sz="1000">
                <a:solidFill>
                  <a:srgbClr val="FFFFFF"/>
                </a:solidFill>
                <a:latin typeface="Arial" panose="020B0604020202020204" pitchFamily="34" charset="0"/>
                <a:cs typeface="Arial" panose="020B0604020202020204" pitchFamily="34" charset="0"/>
              </a:rPr>
              <a:t>Captain Blood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cs typeface="Arial" charset="0"/>
              </a:rPr>
              <a:t>Hungersnot – Warum?</a:t>
            </a:r>
            <a:r>
              <a:rPr lang="fr-FR" dirty="0" smtClean="0">
                <a:solidFill>
                  <a:srgbClr val="00FF00"/>
                </a:solidFill>
                <a:effectLst>
                  <a:outerShdw blurRad="38100" dist="38100" dir="2700000" algn="tl">
                    <a:srgbClr val="000000">
                      <a:alpha val="43137"/>
                    </a:srgbClr>
                  </a:outerShdw>
                </a:effectLst>
                <a:latin typeface="Arial" charset="0"/>
                <a:cs typeface="Arial" charset="0"/>
              </a:rPr>
              <a:t> </a:t>
            </a:r>
          </a:p>
        </p:txBody>
      </p:sp>
      <p:sp>
        <p:nvSpPr>
          <p:cNvPr id="38915" name="Rectangle 9"/>
          <p:cNvSpPr>
            <a:spLocks noGrp="1" noChangeArrowheads="1"/>
          </p:cNvSpPr>
          <p:nvPr>
            <p:ph type="body" sz="half" idx="2"/>
          </p:nvPr>
        </p:nvSpPr>
        <p:spPr>
          <a:xfrm>
            <a:off x="5219700" y="2133600"/>
            <a:ext cx="3673475" cy="4114800"/>
          </a:xfrm>
        </p:spPr>
        <p:txBody>
          <a:bodyPr/>
          <a:lstStyle/>
          <a:p>
            <a:pPr>
              <a:lnSpc>
                <a:spcPct val="80000"/>
              </a:lnSpc>
              <a:defRPr/>
            </a:pPr>
            <a:r>
              <a:rPr lang="de-CH" sz="2400" b="1" dirty="0" smtClean="0">
                <a:solidFill>
                  <a:srgbClr val="FFFFFF"/>
                </a:solidFill>
                <a:effectLst>
                  <a:outerShdw blurRad="38100" dist="38100" dir="2700000" algn="tl">
                    <a:srgbClr val="000000">
                      <a:alpha val="43137"/>
                    </a:srgbClr>
                  </a:outerShdw>
                </a:effectLst>
                <a:latin typeface="Arial" charset="0"/>
                <a:cs typeface="Arial" charset="0"/>
              </a:rPr>
              <a:t>1Mo 12:</a:t>
            </a:r>
            <a:r>
              <a:rPr lang="de-CH" sz="24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10 Es entstand aber eine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Hungersnot im Land</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und Abram zog nach Ägypten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hinab</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um sich dort aufzuhalten, denn die Hungersnot war schwer im Land.</a:t>
            </a:r>
          </a:p>
          <a:p>
            <a:pPr>
              <a:lnSpc>
                <a:spcPct val="80000"/>
              </a:lnSpc>
              <a:buFontTx/>
              <a:buNone/>
              <a:defRPr/>
            </a:pPr>
            <a:endParaRPr lang="de-CH" sz="2400" dirty="0" smtClean="0">
              <a:solidFill>
                <a:srgbClr val="FFFF00"/>
              </a:solidFill>
              <a:effectLst>
                <a:outerShdw blurRad="38100" dist="38100" dir="2700000" algn="tl">
                  <a:srgbClr val="000000">
                    <a:alpha val="43137"/>
                  </a:srgbClr>
                </a:outerShdw>
              </a:effectLst>
              <a:latin typeface="Arial" charset="0"/>
              <a:cs typeface="Arial" charset="0"/>
            </a:endParaRPr>
          </a:p>
          <a:p>
            <a:pPr>
              <a:lnSpc>
                <a:spcPct val="80000"/>
              </a:lnSpc>
              <a:defRPr/>
            </a:pPr>
            <a:r>
              <a:rPr lang="de-CH" sz="2400" dirty="0" smtClean="0">
                <a:solidFill>
                  <a:srgbClr val="FFFFFF"/>
                </a:solidFill>
                <a:effectLst>
                  <a:outerShdw blurRad="38100" dist="38100" dir="2700000" algn="tl">
                    <a:srgbClr val="000000">
                      <a:alpha val="43137"/>
                    </a:srgbClr>
                  </a:outerShdw>
                </a:effectLst>
                <a:latin typeface="Arial" charset="0"/>
                <a:cs typeface="Arial" charset="0"/>
              </a:rPr>
              <a:t>Das Problem „Lot“ ist immer noch nicht gelöst!</a:t>
            </a:r>
            <a:endParaRPr lang="de-DE" sz="2400" dirty="0" smtClean="0">
              <a:solidFill>
                <a:srgbClr val="FFFFFF"/>
              </a:solidFill>
              <a:effectLst>
                <a:outerShdw blurRad="38100" dist="38100" dir="2700000" algn="tl">
                  <a:srgbClr val="000000">
                    <a:alpha val="43137"/>
                  </a:srgbClr>
                </a:outerShdw>
              </a:effectLst>
              <a:latin typeface="Arial" charset="0"/>
              <a:cs typeface="Arial" charset="0"/>
            </a:endParaRPr>
          </a:p>
        </p:txBody>
      </p:sp>
      <p:sp>
        <p:nvSpPr>
          <p:cNvPr id="36868" name="Text Box 11"/>
          <p:cNvSpPr txBox="1">
            <a:spLocks noChangeArrowheads="1"/>
          </p:cNvSpPr>
          <p:nvPr/>
        </p:nvSpPr>
        <p:spPr bwMode="auto">
          <a:xfrm>
            <a:off x="323850" y="184467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NASA</a:t>
            </a:r>
          </a:p>
        </p:txBody>
      </p:sp>
      <p:pic>
        <p:nvPicPr>
          <p:cNvPr id="36869" name="Picture 12" descr="Nile_River_and_delta_from_orbit"/>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2133600"/>
            <a:ext cx="4752975" cy="373538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cs typeface="Arial" charset="0"/>
              </a:rPr>
              <a:t>Ungehorsam </a:t>
            </a:r>
            <a:r>
              <a:rPr lang="de-CH" dirty="0" smtClean="0">
                <a:solidFill>
                  <a:srgbClr val="00FF00"/>
                </a:solidFill>
                <a:effectLst>
                  <a:outerShdw blurRad="38100" dist="38100" dir="2700000" algn="tl">
                    <a:srgbClr val="000000">
                      <a:alpha val="43137"/>
                    </a:srgbClr>
                  </a:outerShdw>
                </a:effectLst>
                <a:latin typeface="Arial" charset="0"/>
                <a:cs typeface="Arial" charset="0"/>
                <a:sym typeface="Wingdings" pitchFamily="2" charset="2"/>
              </a:rPr>
              <a:t></a:t>
            </a:r>
            <a:r>
              <a:rPr lang="de-CH" dirty="0" smtClean="0">
                <a:solidFill>
                  <a:srgbClr val="00FF00"/>
                </a:solidFill>
                <a:effectLst>
                  <a:outerShdw blurRad="38100" dist="38100" dir="2700000" algn="tl">
                    <a:srgbClr val="000000">
                      <a:alpha val="43137"/>
                    </a:srgbClr>
                  </a:outerShdw>
                </a:effectLst>
                <a:latin typeface="Arial" charset="0"/>
                <a:cs typeface="Arial" charset="0"/>
              </a:rPr>
              <a:t> Lüge </a:t>
            </a:r>
            <a:endParaRPr lang="fr-FR" dirty="0" smtClean="0">
              <a:solidFill>
                <a:srgbClr val="00FF00"/>
              </a:solidFill>
              <a:effectLst>
                <a:outerShdw blurRad="38100" dist="38100" dir="2700000" algn="tl">
                  <a:srgbClr val="000000">
                    <a:alpha val="43137"/>
                  </a:srgbClr>
                </a:outerShdw>
              </a:effectLst>
              <a:latin typeface="Arial" charset="0"/>
              <a:cs typeface="Arial" charset="0"/>
            </a:endParaRPr>
          </a:p>
        </p:txBody>
      </p:sp>
      <p:sp>
        <p:nvSpPr>
          <p:cNvPr id="39939" name="Rectangle 3"/>
          <p:cNvSpPr>
            <a:spLocks noGrp="1" noChangeArrowheads="1"/>
          </p:cNvSpPr>
          <p:nvPr>
            <p:ph type="body" sz="half" idx="2"/>
          </p:nvPr>
        </p:nvSpPr>
        <p:spPr>
          <a:xfrm>
            <a:off x="4859338" y="2133600"/>
            <a:ext cx="4105275" cy="4535488"/>
          </a:xfrm>
        </p:spPr>
        <p:txBody>
          <a:bodyPr/>
          <a:lstStyle/>
          <a:p>
            <a:pPr>
              <a:lnSpc>
                <a:spcPct val="80000"/>
              </a:lnSpc>
              <a:buFontTx/>
              <a:buNone/>
              <a:defRPr/>
            </a:pPr>
            <a:r>
              <a:rPr lang="fr-FR" sz="1800" dirty="0" smtClean="0">
                <a:solidFill>
                  <a:srgbClr val="FFFFFF"/>
                </a:solidFill>
                <a:latin typeface="Arial" charset="0"/>
                <a:cs typeface="Arial" charset="0"/>
              </a:rPr>
              <a:t>	</a:t>
            </a:r>
            <a:r>
              <a:rPr lang="de-CH" sz="2100" b="1" dirty="0" smtClean="0">
                <a:solidFill>
                  <a:srgbClr val="FFFFFF"/>
                </a:solidFill>
                <a:effectLst>
                  <a:outerShdw blurRad="38100" dist="38100" dir="2700000" algn="tl">
                    <a:srgbClr val="000000">
                      <a:alpha val="43137"/>
                    </a:srgbClr>
                  </a:outerShdw>
                </a:effectLst>
                <a:latin typeface="Arial" charset="0"/>
                <a:cs typeface="Arial" charset="0"/>
              </a:rPr>
              <a:t>1Mo 12:</a:t>
            </a:r>
            <a:r>
              <a:rPr lang="de-CH" sz="21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11 Und es geschah, als er nahe daran war, nach Ägypten zu kommen, da sprach er zu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Sarai</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seiner Frau: Siehe doch, ich weiß,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du eine Frau, schön von Ansehen, bist; 12 und es wird geschehen, wenn die Ägypter dich sehen, so werden sie sagen: Sie ist seine Frau; und sie werden mich erschlagen und dich leben lassen. 13 </a:t>
            </a:r>
            <a:r>
              <a:rPr lang="de-CH" sz="2100" dirty="0" smtClean="0">
                <a:solidFill>
                  <a:srgbClr val="00FF00"/>
                </a:solidFill>
                <a:effectLst>
                  <a:outerShdw blurRad="38100" dist="38100" dir="2700000" algn="tl">
                    <a:srgbClr val="000000">
                      <a:alpha val="43137"/>
                    </a:srgbClr>
                  </a:outerShdw>
                </a:effectLst>
                <a:latin typeface="Arial" charset="0"/>
                <a:cs typeface="Arial" charset="0"/>
              </a:rPr>
              <a:t>Sage doch, du seiest meine Schwester</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auf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es mir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wohlgehe</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um deinetwillen und meine Seele am Leben bleibe deinethalben. </a:t>
            </a:r>
            <a:endParaRPr lang="de-DE" sz="21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37892" name="Text Box 4"/>
          <p:cNvSpPr txBox="1">
            <a:spLocks noChangeArrowheads="1"/>
          </p:cNvSpPr>
          <p:nvPr/>
        </p:nvSpPr>
        <p:spPr bwMode="auto">
          <a:xfrm>
            <a:off x="323850" y="184467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NASA</a:t>
            </a:r>
          </a:p>
        </p:txBody>
      </p:sp>
      <p:pic>
        <p:nvPicPr>
          <p:cNvPr id="37893" name="Picture 5" descr="Nile_River_and_delta_from_orbit"/>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2133600"/>
            <a:ext cx="4752975" cy="3735388"/>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09600"/>
            <a:ext cx="9144000" cy="1143000"/>
          </a:xfrm>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cs typeface="Arial" charset="0"/>
              </a:rPr>
              <a:t>Abraham erhält Schätze Ägyptens</a:t>
            </a:r>
            <a:r>
              <a:rPr lang="fr-FR" dirty="0" smtClean="0">
                <a:solidFill>
                  <a:srgbClr val="00FF00"/>
                </a:solidFill>
                <a:effectLst>
                  <a:outerShdw blurRad="38100" dist="38100" dir="2700000" algn="tl">
                    <a:srgbClr val="000000">
                      <a:alpha val="43137"/>
                    </a:srgbClr>
                  </a:outerShdw>
                </a:effectLst>
                <a:latin typeface="Arial" charset="0"/>
                <a:cs typeface="Arial" charset="0"/>
              </a:rPr>
              <a:t> </a:t>
            </a:r>
          </a:p>
        </p:txBody>
      </p:sp>
      <p:sp>
        <p:nvSpPr>
          <p:cNvPr id="40963" name="Rectangle 3"/>
          <p:cNvSpPr>
            <a:spLocks noGrp="1" noChangeArrowheads="1"/>
          </p:cNvSpPr>
          <p:nvPr>
            <p:ph type="body" sz="half" idx="3"/>
          </p:nvPr>
        </p:nvSpPr>
        <p:spPr>
          <a:xfrm>
            <a:off x="4356100" y="1844675"/>
            <a:ext cx="4608513" cy="4876800"/>
          </a:xfrm>
        </p:spPr>
        <p:txBody>
          <a:bodyPr/>
          <a:lstStyle/>
          <a:p>
            <a:pPr marL="0" indent="0">
              <a:buFontTx/>
              <a:buNone/>
              <a:defRPr/>
            </a:pPr>
            <a:r>
              <a:rPr lang="de-CH" sz="2400" b="1" dirty="0" smtClean="0">
                <a:solidFill>
                  <a:srgbClr val="FFFFFF"/>
                </a:solidFill>
                <a:effectLst>
                  <a:outerShdw blurRad="38100" dist="38100" dir="2700000" algn="tl">
                    <a:srgbClr val="000000">
                      <a:alpha val="43137"/>
                    </a:srgbClr>
                  </a:outerShdw>
                </a:effectLst>
                <a:latin typeface="Arial" charset="0"/>
                <a:cs typeface="Arial" charset="0"/>
              </a:rPr>
              <a:t>1Mo 12:</a:t>
            </a:r>
            <a:r>
              <a:rPr lang="de-CH" sz="24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14 Und es geschah, als Abram in Ägypten ankam, da sahen die Ägypter, </a:t>
            </a:r>
            <a:r>
              <a:rPr lang="de-CH" sz="24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die Frau sehr schön war. 15 Und die Fürsten des Pharao sahen sie und priesen sie dem Pharao; und die Frau wurde in das Haus des Pharao geholt. 16 Und er tat Abram Gutes um ihretwillen; und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er bekam Kleinvieh und Rinder und Esel und Knechte und Mägde und Eselinnen und Kamele. </a:t>
            </a:r>
            <a:endParaRPr lang="de-DE" sz="2400" dirty="0" smtClean="0">
              <a:solidFill>
                <a:srgbClr val="00FF00"/>
              </a:solidFill>
              <a:effectLst>
                <a:outerShdw blurRad="38100" dist="38100" dir="2700000" algn="tl">
                  <a:srgbClr val="000000">
                    <a:alpha val="43137"/>
                  </a:srgbClr>
                </a:outerShdw>
              </a:effectLst>
              <a:latin typeface="Arial" charset="0"/>
              <a:cs typeface="Arial" charset="0"/>
            </a:endParaRPr>
          </a:p>
        </p:txBody>
      </p:sp>
      <p:pic>
        <p:nvPicPr>
          <p:cNvPr id="38916" name="Picture 11" descr="ISS006-E-5129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1916113"/>
            <a:ext cx="4038600" cy="2719387"/>
          </a:xfrm>
          <a:noFill/>
        </p:spPr>
      </p:pic>
      <p:sp>
        <p:nvSpPr>
          <p:cNvPr id="38917" name="Text Box 12"/>
          <p:cNvSpPr txBox="1">
            <a:spLocks noChangeArrowheads="1"/>
          </p:cNvSpPr>
          <p:nvPr/>
        </p:nvSpPr>
        <p:spPr bwMode="auto">
          <a:xfrm>
            <a:off x="179388" y="162877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NASA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de-CH" dirty="0" smtClean="0">
                <a:solidFill>
                  <a:srgbClr val="00FF00"/>
                </a:solidFill>
                <a:effectLst>
                  <a:outerShdw blurRad="38100" dist="38100" dir="2700000" algn="tl">
                    <a:srgbClr val="000000">
                      <a:alpha val="43137"/>
                    </a:srgbClr>
                  </a:outerShdw>
                </a:effectLst>
                <a:latin typeface="Arial" charset="0"/>
                <a:cs typeface="Arial" charset="0"/>
              </a:rPr>
              <a:t>Schande über Abraham</a:t>
            </a:r>
            <a:r>
              <a:rPr lang="fr-FR" dirty="0" smtClean="0">
                <a:solidFill>
                  <a:srgbClr val="00FF00"/>
                </a:solidFill>
                <a:effectLst>
                  <a:outerShdw blurRad="38100" dist="38100" dir="2700000" algn="tl">
                    <a:srgbClr val="000000">
                      <a:alpha val="43137"/>
                    </a:srgbClr>
                  </a:outerShdw>
                </a:effectLst>
                <a:latin typeface="Arial" charset="0"/>
                <a:cs typeface="Arial" charset="0"/>
              </a:rPr>
              <a:t> </a:t>
            </a:r>
          </a:p>
        </p:txBody>
      </p:sp>
      <p:sp>
        <p:nvSpPr>
          <p:cNvPr id="41987" name="Rectangle 4"/>
          <p:cNvSpPr>
            <a:spLocks noGrp="1" noChangeArrowheads="1"/>
          </p:cNvSpPr>
          <p:nvPr>
            <p:ph type="body" sz="half" idx="2"/>
          </p:nvPr>
        </p:nvSpPr>
        <p:spPr>
          <a:xfrm>
            <a:off x="3924300" y="2133600"/>
            <a:ext cx="5040313" cy="4535488"/>
          </a:xfrm>
        </p:spPr>
        <p:txBody>
          <a:bodyPr/>
          <a:lstStyle/>
          <a:p>
            <a:pPr marL="0" indent="0">
              <a:lnSpc>
                <a:spcPct val="80000"/>
              </a:lnSpc>
              <a:buFontTx/>
              <a:buNone/>
              <a:defRPr/>
            </a:pPr>
            <a:r>
              <a:rPr lang="de-CH" sz="2100" b="1" dirty="0" smtClean="0">
                <a:solidFill>
                  <a:srgbClr val="FFFFFF"/>
                </a:solidFill>
                <a:effectLst>
                  <a:outerShdw blurRad="38100" dist="38100" dir="2700000" algn="tl">
                    <a:srgbClr val="000000">
                      <a:alpha val="43137"/>
                    </a:srgbClr>
                  </a:outerShdw>
                </a:effectLst>
                <a:latin typeface="Arial" charset="0"/>
                <a:cs typeface="Arial" charset="0"/>
              </a:rPr>
              <a:t>1Mo 12:</a:t>
            </a:r>
            <a:r>
              <a:rPr lang="de-CH" sz="21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17 Und der HERR schlug den Pharao und sein Haus mit großen Plagen um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Sarais</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willen, der Frau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Abrams</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18 Und der Pharao ließ Abram rufen und sprach: </a:t>
            </a:r>
            <a:r>
              <a:rPr lang="de-CH" sz="2100" dirty="0" smtClean="0">
                <a:solidFill>
                  <a:srgbClr val="00FF00"/>
                </a:solidFill>
                <a:effectLst>
                  <a:outerShdw blurRad="38100" dist="38100" dir="2700000" algn="tl">
                    <a:srgbClr val="000000">
                      <a:alpha val="43137"/>
                    </a:srgbClr>
                  </a:outerShdw>
                </a:effectLst>
                <a:latin typeface="Arial" charset="0"/>
                <a:cs typeface="Arial" charset="0"/>
              </a:rPr>
              <a:t>Was hast du mir da getan? Warum</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hast du mir nicht kundgetan,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sie deine Frau ist? 19 </a:t>
            </a:r>
            <a:r>
              <a:rPr lang="de-CH" sz="2100" dirty="0" smtClean="0">
                <a:solidFill>
                  <a:srgbClr val="00FF00"/>
                </a:solidFill>
                <a:effectLst>
                  <a:outerShdw blurRad="38100" dist="38100" dir="2700000" algn="tl">
                    <a:srgbClr val="000000">
                      <a:alpha val="43137"/>
                    </a:srgbClr>
                  </a:outerShdw>
                </a:effectLst>
                <a:latin typeface="Arial" charset="0"/>
                <a:cs typeface="Arial" charset="0"/>
              </a:rPr>
              <a:t>Warum</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hast du gesagt: Sie ist meine Schwester, so </a:t>
            </a:r>
            <a:r>
              <a:rPr lang="de-CH" sz="21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100" dirty="0" smtClean="0">
                <a:solidFill>
                  <a:srgbClr val="FFFF00"/>
                </a:solidFill>
                <a:effectLst>
                  <a:outerShdw blurRad="38100" dist="38100" dir="2700000" algn="tl">
                    <a:srgbClr val="000000">
                      <a:alpha val="43137"/>
                    </a:srgbClr>
                  </a:outerShdw>
                </a:effectLst>
                <a:latin typeface="Arial" charset="0"/>
                <a:cs typeface="Arial" charset="0"/>
              </a:rPr>
              <a:t> ich sie mir zur Frau nahm? Und nun siehe, da ist deine Frau, nimm sie und gehe hin. 20 Und der Pharao entbot seinetwegen Männer, und sie geleiteten ihn und seine Frau und alles, was er hatte.</a:t>
            </a:r>
          </a:p>
          <a:p>
            <a:pPr marL="0" indent="0">
              <a:lnSpc>
                <a:spcPct val="80000"/>
              </a:lnSpc>
              <a:buFontTx/>
              <a:buNone/>
              <a:defRPr/>
            </a:pPr>
            <a:endParaRPr lang="de-CH" sz="2100" dirty="0" smtClean="0">
              <a:solidFill>
                <a:srgbClr val="FFFF00"/>
              </a:solidFill>
              <a:effectLst>
                <a:outerShdw blurRad="38100" dist="38100" dir="2700000" algn="tl">
                  <a:srgbClr val="000000">
                    <a:alpha val="43137"/>
                  </a:srgbClr>
                </a:outerShdw>
              </a:effectLst>
              <a:latin typeface="Arial" charset="0"/>
              <a:cs typeface="Arial" charset="0"/>
            </a:endParaRPr>
          </a:p>
          <a:p>
            <a:pPr marL="0" indent="0">
              <a:lnSpc>
                <a:spcPct val="80000"/>
              </a:lnSpc>
              <a:defRPr/>
            </a:pPr>
            <a:r>
              <a:rPr lang="de-CH" sz="1600" b="1" dirty="0" smtClean="0">
                <a:solidFill>
                  <a:srgbClr val="FFFFFF"/>
                </a:solidFill>
                <a:effectLst>
                  <a:outerShdw blurRad="38100" dist="38100" dir="2700000" algn="tl">
                    <a:srgbClr val="000000">
                      <a:alpha val="43137"/>
                    </a:srgbClr>
                  </a:outerShdw>
                </a:effectLst>
                <a:latin typeface="Arial" charset="0"/>
                <a:cs typeface="Arial" charset="0"/>
              </a:rPr>
              <a:t> </a:t>
            </a:r>
            <a:r>
              <a:rPr lang="de-CH" sz="2100" b="1" dirty="0" smtClean="0">
                <a:solidFill>
                  <a:srgbClr val="FFFFFF"/>
                </a:solidFill>
                <a:effectLst>
                  <a:outerShdw blurRad="38100" dist="38100" dir="2700000" algn="tl">
                    <a:srgbClr val="000000">
                      <a:alpha val="43137"/>
                    </a:srgbClr>
                  </a:outerShdw>
                </a:effectLst>
                <a:latin typeface="Arial" charset="0"/>
                <a:cs typeface="Arial" charset="0"/>
              </a:rPr>
              <a:t>Lot </a:t>
            </a:r>
            <a:r>
              <a:rPr lang="de-CH" sz="2100" b="1" dirty="0" smtClean="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Ägypten  Lüge  Schande</a:t>
            </a:r>
            <a:endParaRPr lang="de-DE" sz="2100" b="1" dirty="0" smtClean="0">
              <a:solidFill>
                <a:srgbClr val="FFFFFF"/>
              </a:solidFill>
              <a:effectLst>
                <a:outerShdw blurRad="38100" dist="38100" dir="2700000" algn="tl">
                  <a:srgbClr val="000000">
                    <a:alpha val="43137"/>
                  </a:srgbClr>
                </a:outerShdw>
              </a:effectLst>
              <a:latin typeface="Arial" charset="0"/>
              <a:cs typeface="Arial" charset="0"/>
            </a:endParaRPr>
          </a:p>
        </p:txBody>
      </p:sp>
      <p:pic>
        <p:nvPicPr>
          <p:cNvPr id="39940" name="Picture 10" descr="Nildelta"/>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2133600"/>
            <a:ext cx="3457575" cy="2593975"/>
          </a:xfrm>
          <a:noFill/>
        </p:spPr>
      </p:pic>
      <p:sp>
        <p:nvSpPr>
          <p:cNvPr id="39941" name="Text Box 12"/>
          <p:cNvSpPr txBox="1">
            <a:spLocks noChangeArrowheads="1"/>
          </p:cNvSpPr>
          <p:nvPr/>
        </p:nvSpPr>
        <p:spPr bwMode="auto">
          <a:xfrm>
            <a:off x="323850" y="184467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NASA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3" descr="Israel_topo_e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1844675"/>
            <a:ext cx="2987675" cy="5013325"/>
          </a:xfrm>
          <a:noFill/>
        </p:spPr>
      </p:pic>
      <p:sp>
        <p:nvSpPr>
          <p:cNvPr id="43011" name="Rectangle 8"/>
          <p:cNvSpPr>
            <a:spLocks noGrp="1" noChangeArrowheads="1"/>
          </p:cNvSpPr>
          <p:nvPr>
            <p:ph type="title"/>
          </p:nvPr>
        </p:nvSpPr>
        <p:spPr/>
        <p:txBody>
          <a:bodyPr/>
          <a:lstStyle/>
          <a:p>
            <a:pPr>
              <a:defRPr/>
            </a:pPr>
            <a:r>
              <a:rPr lang="de-CH" dirty="0" smtClean="0">
                <a:solidFill>
                  <a:srgbClr val="FF3300"/>
                </a:solidFill>
                <a:effectLst>
                  <a:outerShdw blurRad="38100" dist="38100" dir="2700000" algn="tl">
                    <a:srgbClr val="000000">
                      <a:alpha val="43137"/>
                    </a:srgbClr>
                  </a:outerShdw>
                </a:effectLst>
                <a:latin typeface="Arial" charset="0"/>
                <a:cs typeface="Arial" charset="0"/>
              </a:rPr>
              <a:t>Wiederherstellung</a:t>
            </a:r>
            <a:r>
              <a:rPr lang="fr-FR" dirty="0" smtClean="0">
                <a:solidFill>
                  <a:srgbClr val="FF3300"/>
                </a:solidFill>
                <a:effectLst>
                  <a:outerShdw blurRad="38100" dist="38100" dir="2700000" algn="tl">
                    <a:srgbClr val="000000">
                      <a:alpha val="43137"/>
                    </a:srgbClr>
                  </a:outerShdw>
                </a:effectLst>
                <a:latin typeface="Arial" charset="0"/>
                <a:cs typeface="Arial" charset="0"/>
              </a:rPr>
              <a:t> </a:t>
            </a:r>
          </a:p>
        </p:txBody>
      </p:sp>
      <p:sp>
        <p:nvSpPr>
          <p:cNvPr id="43012" name="Rectangle 6"/>
          <p:cNvSpPr>
            <a:spLocks noGrp="1" noChangeArrowheads="1"/>
          </p:cNvSpPr>
          <p:nvPr>
            <p:ph type="body" sz="half" idx="2"/>
          </p:nvPr>
        </p:nvSpPr>
        <p:spPr>
          <a:xfrm>
            <a:off x="3203575" y="1773238"/>
            <a:ext cx="5724525" cy="4876800"/>
          </a:xfrm>
        </p:spPr>
        <p:txBody>
          <a:bodyPr/>
          <a:lstStyle/>
          <a:p>
            <a:pPr>
              <a:buFontTx/>
              <a:buNone/>
              <a:defRPr/>
            </a:pPr>
            <a:r>
              <a:rPr lang="fr-FR" sz="2200" dirty="0" smtClean="0">
                <a:solidFill>
                  <a:srgbClr val="FFFFFF"/>
                </a:solidFill>
                <a:latin typeface="Arial" charset="0"/>
                <a:cs typeface="Arial" charset="0"/>
              </a:rPr>
              <a:t>	</a:t>
            </a:r>
            <a:r>
              <a:rPr lang="de-CH" sz="2400" b="1" dirty="0" smtClean="0">
                <a:solidFill>
                  <a:srgbClr val="FFFFFF"/>
                </a:solidFill>
                <a:effectLst>
                  <a:outerShdw blurRad="38100" dist="38100" dir="2700000" algn="tl">
                    <a:srgbClr val="000000">
                      <a:alpha val="43137"/>
                    </a:srgbClr>
                  </a:outerShdw>
                </a:effectLst>
                <a:latin typeface="Arial" charset="0"/>
                <a:cs typeface="Arial" charset="0"/>
              </a:rPr>
              <a:t>1Mo 13:</a:t>
            </a:r>
            <a:r>
              <a:rPr lang="de-CH" sz="24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1 Und Abram zog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herauf</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aus Ägypten, er und seine Frau und alles, was er hatte, und Lot mit ihm, nach dem Süden. 2 Und Abram war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sehr reich</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an Vieh, an Silber und an Gold. 3 Und er ging auf seinen Zügen vom Negev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bis </a:t>
            </a:r>
            <a:r>
              <a:rPr lang="de-CH" sz="2400" dirty="0" err="1" smtClean="0">
                <a:solidFill>
                  <a:srgbClr val="00FF00"/>
                </a:solidFill>
                <a:effectLst>
                  <a:outerShdw blurRad="38100" dist="38100" dir="2700000" algn="tl">
                    <a:srgbClr val="000000">
                      <a:alpha val="43137"/>
                    </a:srgbClr>
                  </a:outerShdw>
                </a:effectLst>
                <a:latin typeface="Arial" charset="0"/>
                <a:cs typeface="Arial" charset="0"/>
              </a:rPr>
              <a:t>Bethel</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 bis zu dem Orte, wo im Anfang sein Zelt gewesen war</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zwischen </a:t>
            </a:r>
            <a:r>
              <a:rPr lang="de-CH" sz="2400" dirty="0" err="1" smtClean="0">
                <a:solidFill>
                  <a:srgbClr val="FFFF00"/>
                </a:solidFill>
                <a:effectLst>
                  <a:outerShdw blurRad="38100" dist="38100" dir="2700000" algn="tl">
                    <a:srgbClr val="000000">
                      <a:alpha val="43137"/>
                    </a:srgbClr>
                  </a:outerShdw>
                </a:effectLst>
                <a:latin typeface="Arial" charset="0"/>
                <a:cs typeface="Arial" charset="0"/>
              </a:rPr>
              <a:t>Bethel</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und Ai, 4 zu der Stätte des Altars, den er zuvor daselbst gemacht hatte. Und Abram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rief dort den Namen des HERRN an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a:t>
            </a:r>
            <a:endParaRPr lang="de-DE" sz="24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40965" name="Text Box 14"/>
          <p:cNvSpPr txBox="1">
            <a:spLocks noChangeArrowheads="1"/>
          </p:cNvSpPr>
          <p:nvPr/>
        </p:nvSpPr>
        <p:spPr bwMode="auto">
          <a:xfrm>
            <a:off x="1835150" y="6308725"/>
            <a:ext cx="1293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CH" altLang="de-DE" sz="1000">
                <a:solidFill>
                  <a:srgbClr val="FFFFFF"/>
                </a:solidFill>
                <a:latin typeface="Arial" panose="020B0604020202020204" pitchFamily="34" charset="0"/>
                <a:cs typeface="Arial" panose="020B0604020202020204" pitchFamily="34" charset="0"/>
              </a:rPr>
              <a:t>Captain Blood GNU</a:t>
            </a:r>
            <a:endParaRPr lang="de-DE" altLang="de-DE" sz="1000">
              <a:solidFill>
                <a:srgbClr val="FFFFFF"/>
              </a:solidFill>
              <a:latin typeface="Arial" panose="020B0604020202020204" pitchFamily="34" charset="0"/>
              <a:cs typeface="Arial" panose="020B0604020202020204" pitchFamily="34" charset="0"/>
            </a:endParaRPr>
          </a:p>
        </p:txBody>
      </p:sp>
      <p:sp>
        <p:nvSpPr>
          <p:cNvPr id="40966" name="Line 15"/>
          <p:cNvSpPr>
            <a:spLocks noChangeShapeType="1"/>
          </p:cNvSpPr>
          <p:nvPr/>
        </p:nvSpPr>
        <p:spPr bwMode="auto">
          <a:xfrm flipV="1">
            <a:off x="179388" y="3789363"/>
            <a:ext cx="1871662" cy="16557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 </a:t>
            </a:r>
          </a:p>
        </p:txBody>
      </p:sp>
      <p:sp>
        <p:nvSpPr>
          <p:cNvPr id="7171" name="Rectangle 3"/>
          <p:cNvSpPr>
            <a:spLocks noGrp="1" noChangeArrowheads="1"/>
          </p:cNvSpPr>
          <p:nvPr>
            <p:ph type="body" sz="half" idx="1"/>
          </p:nvPr>
        </p:nvSpPr>
        <p:spPr>
          <a:xfrm>
            <a:off x="179388" y="1981200"/>
            <a:ext cx="4032250" cy="4114800"/>
          </a:xfrm>
        </p:spPr>
        <p:txBody>
          <a:bodyPr/>
          <a:lstStyle/>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Archäologie und Bibel</a:t>
            </a:r>
          </a:p>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Die Namen </a:t>
            </a:r>
            <a:r>
              <a:rPr lang="de-CH" sz="2400" dirty="0" err="1" smtClean="0">
                <a:solidFill>
                  <a:srgbClr val="00FF00"/>
                </a:solidFill>
                <a:effectLst>
                  <a:outerShdw blurRad="38100" dist="38100" dir="2700000" algn="tl">
                    <a:srgbClr val="000000">
                      <a:alpha val="43137"/>
                    </a:srgbClr>
                  </a:outerShdw>
                </a:effectLst>
                <a:latin typeface="Arial" charset="0"/>
              </a:rPr>
              <a:t>Serug</a:t>
            </a:r>
            <a:r>
              <a:rPr lang="de-CH" sz="2400" dirty="0" smtClean="0">
                <a:solidFill>
                  <a:srgbClr val="00FF00"/>
                </a:solidFill>
                <a:effectLst>
                  <a:outerShdw blurRad="38100" dist="38100" dir="2700000" algn="tl">
                    <a:srgbClr val="000000">
                      <a:alpha val="43137"/>
                    </a:srgbClr>
                  </a:outerShdw>
                </a:effectLst>
                <a:latin typeface="Arial" charset="0"/>
              </a:rPr>
              <a:t>, </a:t>
            </a:r>
            <a:r>
              <a:rPr lang="de-CH" sz="2400" dirty="0" err="1" smtClean="0">
                <a:solidFill>
                  <a:srgbClr val="00FF00"/>
                </a:solidFill>
                <a:effectLst>
                  <a:outerShdw blurRad="38100" dist="38100" dir="2700000" algn="tl">
                    <a:srgbClr val="000000">
                      <a:alpha val="43137"/>
                    </a:srgbClr>
                  </a:outerShdw>
                </a:effectLst>
                <a:latin typeface="Arial" charset="0"/>
              </a:rPr>
              <a:t>Nahor</a:t>
            </a:r>
            <a:r>
              <a:rPr lang="de-CH" sz="2400" dirty="0" smtClean="0">
                <a:solidFill>
                  <a:srgbClr val="00FF00"/>
                </a:solidFill>
                <a:effectLst>
                  <a:outerShdw blurRad="38100" dist="38100" dir="2700000" algn="tl">
                    <a:srgbClr val="000000">
                      <a:alpha val="43137"/>
                    </a:srgbClr>
                  </a:outerShdw>
                </a:effectLst>
                <a:latin typeface="Arial" charset="0"/>
              </a:rPr>
              <a:t>, </a:t>
            </a:r>
            <a:r>
              <a:rPr lang="de-CH" sz="2400" dirty="0" err="1" smtClean="0">
                <a:solidFill>
                  <a:srgbClr val="00FF00"/>
                </a:solidFill>
                <a:effectLst>
                  <a:outerShdw blurRad="38100" dist="38100" dir="2700000" algn="tl">
                    <a:srgbClr val="000000">
                      <a:alpha val="43137"/>
                    </a:srgbClr>
                  </a:outerShdw>
                </a:effectLst>
                <a:latin typeface="Arial" charset="0"/>
              </a:rPr>
              <a:t>Tarah</a:t>
            </a:r>
            <a:r>
              <a:rPr lang="de-CH" sz="2400" dirty="0" smtClean="0">
                <a:solidFill>
                  <a:srgbClr val="00FF00"/>
                </a:solidFill>
                <a:effectLst>
                  <a:outerShdw blurRad="38100" dist="38100" dir="2700000" algn="tl">
                    <a:srgbClr val="000000">
                      <a:alpha val="43137"/>
                    </a:srgbClr>
                  </a:outerShdw>
                </a:effectLst>
                <a:latin typeface="Arial" charset="0"/>
              </a:rPr>
              <a:t>,</a:t>
            </a:r>
            <a:r>
              <a:rPr lang="de-CH" sz="2400" dirty="0" smtClean="0">
                <a:solidFill>
                  <a:srgbClr val="FF3300"/>
                </a:solidFill>
                <a:effectLst>
                  <a:outerShdw blurRad="38100" dist="38100" dir="2700000" algn="tl">
                    <a:srgbClr val="000000">
                      <a:alpha val="43137"/>
                    </a:srgbClr>
                  </a:outerShdw>
                </a:effectLst>
                <a:latin typeface="Arial" charset="0"/>
              </a:rPr>
              <a:t> </a:t>
            </a:r>
            <a:r>
              <a:rPr lang="de-CH" sz="2400" dirty="0" smtClean="0">
                <a:solidFill>
                  <a:srgbClr val="FFFFFF"/>
                </a:solidFill>
                <a:effectLst>
                  <a:outerShdw blurRad="38100" dist="38100" dir="2700000" algn="tl">
                    <a:srgbClr val="000000">
                      <a:alpha val="43137"/>
                    </a:srgbClr>
                  </a:outerShdw>
                </a:effectLst>
                <a:latin typeface="Arial" charset="0"/>
              </a:rPr>
              <a:t>und</a:t>
            </a:r>
            <a:r>
              <a:rPr lang="de-CH" sz="2400" dirty="0" smtClean="0">
                <a:solidFill>
                  <a:srgbClr val="FF3300"/>
                </a:solidFill>
                <a:effectLst>
                  <a:outerShdw blurRad="38100" dist="38100" dir="2700000" algn="tl">
                    <a:srgbClr val="000000">
                      <a:alpha val="43137"/>
                    </a:srgbClr>
                  </a:outerShdw>
                </a:effectLst>
                <a:latin typeface="Arial" charset="0"/>
              </a:rPr>
              <a:t> </a:t>
            </a:r>
            <a:r>
              <a:rPr lang="de-CH" sz="2400" dirty="0" smtClean="0">
                <a:solidFill>
                  <a:srgbClr val="00FF00"/>
                </a:solidFill>
                <a:effectLst>
                  <a:outerShdw blurRad="38100" dist="38100" dir="2700000" algn="tl">
                    <a:srgbClr val="000000">
                      <a:alpha val="43137"/>
                    </a:srgbClr>
                  </a:outerShdw>
                </a:effectLst>
                <a:latin typeface="Arial" charset="0"/>
              </a:rPr>
              <a:t>Abraham </a:t>
            </a:r>
            <a:r>
              <a:rPr lang="de-CH" sz="2400" dirty="0" smtClean="0">
                <a:solidFill>
                  <a:srgbClr val="FFFFFF"/>
                </a:solidFill>
                <a:effectLst>
                  <a:outerShdw blurRad="38100" dist="38100" dir="2700000" algn="tl">
                    <a:srgbClr val="000000">
                      <a:alpha val="43137"/>
                    </a:srgbClr>
                  </a:outerShdw>
                </a:effectLst>
                <a:latin typeface="Arial" charset="0"/>
              </a:rPr>
              <a:t>sind typisch für die Zeit um </a:t>
            </a:r>
          </a:p>
          <a:p>
            <a:pPr>
              <a:lnSpc>
                <a:spcPct val="90000"/>
              </a:lnSpc>
              <a:buFontTx/>
              <a:buNone/>
              <a:defRPr/>
            </a:pPr>
            <a:r>
              <a:rPr lang="de-CH" sz="2400" dirty="0" smtClean="0">
                <a:solidFill>
                  <a:srgbClr val="FFFFFF"/>
                </a:solidFill>
                <a:effectLst>
                  <a:outerShdw blurRad="38100" dist="38100" dir="2700000" algn="tl">
                    <a:srgbClr val="000000">
                      <a:alpha val="43137"/>
                    </a:srgbClr>
                  </a:outerShdw>
                </a:effectLst>
                <a:latin typeface="Arial" charset="0"/>
              </a:rPr>
              <a:t>	2000 v. Chr.! </a:t>
            </a:r>
          </a:p>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 Zeugnis der altassyrischen und babylonischen Texte; vgl. R. PRICE,  The Stones Cry Out, S. 94-95 </a:t>
            </a:r>
          </a:p>
        </p:txBody>
      </p:sp>
      <p:pic>
        <p:nvPicPr>
          <p:cNvPr id="5124" name="Picture 10" descr="Cuneiform_sumer_u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0"/>
            <a:ext cx="1295400" cy="838200"/>
          </a:xfrm>
          <a:noFill/>
        </p:spPr>
      </p:pic>
      <p:sp>
        <p:nvSpPr>
          <p:cNvPr id="7173" name="Text Box 7"/>
          <p:cNvSpPr txBox="1">
            <a:spLocks noChangeArrowheads="1"/>
          </p:cNvSpPr>
          <p:nvPr/>
        </p:nvSpPr>
        <p:spPr bwMode="auto">
          <a:xfrm>
            <a:off x="6948488" y="260350"/>
            <a:ext cx="2484437" cy="1570038"/>
          </a:xfrm>
          <a:prstGeom prst="rect">
            <a:avLst/>
          </a:prstGeom>
          <a:noFill/>
          <a:ln w="12700" cap="sq">
            <a:noFill/>
            <a:miter lim="800000"/>
            <a:headEnd type="none" w="sm" len="sm"/>
            <a:tailEnd type="none" w="sm" len="sm"/>
          </a:ln>
        </p:spPr>
        <p:txBody>
          <a:bodyPr>
            <a:spAutoFit/>
          </a:bodyPr>
          <a:lstStyle/>
          <a:p>
            <a:pPr>
              <a:defRPr/>
            </a:pPr>
            <a:r>
              <a:rPr lang="de-DE" b="1" dirty="0">
                <a:solidFill>
                  <a:srgbClr val="FFFFFF"/>
                </a:solidFill>
              </a:rPr>
              <a:t>  </a:t>
            </a:r>
            <a:r>
              <a:rPr lang="de-DE" b="1" dirty="0">
                <a:solidFill>
                  <a:srgbClr val="00FF00"/>
                </a:solidFill>
                <a:effectLst>
                  <a:outerShdw blurRad="38100" dist="38100" dir="2700000" algn="tl">
                    <a:srgbClr val="000000">
                      <a:alpha val="43137"/>
                    </a:srgbClr>
                  </a:outerShdw>
                </a:effectLst>
                <a:latin typeface="Arial" charset="0"/>
                <a:cs typeface="Arial" charset="0"/>
              </a:rPr>
              <a:t>7. </a:t>
            </a:r>
            <a:r>
              <a:rPr lang="de-DE" b="1" dirty="0" err="1">
                <a:solidFill>
                  <a:srgbClr val="00FF00"/>
                </a:solidFill>
                <a:effectLst>
                  <a:outerShdw blurRad="38100" dist="38100" dir="2700000" algn="tl">
                    <a:srgbClr val="000000">
                      <a:alpha val="43137"/>
                    </a:srgbClr>
                  </a:outerShdw>
                </a:effectLst>
                <a:latin typeface="Arial" charset="0"/>
                <a:cs typeface="Arial" charset="0"/>
              </a:rPr>
              <a:t>Serug</a:t>
            </a:r>
            <a:r>
              <a:rPr lang="de-DE" b="1" dirty="0">
                <a:solidFill>
                  <a:srgbClr val="00FF00"/>
                </a:solidFill>
                <a:effectLst>
                  <a:outerShdw blurRad="38100" dist="38100" dir="2700000" algn="tl">
                    <a:srgbClr val="000000">
                      <a:alpha val="43137"/>
                    </a:srgbClr>
                  </a:outerShdw>
                </a:effectLst>
                <a:latin typeface="Arial" charset="0"/>
                <a:cs typeface="Arial" charset="0"/>
              </a:rPr>
              <a:t>	</a:t>
            </a:r>
          </a:p>
          <a:p>
            <a:pPr>
              <a:defRPr/>
            </a:pPr>
            <a:r>
              <a:rPr lang="de-DE" b="1" dirty="0">
                <a:solidFill>
                  <a:srgbClr val="00FF00"/>
                </a:solidFill>
                <a:effectLst>
                  <a:outerShdw blurRad="38100" dist="38100" dir="2700000" algn="tl">
                    <a:srgbClr val="000000">
                      <a:alpha val="43137"/>
                    </a:srgbClr>
                  </a:outerShdw>
                </a:effectLst>
                <a:latin typeface="Arial" charset="0"/>
                <a:cs typeface="Arial" charset="0"/>
              </a:rPr>
              <a:t>  8. </a:t>
            </a:r>
            <a:r>
              <a:rPr lang="de-DE" b="1" dirty="0" err="1">
                <a:solidFill>
                  <a:srgbClr val="00FF00"/>
                </a:solidFill>
                <a:effectLst>
                  <a:outerShdw blurRad="38100" dist="38100" dir="2700000" algn="tl">
                    <a:srgbClr val="000000">
                      <a:alpha val="43137"/>
                    </a:srgbClr>
                  </a:outerShdw>
                </a:effectLst>
                <a:latin typeface="Arial" charset="0"/>
                <a:cs typeface="Arial" charset="0"/>
              </a:rPr>
              <a:t>Nahor</a:t>
            </a:r>
            <a:r>
              <a:rPr lang="de-DE" b="1" dirty="0">
                <a:solidFill>
                  <a:srgbClr val="00FF00"/>
                </a:solidFill>
                <a:effectLst>
                  <a:outerShdw blurRad="38100" dist="38100" dir="2700000" algn="tl">
                    <a:srgbClr val="000000">
                      <a:alpha val="43137"/>
                    </a:srgbClr>
                  </a:outerShdw>
                </a:effectLst>
                <a:latin typeface="Arial" charset="0"/>
                <a:cs typeface="Arial" charset="0"/>
              </a:rPr>
              <a:t>	</a:t>
            </a:r>
          </a:p>
          <a:p>
            <a:pPr>
              <a:defRPr/>
            </a:pPr>
            <a:r>
              <a:rPr lang="de-DE" b="1" dirty="0">
                <a:solidFill>
                  <a:srgbClr val="00FF00"/>
                </a:solidFill>
                <a:effectLst>
                  <a:outerShdw blurRad="38100" dist="38100" dir="2700000" algn="tl">
                    <a:srgbClr val="000000">
                      <a:alpha val="43137"/>
                    </a:srgbClr>
                  </a:outerShdw>
                </a:effectLst>
                <a:latin typeface="Arial" charset="0"/>
                <a:cs typeface="Arial" charset="0"/>
              </a:rPr>
              <a:t>  9. </a:t>
            </a:r>
            <a:r>
              <a:rPr lang="de-DE" b="1" dirty="0" err="1">
                <a:solidFill>
                  <a:srgbClr val="00FF00"/>
                </a:solidFill>
                <a:effectLst>
                  <a:outerShdw blurRad="38100" dist="38100" dir="2700000" algn="tl">
                    <a:srgbClr val="000000">
                      <a:alpha val="43137"/>
                    </a:srgbClr>
                  </a:outerShdw>
                </a:effectLst>
                <a:latin typeface="Arial" charset="0"/>
                <a:cs typeface="Arial" charset="0"/>
              </a:rPr>
              <a:t>Tarah</a:t>
            </a:r>
            <a:endParaRPr lang="de-DE" b="1" dirty="0">
              <a:solidFill>
                <a:srgbClr val="00FF00"/>
              </a:solidFill>
              <a:effectLst>
                <a:outerShdw blurRad="38100" dist="38100" dir="2700000" algn="tl">
                  <a:srgbClr val="000000">
                    <a:alpha val="43137"/>
                  </a:srgbClr>
                </a:outerShdw>
              </a:effectLst>
              <a:latin typeface="Arial" charset="0"/>
              <a:cs typeface="Arial" charset="0"/>
            </a:endParaRPr>
          </a:p>
          <a:p>
            <a:pPr>
              <a:defRPr/>
            </a:pPr>
            <a:r>
              <a:rPr lang="de-DE" b="1" dirty="0">
                <a:solidFill>
                  <a:srgbClr val="00FF00"/>
                </a:solidFill>
                <a:effectLst>
                  <a:outerShdw blurRad="38100" dist="38100" dir="2700000" algn="tl">
                    <a:srgbClr val="000000">
                      <a:alpha val="43137"/>
                    </a:srgbClr>
                  </a:outerShdw>
                </a:effectLst>
                <a:latin typeface="Arial" charset="0"/>
                <a:cs typeface="Arial" charset="0"/>
              </a:rPr>
              <a:t> 10. Abraham</a:t>
            </a:r>
          </a:p>
        </p:txBody>
      </p:sp>
      <p:pic>
        <p:nvPicPr>
          <p:cNvPr id="5126" name="Picture 13" descr="Ur-Nassiriyah"/>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56100" y="2060575"/>
            <a:ext cx="4643438" cy="3482975"/>
          </a:xfrm>
          <a:noFill/>
        </p:spPr>
      </p:pic>
      <p:sp>
        <p:nvSpPr>
          <p:cNvPr id="7175" name="Text Box 15"/>
          <p:cNvSpPr txBox="1">
            <a:spLocks noChangeArrowheads="1"/>
          </p:cNvSpPr>
          <p:nvPr/>
        </p:nvSpPr>
        <p:spPr bwMode="auto">
          <a:xfrm>
            <a:off x="0" y="836613"/>
            <a:ext cx="1495425" cy="825500"/>
          </a:xfrm>
          <a:prstGeom prst="rect">
            <a:avLst/>
          </a:prstGeom>
          <a:noFill/>
          <a:ln w="12700" cap="sq">
            <a:noFill/>
            <a:miter lim="800000"/>
            <a:headEnd type="none" w="sm" len="sm"/>
            <a:tailEnd type="none" w="sm" len="sm"/>
          </a:ln>
        </p:spPr>
        <p:txBody>
          <a:bodyPr>
            <a:spAutoFit/>
          </a:bodyPr>
          <a:lstStyle/>
          <a:p>
            <a:pPr>
              <a:defRPr/>
            </a:pPr>
            <a:r>
              <a:rPr lang="de-CH" sz="1600" dirty="0">
                <a:solidFill>
                  <a:srgbClr val="FFFFFF"/>
                </a:solidFill>
                <a:effectLst>
                  <a:outerShdw blurRad="38100" dist="38100" dir="2700000" algn="tl">
                    <a:srgbClr val="000000">
                      <a:alpha val="43137"/>
                    </a:srgbClr>
                  </a:outerShdw>
                </a:effectLst>
                <a:latin typeface="Arial" charset="0"/>
                <a:cs typeface="Arial" charset="0"/>
              </a:rPr>
              <a:t>Der Name „UR“ in Keilschrift</a:t>
            </a:r>
            <a:endParaRPr lang="de-DE" sz="16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5128" name="Text Box 16"/>
          <p:cNvSpPr txBox="1">
            <a:spLocks noChangeArrowheads="1"/>
          </p:cNvSpPr>
          <p:nvPr/>
        </p:nvSpPr>
        <p:spPr bwMode="auto">
          <a:xfrm>
            <a:off x="4356100" y="1773238"/>
            <a:ext cx="1893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M. Lubinski CC 2.0 CC-BY-SA</a:t>
            </a:r>
            <a:endParaRPr lang="de-DE" altLang="de-DE" sz="1000">
              <a:solidFill>
                <a:srgbClr val="FFFFFF"/>
              </a:solidFill>
              <a:latin typeface="Arial" panose="020B0604020202020204" pitchFamily="34" charset="0"/>
              <a:cs typeface="Arial" panose="020B0604020202020204" pitchFamily="34" charset="0"/>
            </a:endParaRPr>
          </a:p>
        </p:txBody>
      </p:sp>
      <p:sp>
        <p:nvSpPr>
          <p:cNvPr id="7177" name="Text Box 17"/>
          <p:cNvSpPr txBox="1">
            <a:spLocks noChangeArrowheads="1"/>
          </p:cNvSpPr>
          <p:nvPr/>
        </p:nvSpPr>
        <p:spPr bwMode="auto">
          <a:xfrm>
            <a:off x="4335463" y="5535613"/>
            <a:ext cx="2898775" cy="457200"/>
          </a:xfrm>
          <a:prstGeom prst="rect">
            <a:avLst/>
          </a:prstGeom>
          <a:noFill/>
          <a:ln w="12700" cap="sq">
            <a:noFill/>
            <a:miter lim="800000"/>
            <a:headEnd type="none" w="sm" len="sm"/>
            <a:tailEnd type="none" w="sm" len="sm"/>
          </a:ln>
        </p:spPr>
        <p:txBody>
          <a:bodyPr wrap="none">
            <a:spAutoFit/>
          </a:bodyPr>
          <a:lstStyle/>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Ausgrabungen in Ur</a:t>
            </a:r>
            <a:endParaRPr lang="de-DE"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5130" name="Text Box 18"/>
          <p:cNvSpPr txBox="1">
            <a:spLocks noChangeArrowheads="1"/>
          </p:cNvSpPr>
          <p:nvPr/>
        </p:nvSpPr>
        <p:spPr bwMode="auto">
          <a:xfrm>
            <a:off x="1331913" y="-1588"/>
            <a:ext cx="346075" cy="24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a:defRPr/>
            </a:pPr>
            <a:r>
              <a:rPr lang="de-CH" sz="4000" dirty="0" smtClean="0">
                <a:solidFill>
                  <a:srgbClr val="FF6600"/>
                </a:solidFill>
                <a:effectLst>
                  <a:outerShdw blurRad="38100" dist="38100" dir="2700000" algn="tl">
                    <a:srgbClr val="000000">
                      <a:alpha val="43137"/>
                    </a:srgbClr>
                  </a:outerShdw>
                </a:effectLst>
                <a:latin typeface="Arial" charset="0"/>
                <a:cs typeface="Arial" charset="0"/>
              </a:rPr>
              <a:t>Streit: Schande  </a:t>
            </a:r>
            <a:br>
              <a:rPr lang="de-CH" sz="4000" dirty="0" smtClean="0">
                <a:solidFill>
                  <a:srgbClr val="FF6600"/>
                </a:solidFill>
                <a:effectLst>
                  <a:outerShdw blurRad="38100" dist="38100" dir="2700000" algn="tl">
                    <a:srgbClr val="000000">
                      <a:alpha val="43137"/>
                    </a:srgbClr>
                  </a:outerShdw>
                </a:effectLst>
                <a:latin typeface="Arial" charset="0"/>
                <a:cs typeface="Arial" charset="0"/>
              </a:rPr>
            </a:br>
            <a:r>
              <a:rPr lang="de-CH" sz="4000" dirty="0" smtClean="0">
                <a:solidFill>
                  <a:srgbClr val="FF6600"/>
                </a:solidFill>
                <a:effectLst>
                  <a:outerShdw blurRad="38100" dist="38100" dir="2700000" algn="tl">
                    <a:srgbClr val="000000">
                      <a:alpha val="43137"/>
                    </a:srgbClr>
                  </a:outerShdw>
                </a:effectLst>
                <a:latin typeface="Arial" charset="0"/>
                <a:cs typeface="Arial" charset="0"/>
              </a:rPr>
              <a:t>für das Zeugnis Gottes</a:t>
            </a:r>
            <a:r>
              <a:rPr lang="fr-FR" sz="4000" dirty="0" smtClean="0">
                <a:solidFill>
                  <a:srgbClr val="FF6600"/>
                </a:solidFill>
                <a:effectLst>
                  <a:outerShdw blurRad="38100" dist="38100" dir="2700000" algn="tl">
                    <a:srgbClr val="000000">
                      <a:alpha val="43137"/>
                    </a:srgbClr>
                  </a:outerShdw>
                </a:effectLst>
                <a:latin typeface="Arial" charset="0"/>
                <a:cs typeface="Arial" charset="0"/>
              </a:rPr>
              <a:t> </a:t>
            </a:r>
          </a:p>
        </p:txBody>
      </p:sp>
      <p:sp>
        <p:nvSpPr>
          <p:cNvPr id="44035" name="Rectangle 6"/>
          <p:cNvSpPr>
            <a:spLocks noGrp="1" noChangeArrowheads="1"/>
          </p:cNvSpPr>
          <p:nvPr>
            <p:ph type="body" sz="half" idx="2"/>
          </p:nvPr>
        </p:nvSpPr>
        <p:spPr>
          <a:xfrm>
            <a:off x="4500563" y="2133600"/>
            <a:ext cx="4464050" cy="4724400"/>
          </a:xfrm>
        </p:spPr>
        <p:txBody>
          <a:bodyPr/>
          <a:lstStyle/>
          <a:p>
            <a:pPr>
              <a:lnSpc>
                <a:spcPct val="90000"/>
              </a:lnSpc>
              <a:buFontTx/>
              <a:buNone/>
              <a:defRPr/>
            </a:pPr>
            <a:r>
              <a:rPr lang="fr-FR" sz="1400" dirty="0" smtClean="0">
                <a:solidFill>
                  <a:srgbClr val="FFFFFF"/>
                </a:solidFill>
                <a:latin typeface="Arial" charset="0"/>
                <a:cs typeface="Arial" charset="0"/>
              </a:rPr>
              <a:t>	</a:t>
            </a:r>
            <a:r>
              <a:rPr lang="de-CH" sz="2200" b="1" dirty="0" smtClean="0">
                <a:solidFill>
                  <a:srgbClr val="FFFFFF"/>
                </a:solidFill>
                <a:effectLst>
                  <a:outerShdw blurRad="38100" dist="38100" dir="2700000" algn="tl">
                    <a:srgbClr val="000000">
                      <a:alpha val="43137"/>
                    </a:srgbClr>
                  </a:outerShdw>
                </a:effectLst>
                <a:latin typeface="Arial" charset="0"/>
                <a:cs typeface="Arial" charset="0"/>
              </a:rPr>
              <a:t>1Mo 13:</a:t>
            </a:r>
            <a:r>
              <a:rPr lang="de-CH" sz="22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200" dirty="0" smtClean="0">
                <a:solidFill>
                  <a:srgbClr val="FFFF00"/>
                </a:solidFill>
                <a:effectLst>
                  <a:outerShdw blurRad="38100" dist="38100" dir="2700000" algn="tl">
                    <a:srgbClr val="000000">
                      <a:alpha val="43137"/>
                    </a:srgbClr>
                  </a:outerShdw>
                </a:effectLst>
                <a:latin typeface="Arial" charset="0"/>
                <a:cs typeface="Arial" charset="0"/>
              </a:rPr>
              <a:t>5 Und auch Lot, der mit Abram zog, hatte Kleinvieh und Rinder und Zelte. 6 Und das Land ertrug es nicht, </a:t>
            </a:r>
            <a:r>
              <a:rPr lang="de-CH" sz="22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200" dirty="0" smtClean="0">
                <a:solidFill>
                  <a:srgbClr val="FFFF00"/>
                </a:solidFill>
                <a:effectLst>
                  <a:outerShdw blurRad="38100" dist="38100" dir="2700000" algn="tl">
                    <a:srgbClr val="000000">
                      <a:alpha val="43137"/>
                    </a:srgbClr>
                  </a:outerShdw>
                </a:effectLst>
                <a:latin typeface="Arial" charset="0"/>
                <a:cs typeface="Arial" charset="0"/>
              </a:rPr>
              <a:t> sie beisammen wohnten; denn ihre Habe war groß, und sie konnten nicht beisammen wohnen. 7 </a:t>
            </a:r>
            <a:r>
              <a:rPr lang="de-CH" sz="2200" dirty="0" smtClean="0">
                <a:solidFill>
                  <a:srgbClr val="00FF00"/>
                </a:solidFill>
                <a:effectLst>
                  <a:outerShdw blurRad="38100" dist="38100" dir="2700000" algn="tl">
                    <a:srgbClr val="000000">
                      <a:alpha val="43137"/>
                    </a:srgbClr>
                  </a:outerShdw>
                </a:effectLst>
                <a:latin typeface="Arial" charset="0"/>
                <a:cs typeface="Arial" charset="0"/>
              </a:rPr>
              <a:t>Und es gab Zank</a:t>
            </a:r>
            <a:r>
              <a:rPr lang="de-CH" sz="2200" dirty="0" smtClean="0">
                <a:solidFill>
                  <a:srgbClr val="FFFF00"/>
                </a:solidFill>
                <a:effectLst>
                  <a:outerShdw blurRad="38100" dist="38100" dir="2700000" algn="tl">
                    <a:srgbClr val="000000">
                      <a:alpha val="43137"/>
                    </a:srgbClr>
                  </a:outerShdw>
                </a:effectLst>
                <a:latin typeface="Arial" charset="0"/>
                <a:cs typeface="Arial" charset="0"/>
              </a:rPr>
              <a:t> zwischen den Hirten von </a:t>
            </a:r>
            <a:r>
              <a:rPr lang="de-CH" sz="2200" dirty="0" err="1" smtClean="0">
                <a:solidFill>
                  <a:srgbClr val="FFFF00"/>
                </a:solidFill>
                <a:effectLst>
                  <a:outerShdw blurRad="38100" dist="38100" dir="2700000" algn="tl">
                    <a:srgbClr val="000000">
                      <a:alpha val="43137"/>
                    </a:srgbClr>
                  </a:outerShdw>
                </a:effectLst>
                <a:latin typeface="Arial" charset="0"/>
                <a:cs typeface="Arial" charset="0"/>
              </a:rPr>
              <a:t>Abrams</a:t>
            </a:r>
            <a:r>
              <a:rPr lang="de-CH" sz="2200" dirty="0" smtClean="0">
                <a:solidFill>
                  <a:srgbClr val="FFFF00"/>
                </a:solidFill>
                <a:effectLst>
                  <a:outerShdw blurRad="38100" dist="38100" dir="2700000" algn="tl">
                    <a:srgbClr val="000000">
                      <a:alpha val="43137"/>
                    </a:srgbClr>
                  </a:outerShdw>
                </a:effectLst>
                <a:latin typeface="Arial" charset="0"/>
                <a:cs typeface="Arial" charset="0"/>
              </a:rPr>
              <a:t> Vieh und den Hirten von Lots Vieh. </a:t>
            </a:r>
            <a:r>
              <a:rPr lang="de-CH" sz="2200" dirty="0" smtClean="0">
                <a:solidFill>
                  <a:srgbClr val="00FF00"/>
                </a:solidFill>
                <a:effectLst>
                  <a:outerShdw blurRad="38100" dist="38100" dir="2700000" algn="tl">
                    <a:srgbClr val="000000">
                      <a:alpha val="43137"/>
                    </a:srgbClr>
                  </a:outerShdw>
                </a:effectLst>
                <a:latin typeface="Arial" charset="0"/>
                <a:cs typeface="Arial" charset="0"/>
              </a:rPr>
              <a:t>Und die Kanaaniter und die </a:t>
            </a:r>
            <a:r>
              <a:rPr lang="de-CH" sz="2200" dirty="0" err="1" smtClean="0">
                <a:solidFill>
                  <a:srgbClr val="00FF00"/>
                </a:solidFill>
                <a:effectLst>
                  <a:outerShdw blurRad="38100" dist="38100" dir="2700000" algn="tl">
                    <a:srgbClr val="000000">
                      <a:alpha val="43137"/>
                    </a:srgbClr>
                  </a:outerShdw>
                </a:effectLst>
                <a:latin typeface="Arial" charset="0"/>
                <a:cs typeface="Arial" charset="0"/>
              </a:rPr>
              <a:t>Perisiter</a:t>
            </a:r>
            <a:r>
              <a:rPr lang="de-CH" sz="2200" dirty="0" smtClean="0">
                <a:solidFill>
                  <a:srgbClr val="00FF00"/>
                </a:solidFill>
                <a:effectLst>
                  <a:outerShdw blurRad="38100" dist="38100" dir="2700000" algn="tl">
                    <a:srgbClr val="000000">
                      <a:alpha val="43137"/>
                    </a:srgbClr>
                  </a:outerShdw>
                </a:effectLst>
                <a:latin typeface="Arial" charset="0"/>
                <a:cs typeface="Arial" charset="0"/>
              </a:rPr>
              <a:t> wohnten damals im Lande</a:t>
            </a:r>
            <a:r>
              <a:rPr lang="de-CH" sz="2200" dirty="0" smtClean="0">
                <a:solidFill>
                  <a:srgbClr val="FFFF00"/>
                </a:solidFill>
                <a:effectLst>
                  <a:outerShdw blurRad="38100" dist="38100" dir="2700000" algn="tl">
                    <a:srgbClr val="000000">
                      <a:alpha val="43137"/>
                    </a:srgbClr>
                  </a:outerShdw>
                </a:effectLst>
                <a:latin typeface="Arial" charset="0"/>
                <a:cs typeface="Arial" charset="0"/>
              </a:rPr>
              <a:t>.</a:t>
            </a:r>
          </a:p>
          <a:p>
            <a:pPr>
              <a:lnSpc>
                <a:spcPct val="90000"/>
              </a:lnSpc>
              <a:defRPr/>
            </a:pPr>
            <a:r>
              <a:rPr lang="de-CH" sz="2200" b="1" dirty="0" smtClean="0">
                <a:solidFill>
                  <a:srgbClr val="FFFFFF"/>
                </a:solidFill>
                <a:effectLst>
                  <a:outerShdw blurRad="38100" dist="38100" dir="2700000" algn="tl">
                    <a:srgbClr val="000000">
                      <a:alpha val="43137"/>
                    </a:srgbClr>
                  </a:outerShdw>
                </a:effectLst>
                <a:latin typeface="Arial" charset="0"/>
                <a:cs typeface="Arial" charset="0"/>
              </a:rPr>
              <a:t>Lot </a:t>
            </a:r>
            <a:r>
              <a:rPr lang="de-CH" sz="2200" b="1" dirty="0" smtClean="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Ägypten  Lüge  Reichtum  Streit</a:t>
            </a:r>
            <a:endParaRPr lang="de-DE" sz="2200" b="1" dirty="0" smtClean="0">
              <a:solidFill>
                <a:srgbClr val="FFFFFF"/>
              </a:solidFill>
              <a:effectLst>
                <a:outerShdw blurRad="38100" dist="38100" dir="2700000" algn="tl">
                  <a:srgbClr val="000000">
                    <a:alpha val="43137"/>
                  </a:srgbClr>
                </a:outerShdw>
              </a:effectLst>
              <a:latin typeface="Arial" charset="0"/>
              <a:cs typeface="Arial" charset="0"/>
            </a:endParaRPr>
          </a:p>
          <a:p>
            <a:pPr>
              <a:lnSpc>
                <a:spcPct val="90000"/>
              </a:lnSpc>
              <a:buFontTx/>
              <a:buNone/>
              <a:defRPr/>
            </a:pPr>
            <a:endParaRPr lang="de-DE" sz="2200" dirty="0" smtClean="0">
              <a:solidFill>
                <a:srgbClr val="FFFF00"/>
              </a:solidFill>
              <a:latin typeface="Arial" charset="0"/>
              <a:cs typeface="Arial" charset="0"/>
            </a:endParaRPr>
          </a:p>
        </p:txBody>
      </p:sp>
      <p:pic>
        <p:nvPicPr>
          <p:cNvPr id="41988" name="Picture 9" descr="Image:Sheep Herd Revivim.jpg">
            <a:hlinkClick r:id="rId3"/>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95288" y="2133600"/>
            <a:ext cx="4248150" cy="3186113"/>
          </a:xfrm>
        </p:spPr>
      </p:pic>
      <p:sp>
        <p:nvSpPr>
          <p:cNvPr id="41989" name="Text Box 11"/>
          <p:cNvSpPr txBox="1">
            <a:spLocks noChangeArrowheads="1"/>
          </p:cNvSpPr>
          <p:nvPr/>
        </p:nvSpPr>
        <p:spPr bwMode="auto">
          <a:xfrm>
            <a:off x="395288" y="1916113"/>
            <a:ext cx="1027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CH" altLang="de-DE" sz="1000">
                <a:solidFill>
                  <a:srgbClr val="FFFFFF"/>
                </a:solidFill>
                <a:latin typeface="Arial" panose="020B0604020202020204" pitchFamily="34" charset="0"/>
                <a:cs typeface="Arial" panose="020B0604020202020204" pitchFamily="34" charset="0"/>
              </a:rPr>
              <a:t>Felagund GNU</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de-CH" dirty="0" smtClean="0">
                <a:solidFill>
                  <a:srgbClr val="FF6600"/>
                </a:solidFill>
                <a:effectLst>
                  <a:outerShdw blurRad="38100" dist="38100" dir="2700000" algn="tl">
                    <a:srgbClr val="000000">
                      <a:alpha val="43137"/>
                    </a:srgbClr>
                  </a:outerShdw>
                </a:effectLst>
                <a:latin typeface="Arial" charset="0"/>
                <a:cs typeface="Arial" charset="0"/>
              </a:rPr>
              <a:t>Göttliche Trennung</a:t>
            </a:r>
            <a:r>
              <a:rPr lang="fr-FR" dirty="0" smtClean="0">
                <a:solidFill>
                  <a:srgbClr val="FF6600"/>
                </a:solidFill>
                <a:effectLst>
                  <a:outerShdw blurRad="38100" dist="38100" dir="2700000" algn="tl">
                    <a:srgbClr val="000000">
                      <a:alpha val="43137"/>
                    </a:srgbClr>
                  </a:outerShdw>
                </a:effectLst>
                <a:latin typeface="Arial" charset="0"/>
                <a:cs typeface="Arial" charset="0"/>
              </a:rPr>
              <a:t> </a:t>
            </a:r>
          </a:p>
        </p:txBody>
      </p:sp>
      <p:sp>
        <p:nvSpPr>
          <p:cNvPr id="45059" name="Rectangle 4"/>
          <p:cNvSpPr>
            <a:spLocks noGrp="1" noChangeArrowheads="1"/>
          </p:cNvSpPr>
          <p:nvPr>
            <p:ph type="body" sz="half" idx="2"/>
          </p:nvPr>
        </p:nvSpPr>
        <p:spPr>
          <a:xfrm>
            <a:off x="4356100" y="1981200"/>
            <a:ext cx="4608513" cy="4687888"/>
          </a:xfrm>
        </p:spPr>
        <p:txBody>
          <a:bodyPr/>
          <a:lstStyle/>
          <a:p>
            <a:pPr>
              <a:lnSpc>
                <a:spcPct val="90000"/>
              </a:lnSpc>
              <a:buFontTx/>
              <a:buNone/>
              <a:defRPr/>
            </a:pPr>
            <a:r>
              <a:rPr lang="fr-FR" sz="2400" dirty="0" smtClean="0">
                <a:solidFill>
                  <a:srgbClr val="FFFFFF"/>
                </a:solidFill>
                <a:latin typeface="Arial" charset="0"/>
                <a:cs typeface="Arial" charset="0"/>
              </a:rPr>
              <a:t>	</a:t>
            </a:r>
            <a:r>
              <a:rPr lang="de-CH" sz="2500" b="1" dirty="0" smtClean="0">
                <a:solidFill>
                  <a:srgbClr val="FFFFFF"/>
                </a:solidFill>
                <a:effectLst>
                  <a:outerShdw blurRad="38100" dist="38100" dir="2700000" algn="tl">
                    <a:srgbClr val="000000">
                      <a:alpha val="43137"/>
                    </a:srgbClr>
                  </a:outerShdw>
                </a:effectLst>
                <a:latin typeface="Arial" charset="0"/>
                <a:cs typeface="Arial" charset="0"/>
              </a:rPr>
              <a:t>1Mo 13:</a:t>
            </a:r>
            <a:r>
              <a:rPr lang="de-CH" sz="25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500" dirty="0" smtClean="0">
                <a:solidFill>
                  <a:srgbClr val="FFFF00"/>
                </a:solidFill>
                <a:effectLst>
                  <a:outerShdw blurRad="38100" dist="38100" dir="2700000" algn="tl">
                    <a:srgbClr val="000000">
                      <a:alpha val="43137"/>
                    </a:srgbClr>
                  </a:outerShdw>
                </a:effectLst>
                <a:latin typeface="Arial" charset="0"/>
                <a:cs typeface="Arial" charset="0"/>
              </a:rPr>
              <a:t>8 Da sprach Abram zu Lot: </a:t>
            </a:r>
            <a:r>
              <a:rPr lang="de-CH" sz="2500" dirty="0" err="1" smtClean="0">
                <a:solidFill>
                  <a:srgbClr val="FFFF00"/>
                </a:solidFill>
                <a:effectLst>
                  <a:outerShdw blurRad="38100" dist="38100" dir="2700000" algn="tl">
                    <a:srgbClr val="000000">
                      <a:alpha val="43137"/>
                    </a:srgbClr>
                  </a:outerShdw>
                </a:effectLst>
                <a:latin typeface="Arial" charset="0"/>
                <a:cs typeface="Arial" charset="0"/>
              </a:rPr>
              <a:t>Laß</a:t>
            </a:r>
            <a:r>
              <a:rPr lang="de-CH" sz="2500" dirty="0" smtClean="0">
                <a:solidFill>
                  <a:srgbClr val="FFFF00"/>
                </a:solidFill>
                <a:effectLst>
                  <a:outerShdw blurRad="38100" dist="38100" dir="2700000" algn="tl">
                    <a:srgbClr val="000000">
                      <a:alpha val="43137"/>
                    </a:srgbClr>
                  </a:outerShdw>
                </a:effectLst>
                <a:latin typeface="Arial" charset="0"/>
                <a:cs typeface="Arial" charset="0"/>
              </a:rPr>
              <a:t> doch kein Gezänk sein zwischen mir und dir und zwischen meinen Hirten und deinen Hirten; denn wir sind Brüder! 9 Ist nicht das ganze Land vor dir? </a:t>
            </a:r>
            <a:r>
              <a:rPr lang="de-CH" sz="2500" dirty="0" smtClean="0">
                <a:solidFill>
                  <a:srgbClr val="00FF00"/>
                </a:solidFill>
                <a:effectLst>
                  <a:outerShdw blurRad="38100" dist="38100" dir="2700000" algn="tl">
                    <a:srgbClr val="000000">
                      <a:alpha val="43137"/>
                    </a:srgbClr>
                  </a:outerShdw>
                </a:effectLst>
                <a:latin typeface="Arial" charset="0"/>
                <a:cs typeface="Arial" charset="0"/>
              </a:rPr>
              <a:t>Trenne dich doch von mir!</a:t>
            </a:r>
            <a:r>
              <a:rPr lang="de-CH" sz="2500" dirty="0" smtClean="0">
                <a:solidFill>
                  <a:srgbClr val="FFFF00"/>
                </a:solidFill>
                <a:effectLst>
                  <a:outerShdw blurRad="38100" dist="38100" dir="2700000" algn="tl">
                    <a:srgbClr val="000000">
                      <a:alpha val="43137"/>
                    </a:srgbClr>
                  </a:outerShdw>
                </a:effectLst>
                <a:latin typeface="Arial" charset="0"/>
                <a:cs typeface="Arial" charset="0"/>
              </a:rPr>
              <a:t> Willst du zur Linken, so will ich mich zur Rechten wenden, und willst du zur Rechten, so will ich mich zur Linken wenden. </a:t>
            </a:r>
            <a:endParaRPr lang="de-DE" sz="25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45060" name="Text Box 5"/>
          <p:cNvSpPr txBox="1">
            <a:spLocks noChangeArrowheads="1"/>
          </p:cNvSpPr>
          <p:nvPr/>
        </p:nvSpPr>
        <p:spPr bwMode="auto">
          <a:xfrm>
            <a:off x="5580063" y="188913"/>
            <a:ext cx="3335337" cy="457200"/>
          </a:xfrm>
          <a:prstGeom prst="rect">
            <a:avLst/>
          </a:prstGeom>
          <a:noFill/>
          <a:ln w="12700" cap="sq">
            <a:noFill/>
            <a:miter lim="800000"/>
            <a:headEnd type="none" w="sm" len="sm"/>
            <a:tailEnd type="none" w="sm" len="sm"/>
          </a:ln>
        </p:spPr>
        <p:txBody>
          <a:bodyPr wrap="none">
            <a:spAutoFit/>
          </a:bodyPr>
          <a:lstStyle/>
          <a:p>
            <a:pPr>
              <a:defRPr/>
            </a:pPr>
            <a:r>
              <a:rPr lang="fr-FR" dirty="0">
                <a:solidFill>
                  <a:srgbClr val="FFFFFF"/>
                </a:solidFill>
                <a:effectLst>
                  <a:outerShdw blurRad="38100" dist="38100" dir="2700000" algn="tl">
                    <a:srgbClr val="000000">
                      <a:alpha val="43137"/>
                    </a:srgbClr>
                  </a:outerShdw>
                </a:effectLst>
                <a:latin typeface="Arial" charset="0"/>
                <a:cs typeface="Arial" charset="0"/>
              </a:rPr>
              <a:t>2Kor 7; 2Tim 2; </a:t>
            </a:r>
            <a:r>
              <a:rPr lang="fr-FR" dirty="0" err="1">
                <a:solidFill>
                  <a:srgbClr val="FFFFFF"/>
                </a:solidFill>
                <a:effectLst>
                  <a:outerShdw blurRad="38100" dist="38100" dir="2700000" algn="tl">
                    <a:srgbClr val="000000">
                      <a:alpha val="43137"/>
                    </a:srgbClr>
                  </a:outerShdw>
                </a:effectLst>
                <a:latin typeface="Arial" charset="0"/>
                <a:cs typeface="Arial" charset="0"/>
              </a:rPr>
              <a:t>Heb</a:t>
            </a:r>
            <a:r>
              <a:rPr lang="fr-FR" dirty="0">
                <a:solidFill>
                  <a:srgbClr val="FFFFFF"/>
                </a:solidFill>
                <a:effectLst>
                  <a:outerShdw blurRad="38100" dist="38100" dir="2700000" algn="tl">
                    <a:srgbClr val="000000">
                      <a:alpha val="43137"/>
                    </a:srgbClr>
                  </a:outerShdw>
                </a:effectLst>
                <a:latin typeface="Arial" charset="0"/>
                <a:cs typeface="Arial" charset="0"/>
              </a:rPr>
              <a:t> 13</a:t>
            </a:r>
          </a:p>
        </p:txBody>
      </p:sp>
      <p:pic>
        <p:nvPicPr>
          <p:cNvPr id="43013" name="Picture 10" descr="Image:Deadsea sunrise.jpg">
            <a:hlinkClick r:id="rId3"/>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9750" y="2060575"/>
            <a:ext cx="3810000" cy="3616325"/>
          </a:xfrm>
        </p:spPr>
      </p:pic>
      <p:sp>
        <p:nvSpPr>
          <p:cNvPr id="45062" name="Text Box 12"/>
          <p:cNvSpPr txBox="1">
            <a:spLocks noChangeArrowheads="1"/>
          </p:cNvSpPr>
          <p:nvPr/>
        </p:nvSpPr>
        <p:spPr bwMode="auto">
          <a:xfrm>
            <a:off x="539750" y="5708650"/>
            <a:ext cx="1862138" cy="396875"/>
          </a:xfrm>
          <a:prstGeom prst="rect">
            <a:avLst/>
          </a:prstGeom>
          <a:noFill/>
          <a:ln w="12700" cap="sq">
            <a:noFill/>
            <a:miter lim="800000"/>
            <a:headEnd type="none" w="sm" len="sm"/>
            <a:tailEnd type="none" w="sm" len="sm"/>
          </a:ln>
        </p:spPr>
        <p:txBody>
          <a:bodyPr wrap="none">
            <a:spAutoFit/>
          </a:bodyPr>
          <a:lstStyle/>
          <a:p>
            <a:pPr>
              <a:defRPr/>
            </a:pPr>
            <a:r>
              <a:rPr lang="de-CH" sz="2000" dirty="0">
                <a:solidFill>
                  <a:srgbClr val="FFFFFF"/>
                </a:solidFill>
                <a:effectLst>
                  <a:outerShdw blurRad="38100" dist="38100" dir="2700000" algn="tl">
                    <a:srgbClr val="000000">
                      <a:alpha val="43137"/>
                    </a:srgbClr>
                  </a:outerShdw>
                </a:effectLst>
                <a:latin typeface="Arial" charset="0"/>
                <a:cs typeface="Arial" charset="0"/>
              </a:rPr>
              <a:t>Das Tote Meer</a:t>
            </a:r>
            <a:endParaRPr lang="de-DE" sz="20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43015" name="Text Box 13"/>
          <p:cNvSpPr txBox="1">
            <a:spLocks noChangeArrowheads="1"/>
          </p:cNvSpPr>
          <p:nvPr/>
        </p:nvSpPr>
        <p:spPr bwMode="auto">
          <a:xfrm>
            <a:off x="539750" y="1773238"/>
            <a:ext cx="2433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de-CH" altLang="de-DE" sz="1000">
                <a:solidFill>
                  <a:srgbClr val="FFFFFF"/>
                </a:solidFill>
              </a:rPr>
              <a:t>RonenY GNU 1.2 or later</a:t>
            </a:r>
            <a:endParaRPr lang="de-DE" altLang="de-DE" sz="1000">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de-CH" dirty="0" smtClean="0">
                <a:solidFill>
                  <a:srgbClr val="FF6600"/>
                </a:solidFill>
                <a:effectLst>
                  <a:outerShdw blurRad="38100" dist="38100" dir="2700000" algn="tl">
                    <a:srgbClr val="000000">
                      <a:alpha val="43137"/>
                    </a:srgbClr>
                  </a:outerShdw>
                </a:effectLst>
                <a:latin typeface="Arial" charset="0"/>
                <a:cs typeface="Arial" charset="0"/>
              </a:rPr>
              <a:t>Lots falscher Weg</a:t>
            </a:r>
            <a:r>
              <a:rPr lang="fr-FR" dirty="0" smtClean="0">
                <a:solidFill>
                  <a:srgbClr val="FF6600"/>
                </a:solidFill>
                <a:effectLst>
                  <a:outerShdw blurRad="38100" dist="38100" dir="2700000" algn="tl">
                    <a:srgbClr val="000000">
                      <a:alpha val="43137"/>
                    </a:srgbClr>
                  </a:outerShdw>
                </a:effectLst>
                <a:latin typeface="Arial" charset="0"/>
                <a:cs typeface="Arial" charset="0"/>
              </a:rPr>
              <a:t> </a:t>
            </a:r>
          </a:p>
        </p:txBody>
      </p:sp>
      <p:sp>
        <p:nvSpPr>
          <p:cNvPr id="46083" name="Rectangle 4"/>
          <p:cNvSpPr>
            <a:spLocks noGrp="1" noChangeArrowheads="1"/>
          </p:cNvSpPr>
          <p:nvPr>
            <p:ph type="body" sz="half" idx="2"/>
          </p:nvPr>
        </p:nvSpPr>
        <p:spPr>
          <a:xfrm>
            <a:off x="2124075" y="1844675"/>
            <a:ext cx="6696075" cy="4114800"/>
          </a:xfrm>
        </p:spPr>
        <p:txBody>
          <a:bodyPr/>
          <a:lstStyle/>
          <a:p>
            <a:pPr>
              <a:lnSpc>
                <a:spcPct val="80000"/>
              </a:lnSpc>
              <a:buFontTx/>
              <a:buNone/>
              <a:defRPr/>
            </a:pPr>
            <a:r>
              <a:rPr lang="fr-FR" sz="1600" dirty="0" smtClean="0">
                <a:solidFill>
                  <a:srgbClr val="FFFFFF"/>
                </a:solidFill>
                <a:latin typeface="Arial" charset="0"/>
                <a:cs typeface="Arial" charset="0"/>
              </a:rPr>
              <a:t>	</a:t>
            </a:r>
            <a:r>
              <a:rPr lang="de-CH" sz="2400" b="1" dirty="0" smtClean="0">
                <a:solidFill>
                  <a:srgbClr val="FFFFFF"/>
                </a:solidFill>
                <a:effectLst>
                  <a:outerShdw blurRad="38100" dist="38100" dir="2700000" algn="tl">
                    <a:srgbClr val="000000">
                      <a:alpha val="43137"/>
                    </a:srgbClr>
                  </a:outerShdw>
                </a:effectLst>
                <a:latin typeface="Arial" charset="0"/>
                <a:cs typeface="Arial" charset="0"/>
              </a:rPr>
              <a:t>1Mo 13:</a:t>
            </a:r>
            <a:r>
              <a:rPr lang="de-CH" sz="24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10 Und Lot hob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seine Augen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auf und sah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die ganze Ebene des Jordan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a:t>
            </a:r>
            <a:r>
              <a:rPr lang="de-CH" sz="24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sie ganz bewässert war (bevor der HERR Sodom und Gomorra zerstört hatte) gleich dem Garten des HERRN,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wie das Land Ägypten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bis nach </a:t>
            </a:r>
            <a:r>
              <a:rPr lang="de-CH" sz="2400" dirty="0" err="1" smtClean="0">
                <a:solidFill>
                  <a:srgbClr val="FFFF00"/>
                </a:solidFill>
                <a:effectLst>
                  <a:outerShdw blurRad="38100" dist="38100" dir="2700000" algn="tl">
                    <a:srgbClr val="000000">
                      <a:alpha val="43137"/>
                    </a:srgbClr>
                  </a:outerShdw>
                </a:effectLst>
                <a:latin typeface="Arial" charset="0"/>
                <a:cs typeface="Arial" charset="0"/>
              </a:rPr>
              <a:t>Zoar</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hin. 11 Und Lot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erwählte sich die ganze Ebene des Jordan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und Lot zog ostwärts; und sie trennten sich voneinander. 12 Abram wohnte im Land Kanaan, und Lot wohnte in den Städten der Ebene und schlug Zelte auf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bis nach Sodom</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13 Und die Leute von Sodom waren böse und große Sünder vor dem HERRN. </a:t>
            </a:r>
            <a:endParaRPr lang="de-DE" sz="24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44036" name="Text Box 24"/>
          <p:cNvSpPr txBox="1">
            <a:spLocks noChangeArrowheads="1"/>
          </p:cNvSpPr>
          <p:nvPr/>
        </p:nvSpPr>
        <p:spPr bwMode="auto">
          <a:xfrm>
            <a:off x="2247900" y="6113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de-DE"/>
          </a:p>
        </p:txBody>
      </p:sp>
      <p:sp>
        <p:nvSpPr>
          <p:cNvPr id="46085" name="Rectangle 25"/>
          <p:cNvSpPr>
            <a:spLocks noChangeArrowheads="1"/>
          </p:cNvSpPr>
          <p:nvPr/>
        </p:nvSpPr>
        <p:spPr bwMode="auto">
          <a:xfrm>
            <a:off x="323850" y="6102350"/>
            <a:ext cx="8820150" cy="420688"/>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defRPr/>
            </a:pPr>
            <a:r>
              <a:rPr lang="fr-FR" b="1" dirty="0">
                <a:solidFill>
                  <a:srgbClr val="FFFFFF"/>
                </a:solidFill>
                <a:effectLst>
                  <a:outerShdw blurRad="38100" dist="38100" dir="2700000" algn="tl">
                    <a:srgbClr val="000000">
                      <a:alpha val="43137"/>
                    </a:srgbClr>
                  </a:outerShdw>
                </a:effectLst>
                <a:latin typeface="Arial" charset="0"/>
                <a:cs typeface="Arial" charset="0"/>
              </a:rPr>
              <a:t> </a:t>
            </a:r>
            <a:r>
              <a:rPr lang="de-CH" b="1" dirty="0">
                <a:solidFill>
                  <a:srgbClr val="FFFFFF"/>
                </a:solidFill>
                <a:effectLst>
                  <a:outerShdw blurRad="38100" dist="38100" dir="2700000" algn="tl">
                    <a:srgbClr val="000000">
                      <a:alpha val="43137"/>
                    </a:srgbClr>
                  </a:outerShdw>
                </a:effectLst>
                <a:latin typeface="Arial" charset="0"/>
                <a:cs typeface="Arial" charset="0"/>
              </a:rPr>
              <a:t>Lot </a:t>
            </a:r>
            <a:r>
              <a:rPr lang="de-CH" b="1"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Ägypten  Lüge  Reichtum  Streit   Sodom</a:t>
            </a:r>
            <a:endParaRPr lang="de-DE" b="1"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endParaRPr>
          </a:p>
        </p:txBody>
      </p:sp>
      <p:pic>
        <p:nvPicPr>
          <p:cNvPr id="44038" name="Picture 29" descr="Image:Dead Sea 1920px.jpg">
            <a:hlinkClick r:id="rId3"/>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1844675"/>
            <a:ext cx="1809750" cy="4176713"/>
          </a:xfrm>
        </p:spPr>
      </p:pic>
      <p:sp>
        <p:nvSpPr>
          <p:cNvPr id="44039" name="Text Box 31"/>
          <p:cNvSpPr txBox="1">
            <a:spLocks noChangeArrowheads="1"/>
          </p:cNvSpPr>
          <p:nvPr/>
        </p:nvSpPr>
        <p:spPr bwMode="auto">
          <a:xfrm>
            <a:off x="323850" y="1557338"/>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de-CH" dirty="0" smtClean="0">
                <a:solidFill>
                  <a:srgbClr val="FF6600"/>
                </a:solidFill>
                <a:effectLst>
                  <a:outerShdw blurRad="38100" dist="38100" dir="2700000" algn="tl">
                    <a:srgbClr val="000000">
                      <a:alpha val="43137"/>
                    </a:srgbClr>
                  </a:outerShdw>
                </a:effectLst>
                <a:latin typeface="Arial" charset="0"/>
                <a:cs typeface="Arial" charset="0"/>
              </a:rPr>
              <a:t>Lots falscher Weg</a:t>
            </a:r>
            <a:r>
              <a:rPr lang="fr-FR" dirty="0" smtClean="0">
                <a:solidFill>
                  <a:srgbClr val="FF6600"/>
                </a:solidFill>
                <a:effectLst>
                  <a:outerShdw blurRad="38100" dist="38100" dir="2700000" algn="tl">
                    <a:srgbClr val="000000">
                      <a:alpha val="43137"/>
                    </a:srgbClr>
                  </a:outerShdw>
                </a:effectLst>
                <a:latin typeface="Arial" charset="0"/>
                <a:cs typeface="Arial" charset="0"/>
              </a:rPr>
              <a:t> </a:t>
            </a:r>
          </a:p>
        </p:txBody>
      </p:sp>
      <p:sp>
        <p:nvSpPr>
          <p:cNvPr id="47107" name="Rectangle 3"/>
          <p:cNvSpPr>
            <a:spLocks noGrp="1" noChangeArrowheads="1"/>
          </p:cNvSpPr>
          <p:nvPr>
            <p:ph type="body" sz="half" idx="2"/>
          </p:nvPr>
        </p:nvSpPr>
        <p:spPr>
          <a:xfrm>
            <a:off x="2124075" y="1844675"/>
            <a:ext cx="6696075" cy="4114800"/>
          </a:xfrm>
        </p:spPr>
        <p:txBody>
          <a:bodyPr/>
          <a:lstStyle/>
          <a:p>
            <a:pPr>
              <a:lnSpc>
                <a:spcPct val="80000"/>
              </a:lnSpc>
              <a:buFontTx/>
              <a:buNone/>
              <a:defRPr/>
            </a:pPr>
            <a:r>
              <a:rPr lang="fr-FR" sz="1600" dirty="0" smtClean="0">
                <a:solidFill>
                  <a:srgbClr val="FFFFFF"/>
                </a:solidFill>
                <a:latin typeface="Arial" charset="0"/>
                <a:cs typeface="Arial" charset="0"/>
              </a:rPr>
              <a:t>	</a:t>
            </a:r>
            <a:r>
              <a:rPr lang="de-CH" sz="2400" b="1" dirty="0" smtClean="0">
                <a:solidFill>
                  <a:srgbClr val="FFFFFF"/>
                </a:solidFill>
                <a:effectLst>
                  <a:outerShdw blurRad="38100" dist="38100" dir="2700000" algn="tl">
                    <a:srgbClr val="000000">
                      <a:alpha val="43137"/>
                    </a:srgbClr>
                  </a:outerShdw>
                </a:effectLst>
                <a:latin typeface="Arial" charset="0"/>
                <a:cs typeface="Arial" charset="0"/>
              </a:rPr>
              <a:t>1Mo 13:</a:t>
            </a:r>
            <a:r>
              <a:rPr lang="de-CH" sz="24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10 Und Lot hob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seine Augen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auf und sah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die ganze Ebene des Jordan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a:t>
            </a:r>
            <a:r>
              <a:rPr lang="de-CH" sz="24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sie ganz bewässert war (bevor der HERR Sodom und Gomorra zerstört hatte) gleich dem Garten des HERRN,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wie das Land Ägypten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bis nach </a:t>
            </a:r>
            <a:r>
              <a:rPr lang="de-CH" sz="2400" dirty="0" err="1" smtClean="0">
                <a:solidFill>
                  <a:srgbClr val="FFFF00"/>
                </a:solidFill>
                <a:effectLst>
                  <a:outerShdw blurRad="38100" dist="38100" dir="2700000" algn="tl">
                    <a:srgbClr val="000000">
                      <a:alpha val="43137"/>
                    </a:srgbClr>
                  </a:outerShdw>
                </a:effectLst>
                <a:latin typeface="Arial" charset="0"/>
                <a:cs typeface="Arial" charset="0"/>
              </a:rPr>
              <a:t>Zoar</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hin. 11 Und Lot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erwählte sich die ganze Ebene des Jordan</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und Lot zog ostwärts; und sie trennten sich voneinander. 12 Abram wohnte im Land Kanaan, und Lot wohnte in den Städten der Ebene und schlug Zelte auf </a:t>
            </a:r>
            <a:r>
              <a:rPr lang="de-CH" sz="2400" dirty="0" smtClean="0">
                <a:solidFill>
                  <a:srgbClr val="00FF00"/>
                </a:solidFill>
                <a:effectLst>
                  <a:outerShdw blurRad="38100" dist="38100" dir="2700000" algn="tl">
                    <a:srgbClr val="000000">
                      <a:alpha val="43137"/>
                    </a:srgbClr>
                  </a:outerShdw>
                </a:effectLst>
                <a:latin typeface="Arial" charset="0"/>
                <a:cs typeface="Arial" charset="0"/>
              </a:rPr>
              <a:t>bis nach Sodom</a:t>
            </a:r>
            <a:r>
              <a:rPr lang="de-CH" sz="2400" dirty="0" smtClean="0">
                <a:solidFill>
                  <a:srgbClr val="FFFF00"/>
                </a:solidFill>
                <a:effectLst>
                  <a:outerShdw blurRad="38100" dist="38100" dir="2700000" algn="tl">
                    <a:srgbClr val="000000">
                      <a:alpha val="43137"/>
                    </a:srgbClr>
                  </a:outerShdw>
                </a:effectLst>
                <a:latin typeface="Arial" charset="0"/>
                <a:cs typeface="Arial" charset="0"/>
              </a:rPr>
              <a:t>. 13 Und die Leute von Sodom waren böse und große Sünder vor dem HERRN. </a:t>
            </a:r>
            <a:endParaRPr lang="de-DE" sz="2400"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45060" name="Text Box 4"/>
          <p:cNvSpPr txBox="1">
            <a:spLocks noChangeArrowheads="1"/>
          </p:cNvSpPr>
          <p:nvPr/>
        </p:nvSpPr>
        <p:spPr bwMode="auto">
          <a:xfrm>
            <a:off x="2247900" y="6113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de-DE"/>
          </a:p>
        </p:txBody>
      </p:sp>
      <p:sp>
        <p:nvSpPr>
          <p:cNvPr id="47109" name="Rectangle 5"/>
          <p:cNvSpPr>
            <a:spLocks noChangeArrowheads="1"/>
          </p:cNvSpPr>
          <p:nvPr/>
        </p:nvSpPr>
        <p:spPr bwMode="auto">
          <a:xfrm>
            <a:off x="323850" y="6102350"/>
            <a:ext cx="8820150" cy="763588"/>
          </a:xfrm>
          <a:prstGeom prst="rect">
            <a:avLst/>
          </a:prstGeom>
          <a:noFill/>
          <a:ln w="12700" cap="sq">
            <a:noFill/>
            <a:miter lim="800000"/>
            <a:headEnd type="none" w="sm" len="sm"/>
            <a:tailEnd type="none" w="sm" len="sm"/>
          </a:ln>
        </p:spPr>
        <p:txBody>
          <a:bodyPr>
            <a:spAutoFit/>
          </a:bodyPr>
          <a:lstStyle/>
          <a:p>
            <a:pPr>
              <a:lnSpc>
                <a:spcPct val="90000"/>
              </a:lnSpc>
              <a:spcBef>
                <a:spcPct val="20000"/>
              </a:spcBef>
              <a:buFontTx/>
              <a:buChar char="•"/>
              <a:defRPr/>
            </a:pPr>
            <a:r>
              <a:rPr lang="de-CH" b="1" dirty="0">
                <a:solidFill>
                  <a:srgbClr val="FFFFFF"/>
                </a:solidFill>
              </a:rPr>
              <a:t> </a:t>
            </a:r>
            <a:r>
              <a:rPr lang="de-CH" sz="2000" b="1" dirty="0">
                <a:solidFill>
                  <a:srgbClr val="FFFFFF"/>
                </a:solidFill>
                <a:effectLst>
                  <a:outerShdw blurRad="38100" dist="38100" dir="2700000" algn="tl">
                    <a:srgbClr val="000000">
                      <a:alpha val="43137"/>
                    </a:srgbClr>
                  </a:outerShdw>
                </a:effectLst>
                <a:latin typeface="Arial" charset="0"/>
                <a:cs typeface="Arial" charset="0"/>
              </a:rPr>
              <a:t>1Mo 13,12: bis nach Sodom </a:t>
            </a:r>
            <a:r>
              <a:rPr lang="de-CH" sz="2000" b="1"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a:t>
            </a:r>
            <a:r>
              <a:rPr lang="de-CH" sz="2000" b="1" dirty="0">
                <a:solidFill>
                  <a:srgbClr val="FFFFFF"/>
                </a:solidFill>
                <a:effectLst>
                  <a:outerShdw blurRad="38100" dist="38100" dir="2700000" algn="tl">
                    <a:srgbClr val="000000">
                      <a:alpha val="43137"/>
                    </a:srgbClr>
                  </a:outerShdw>
                </a:effectLst>
                <a:latin typeface="Arial" charset="0"/>
                <a:cs typeface="Arial" charset="0"/>
              </a:rPr>
              <a:t>1Mo 14,12: Er wohnte in Sodom</a:t>
            </a:r>
          </a:p>
          <a:p>
            <a:pPr>
              <a:lnSpc>
                <a:spcPct val="90000"/>
              </a:lnSpc>
              <a:spcBef>
                <a:spcPct val="20000"/>
              </a:spcBef>
              <a:defRPr/>
            </a:pPr>
            <a:r>
              <a:rPr lang="de-CH" sz="2000" b="1"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1Mo 19,1: er sass im Tore </a:t>
            </a:r>
            <a:r>
              <a:rPr lang="de-CH" sz="2000" b="1" dirty="0" err="1">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Sodoms</a:t>
            </a:r>
            <a:endParaRPr lang="de-DE" sz="2000" b="1"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45062" name="Picture 6" descr="Image:Dead Sea 1920px.jpg">
            <a:hlinkClick r:id="rId3"/>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1844675"/>
            <a:ext cx="1809750" cy="4176713"/>
          </a:xfrm>
        </p:spPr>
      </p:pic>
      <p:sp>
        <p:nvSpPr>
          <p:cNvPr id="45063" name="Text Box 7"/>
          <p:cNvSpPr txBox="1">
            <a:spLocks noChangeArrowheads="1"/>
          </p:cNvSpPr>
          <p:nvPr/>
        </p:nvSpPr>
        <p:spPr bwMode="auto">
          <a:xfrm>
            <a:off x="323850" y="1557338"/>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684213" y="333375"/>
            <a:ext cx="7772400" cy="1143000"/>
          </a:xfrm>
        </p:spPr>
        <p:txBody>
          <a:bodyPr/>
          <a:lstStyle/>
          <a:p>
            <a:pPr>
              <a:defRPr/>
            </a:pPr>
            <a:r>
              <a:rPr lang="de-CH" sz="4000" dirty="0" smtClean="0">
                <a:solidFill>
                  <a:srgbClr val="FF3300"/>
                </a:solidFill>
                <a:effectLst>
                  <a:outerShdw blurRad="38100" dist="38100" dir="2700000" algn="tl">
                    <a:srgbClr val="000000">
                      <a:alpha val="43137"/>
                    </a:srgbClr>
                  </a:outerShdw>
                </a:effectLst>
                <a:latin typeface="Arial" charset="0"/>
                <a:cs typeface="Arial" charset="0"/>
              </a:rPr>
              <a:t>In Hebron:</a:t>
            </a:r>
            <a:br>
              <a:rPr lang="de-CH" sz="4000" dirty="0" smtClean="0">
                <a:solidFill>
                  <a:srgbClr val="FF3300"/>
                </a:solidFill>
                <a:effectLst>
                  <a:outerShdw blurRad="38100" dist="38100" dir="2700000" algn="tl">
                    <a:srgbClr val="000000">
                      <a:alpha val="43137"/>
                    </a:srgbClr>
                  </a:outerShdw>
                </a:effectLst>
                <a:latin typeface="Arial" charset="0"/>
                <a:cs typeface="Arial" charset="0"/>
              </a:rPr>
            </a:br>
            <a:r>
              <a:rPr lang="de-CH" sz="4000" dirty="0" smtClean="0">
                <a:solidFill>
                  <a:srgbClr val="FF3300"/>
                </a:solidFill>
                <a:effectLst>
                  <a:outerShdw blurRad="38100" dist="38100" dir="2700000" algn="tl">
                    <a:srgbClr val="000000">
                      <a:alpha val="43137"/>
                    </a:srgbClr>
                  </a:outerShdw>
                </a:effectLst>
                <a:latin typeface="Arial" charset="0"/>
                <a:cs typeface="Arial" charset="0"/>
              </a:rPr>
              <a:t> Abrahams 3. Altar </a:t>
            </a:r>
            <a:endParaRPr lang="fr-FR" sz="4000" dirty="0" smtClean="0">
              <a:solidFill>
                <a:srgbClr val="FF3300"/>
              </a:solidFill>
              <a:effectLst>
                <a:outerShdw blurRad="38100" dist="38100" dir="2700000" algn="tl">
                  <a:srgbClr val="000000">
                    <a:alpha val="43137"/>
                  </a:srgbClr>
                </a:outerShdw>
              </a:effectLst>
              <a:latin typeface="Arial" charset="0"/>
              <a:cs typeface="Arial" charset="0"/>
            </a:endParaRPr>
          </a:p>
        </p:txBody>
      </p:sp>
      <p:sp>
        <p:nvSpPr>
          <p:cNvPr id="48131" name="Rectangle 3"/>
          <p:cNvSpPr>
            <a:spLocks noGrp="1" noChangeArrowheads="1"/>
          </p:cNvSpPr>
          <p:nvPr>
            <p:ph type="body" sz="half" idx="1"/>
          </p:nvPr>
        </p:nvSpPr>
        <p:spPr>
          <a:xfrm>
            <a:off x="0" y="1981200"/>
            <a:ext cx="5435600" cy="4876800"/>
          </a:xfrm>
        </p:spPr>
        <p:txBody>
          <a:bodyPr/>
          <a:lstStyle/>
          <a:p>
            <a:pPr>
              <a:lnSpc>
                <a:spcPct val="80000"/>
              </a:lnSpc>
              <a:buFontTx/>
              <a:buNone/>
              <a:defRPr/>
            </a:pPr>
            <a:r>
              <a:rPr lang="fr-FR" sz="1200" dirty="0" smtClean="0">
                <a:solidFill>
                  <a:srgbClr val="FFFFFF"/>
                </a:solidFill>
                <a:latin typeface="Arial" charset="0"/>
                <a:cs typeface="Arial" charset="0"/>
              </a:rPr>
              <a:t>	</a:t>
            </a:r>
            <a:r>
              <a:rPr lang="de-CH" sz="2000" b="1" dirty="0" smtClean="0">
                <a:solidFill>
                  <a:srgbClr val="FFFFFF"/>
                </a:solidFill>
                <a:effectLst>
                  <a:outerShdw blurRad="38100" dist="38100" dir="2700000" algn="tl">
                    <a:srgbClr val="000000">
                      <a:alpha val="43137"/>
                    </a:srgbClr>
                  </a:outerShdw>
                </a:effectLst>
                <a:latin typeface="Arial" charset="0"/>
                <a:cs typeface="Arial" charset="0"/>
              </a:rPr>
              <a:t>1Mo 13:</a:t>
            </a:r>
            <a:r>
              <a:rPr lang="de-CH" sz="2000" dirty="0" smtClean="0">
                <a:solidFill>
                  <a:srgbClr val="FFFFFF"/>
                </a:solidFill>
                <a:effectLst>
                  <a:outerShdw blurRad="38100" dist="38100" dir="2700000" algn="tl">
                    <a:srgbClr val="000000">
                      <a:alpha val="43137"/>
                    </a:srgbClr>
                  </a:outerShdw>
                </a:effectLst>
                <a:latin typeface="Arial" charset="0"/>
                <a:cs typeface="Arial" charset="0"/>
              </a:rPr>
              <a:t> </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14 Und der HERR sprach zu Abram,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nachdem Lot sich von ihm getrennt</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hatte: Hebe doch deine Augen auf und schaue von dem Orte, wo du bist, gegen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Norden</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und gegen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Süden</a:t>
            </a:r>
            <a:r>
              <a:rPr lang="de-CH" sz="2000" dirty="0" smtClean="0">
                <a:solidFill>
                  <a:srgbClr val="FF3300"/>
                </a:solidFill>
                <a:effectLst>
                  <a:outerShdw blurRad="38100" dist="38100" dir="2700000" algn="tl">
                    <a:srgbClr val="000000">
                      <a:alpha val="43137"/>
                    </a:srgbClr>
                  </a:outerShdw>
                </a:effectLst>
                <a:latin typeface="Arial" charset="0"/>
                <a:cs typeface="Arial" charset="0"/>
              </a:rPr>
              <a:t> </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und gegen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Osten </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und gegen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Westen</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15 Denn das ganze Land, das du siehst,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dir will ich es geben und deinem Samen auf ewig</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16 Und ich will deinen Samen machen wie den Staub der Erde, so </a:t>
            </a:r>
            <a:r>
              <a:rPr lang="de-CH" sz="2000" dirty="0" err="1" smtClean="0">
                <a:solidFill>
                  <a:srgbClr val="FFFF00"/>
                </a:solidFill>
                <a:effectLst>
                  <a:outerShdw blurRad="38100" dist="38100" dir="2700000" algn="tl">
                    <a:srgbClr val="000000">
                      <a:alpha val="43137"/>
                    </a:srgbClr>
                  </a:outerShdw>
                </a:effectLst>
                <a:latin typeface="Arial" charset="0"/>
                <a:cs typeface="Arial" charset="0"/>
              </a:rPr>
              <a:t>daß</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wenn jemand den Staub der Erde zu zählen vermag, auch dein Same gezählt werden wird. 17 Mache dich auf und </a:t>
            </a:r>
            <a:r>
              <a:rPr lang="de-CH" sz="2000" dirty="0" err="1" smtClean="0">
                <a:solidFill>
                  <a:srgbClr val="FFFF00"/>
                </a:solidFill>
                <a:effectLst>
                  <a:outerShdw blurRad="38100" dist="38100" dir="2700000" algn="tl">
                    <a:srgbClr val="000000">
                      <a:alpha val="43137"/>
                    </a:srgbClr>
                  </a:outerShdw>
                </a:effectLst>
                <a:latin typeface="Arial" charset="0"/>
                <a:cs typeface="Arial" charset="0"/>
              </a:rPr>
              <a:t>durchwandle</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das Land nach seiner Länge und nach seiner Breite; denn dir will ich es geben. 18 Und Abram schlug Zelte auf, und kam und wohnte unter den Terebinthen </a:t>
            </a:r>
            <a:r>
              <a:rPr lang="de-CH" sz="2000" dirty="0" err="1" smtClean="0">
                <a:solidFill>
                  <a:srgbClr val="FFFF00"/>
                </a:solidFill>
                <a:effectLst>
                  <a:outerShdw blurRad="38100" dist="38100" dir="2700000" algn="tl">
                    <a:srgbClr val="000000">
                      <a:alpha val="43137"/>
                    </a:srgbClr>
                  </a:outerShdw>
                </a:effectLst>
                <a:latin typeface="Arial" charset="0"/>
                <a:cs typeface="Arial" charset="0"/>
              </a:rPr>
              <a:t>Mamres</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die bei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Hebron </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sind; und er baute dort dem HERRN einen </a:t>
            </a:r>
            <a:r>
              <a:rPr lang="de-CH" sz="2000" dirty="0" smtClean="0">
                <a:solidFill>
                  <a:srgbClr val="00FF00"/>
                </a:solidFill>
                <a:effectLst>
                  <a:outerShdw blurRad="38100" dist="38100" dir="2700000" algn="tl">
                    <a:srgbClr val="000000">
                      <a:alpha val="43137"/>
                    </a:srgbClr>
                  </a:outerShdw>
                </a:effectLst>
                <a:latin typeface="Arial" charset="0"/>
                <a:cs typeface="Arial" charset="0"/>
              </a:rPr>
              <a:t>Altar</a:t>
            </a:r>
            <a:r>
              <a:rPr lang="de-CH" sz="2000" dirty="0" smtClean="0">
                <a:solidFill>
                  <a:srgbClr val="FFFF00"/>
                </a:solidFill>
                <a:effectLst>
                  <a:outerShdw blurRad="38100" dist="38100" dir="2700000" algn="tl">
                    <a:srgbClr val="000000">
                      <a:alpha val="43137"/>
                    </a:srgbClr>
                  </a:outerShdw>
                </a:effectLst>
                <a:latin typeface="Arial" charset="0"/>
                <a:cs typeface="Arial" charset="0"/>
              </a:rPr>
              <a:t>. </a:t>
            </a:r>
          </a:p>
        </p:txBody>
      </p:sp>
      <p:sp>
        <p:nvSpPr>
          <p:cNvPr id="48132" name="Text Box 7"/>
          <p:cNvSpPr txBox="1">
            <a:spLocks noChangeArrowheads="1"/>
          </p:cNvSpPr>
          <p:nvPr/>
        </p:nvSpPr>
        <p:spPr bwMode="auto">
          <a:xfrm>
            <a:off x="5508625" y="4724400"/>
            <a:ext cx="3455988" cy="701675"/>
          </a:xfrm>
          <a:prstGeom prst="rect">
            <a:avLst/>
          </a:prstGeom>
          <a:noFill/>
          <a:ln w="12700" cap="sq">
            <a:noFill/>
            <a:miter lim="800000"/>
            <a:headEnd type="none" w="sm" len="sm"/>
            <a:tailEnd type="none" w="sm" len="sm"/>
          </a:ln>
        </p:spPr>
        <p:txBody>
          <a:bodyPr>
            <a:spAutoFit/>
          </a:bodyPr>
          <a:lstStyle/>
          <a:p>
            <a:pPr>
              <a:defRPr/>
            </a:pPr>
            <a:r>
              <a:rPr lang="fr-FR" sz="2000" dirty="0">
                <a:solidFill>
                  <a:srgbClr val="FFFFFF"/>
                </a:solidFill>
                <a:effectLst>
                  <a:outerShdw blurRad="38100" dist="38100" dir="2700000" algn="tl">
                    <a:srgbClr val="000000">
                      <a:alpha val="43137"/>
                    </a:srgbClr>
                  </a:outerShdw>
                </a:effectLst>
                <a:latin typeface="Arial" charset="0"/>
                <a:cs typeface="Arial" charset="0"/>
              </a:rPr>
              <a:t>Die </a:t>
            </a:r>
            <a:r>
              <a:rPr lang="fr-FR" sz="2000" dirty="0" err="1">
                <a:solidFill>
                  <a:srgbClr val="FFFFFF"/>
                </a:solidFill>
                <a:effectLst>
                  <a:outerShdw blurRad="38100" dist="38100" dir="2700000" algn="tl">
                    <a:srgbClr val="000000">
                      <a:alpha val="43137"/>
                    </a:srgbClr>
                  </a:outerShdw>
                </a:effectLst>
                <a:latin typeface="Arial" charset="0"/>
                <a:cs typeface="Arial" charset="0"/>
              </a:rPr>
              <a:t>Hohle</a:t>
            </a:r>
            <a:r>
              <a:rPr lang="fr-FR" sz="2000" dirty="0">
                <a:solidFill>
                  <a:srgbClr val="FFFFFF"/>
                </a:solidFill>
                <a:effectLst>
                  <a:outerShdw blurRad="38100" dist="38100" dir="2700000" algn="tl">
                    <a:srgbClr val="000000">
                      <a:alpha val="43137"/>
                    </a:srgbClr>
                  </a:outerShdw>
                </a:effectLst>
                <a:latin typeface="Arial" charset="0"/>
                <a:cs typeface="Arial" charset="0"/>
              </a:rPr>
              <a:t> </a:t>
            </a:r>
            <a:r>
              <a:rPr lang="fr-FR" sz="2000" dirty="0" err="1">
                <a:solidFill>
                  <a:srgbClr val="FFFFFF"/>
                </a:solidFill>
                <a:effectLst>
                  <a:outerShdw blurRad="38100" dist="38100" dir="2700000" algn="tl">
                    <a:srgbClr val="000000">
                      <a:alpha val="43137"/>
                    </a:srgbClr>
                  </a:outerShdw>
                </a:effectLst>
                <a:latin typeface="Arial" charset="0"/>
                <a:cs typeface="Arial" charset="0"/>
              </a:rPr>
              <a:t>Machpela</a:t>
            </a:r>
            <a:r>
              <a:rPr lang="fr-FR" sz="2000" dirty="0">
                <a:solidFill>
                  <a:srgbClr val="FFFFFF"/>
                </a:solidFill>
                <a:effectLst>
                  <a:outerShdw blurRad="38100" dist="38100" dir="2700000" algn="tl">
                    <a:srgbClr val="000000">
                      <a:alpha val="43137"/>
                    </a:srgbClr>
                  </a:outerShdw>
                </a:effectLst>
                <a:latin typeface="Arial" charset="0"/>
                <a:cs typeface="Arial" charset="0"/>
              </a:rPr>
              <a:t> in </a:t>
            </a:r>
            <a:r>
              <a:rPr lang="fr-FR" sz="2000" dirty="0" err="1">
                <a:solidFill>
                  <a:srgbClr val="FFFFFF"/>
                </a:solidFill>
                <a:effectLst>
                  <a:outerShdw blurRad="38100" dist="38100" dir="2700000" algn="tl">
                    <a:srgbClr val="000000">
                      <a:alpha val="43137"/>
                    </a:srgbClr>
                  </a:outerShdw>
                </a:effectLst>
                <a:latin typeface="Arial" charset="0"/>
                <a:cs typeface="Arial" charset="0"/>
              </a:rPr>
              <a:t>Hebron</a:t>
            </a:r>
            <a:endParaRPr lang="fr-FR" sz="20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48133" name="Text Box 8"/>
          <p:cNvSpPr txBox="1">
            <a:spLocks noChangeArrowheads="1"/>
          </p:cNvSpPr>
          <p:nvPr/>
        </p:nvSpPr>
        <p:spPr bwMode="auto">
          <a:xfrm>
            <a:off x="5651500" y="5661025"/>
            <a:ext cx="2816225" cy="830263"/>
          </a:xfrm>
          <a:prstGeom prst="rect">
            <a:avLst/>
          </a:prstGeom>
          <a:noFill/>
          <a:ln w="12700" cap="sq">
            <a:noFill/>
            <a:miter lim="800000"/>
            <a:headEnd type="none" w="sm" len="sm"/>
            <a:tailEnd type="none" w="sm" len="sm"/>
          </a:ln>
        </p:spPr>
        <p:txBody>
          <a:bodyPr>
            <a:spAutoFit/>
          </a:bodyPr>
          <a:lstStyle/>
          <a:p>
            <a:pPr>
              <a:defRPr/>
            </a:pPr>
            <a:r>
              <a:rPr lang="fr-FR" dirty="0" err="1">
                <a:solidFill>
                  <a:srgbClr val="00FF00"/>
                </a:solidFill>
                <a:effectLst>
                  <a:outerShdw blurRad="38100" dist="38100" dir="2700000" algn="tl">
                    <a:srgbClr val="000000">
                      <a:alpha val="43137"/>
                    </a:srgbClr>
                  </a:outerShdw>
                </a:effectLst>
                <a:latin typeface="Arial" charset="0"/>
                <a:cs typeface="Arial" charset="0"/>
              </a:rPr>
              <a:t>Hebron</a:t>
            </a:r>
            <a:r>
              <a:rPr lang="fr-FR" dirty="0">
                <a:solidFill>
                  <a:srgbClr val="00FF00"/>
                </a:solidFill>
                <a:effectLst>
                  <a:outerShdw blurRad="38100" dist="38100" dir="2700000" algn="tl">
                    <a:srgbClr val="000000">
                      <a:alpha val="43137"/>
                    </a:srgbClr>
                  </a:outerShdw>
                </a:effectLst>
                <a:latin typeface="Arial" charset="0"/>
                <a:cs typeface="Arial" charset="0"/>
              </a:rPr>
              <a:t> = </a:t>
            </a:r>
            <a:r>
              <a:rPr lang="fr-FR" dirty="0" err="1">
                <a:solidFill>
                  <a:srgbClr val="00FF00"/>
                </a:solidFill>
                <a:effectLst>
                  <a:outerShdw blurRad="38100" dist="38100" dir="2700000" algn="tl">
                    <a:srgbClr val="000000">
                      <a:alpha val="43137"/>
                    </a:srgbClr>
                  </a:outerShdw>
                </a:effectLst>
                <a:latin typeface="Arial" charset="0"/>
                <a:cs typeface="Arial" charset="0"/>
              </a:rPr>
              <a:t>Gemeinschaft</a:t>
            </a:r>
            <a:endParaRPr lang="fr-FR" dirty="0">
              <a:solidFill>
                <a:srgbClr val="00FF00"/>
              </a:solidFill>
              <a:effectLst>
                <a:outerShdw blurRad="38100" dist="38100" dir="2700000" algn="tl">
                  <a:srgbClr val="000000">
                    <a:alpha val="43137"/>
                  </a:srgbClr>
                </a:outerShdw>
              </a:effectLst>
              <a:latin typeface="Arial" charset="0"/>
              <a:cs typeface="Arial" charset="0"/>
            </a:endParaRPr>
          </a:p>
        </p:txBody>
      </p:sp>
      <p:pic>
        <p:nvPicPr>
          <p:cNvPr id="46086" name="Picture 11" descr="Image:Hebron001.JPG">
            <a:hlinkClick r:id="rId3"/>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72113" y="1989138"/>
            <a:ext cx="3671887" cy="2747962"/>
          </a:xfrm>
        </p:spPr>
      </p:pic>
      <p:sp>
        <p:nvSpPr>
          <p:cNvPr id="46087" name="Text Box 13"/>
          <p:cNvSpPr txBox="1">
            <a:spLocks noChangeArrowheads="1"/>
          </p:cNvSpPr>
          <p:nvPr/>
        </p:nvSpPr>
        <p:spPr bwMode="auto">
          <a:xfrm>
            <a:off x="8675688" y="1700213"/>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Übersicht</a:t>
            </a:r>
            <a:r>
              <a:rPr lang="fr-FR" dirty="0" smtClean="0">
                <a:solidFill>
                  <a:srgbClr val="FFFFFF"/>
                </a:solidFill>
                <a:effectLst>
                  <a:outerShdw blurRad="38100" dist="38100" dir="2700000" algn="tl">
                    <a:srgbClr val="000000">
                      <a:alpha val="43137"/>
                    </a:srgbClr>
                  </a:outerShdw>
                </a:effectLst>
                <a:latin typeface="Arial" charset="0"/>
                <a:cs typeface="Arial" charset="0"/>
              </a:rPr>
              <a:t> </a:t>
            </a:r>
          </a:p>
        </p:txBody>
      </p:sp>
      <p:sp>
        <p:nvSpPr>
          <p:cNvPr id="49155" name="Rectangle 3"/>
          <p:cNvSpPr>
            <a:spLocks noGrp="1" noChangeArrowheads="1"/>
          </p:cNvSpPr>
          <p:nvPr>
            <p:ph type="body" idx="1"/>
          </p:nvPr>
        </p:nvSpPr>
        <p:spPr/>
        <p:txBody>
          <a:bodyPr/>
          <a:lstStyle/>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14: Abraham rettet Lot </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15: Gott bestätigt seinen Bund</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16: Abraham heiratet Hagar</a:t>
            </a:r>
          </a:p>
          <a:p>
            <a:pPr>
              <a:buFontTx/>
              <a:buNone/>
              <a:defRPr/>
            </a:pPr>
            <a:endParaRPr lang="de-CH" dirty="0" smtClean="0">
              <a:solidFill>
                <a:srgbClr val="FFFFFF"/>
              </a:solidFill>
              <a:effectLst>
                <a:outerShdw blurRad="38100" dist="38100" dir="2700000" algn="tl">
                  <a:srgbClr val="000000">
                    <a:alpha val="43137"/>
                  </a:srgbClr>
                </a:outerShdw>
              </a:effectLst>
              <a:latin typeface="Arial" charset="0"/>
              <a:cs typeface="Arial" charset="0"/>
            </a:endParaRPr>
          </a:p>
          <a:p>
            <a:pPr>
              <a:defRPr/>
            </a:pPr>
            <a:r>
              <a:rPr lang="de-CH" b="1" dirty="0" smtClean="0">
                <a:solidFill>
                  <a:srgbClr val="FFFFFF"/>
                </a:solidFill>
                <a:effectLst>
                  <a:outerShdw blurRad="38100" dist="38100" dir="2700000" algn="tl">
                    <a:srgbClr val="000000">
                      <a:alpha val="43137"/>
                    </a:srgbClr>
                  </a:outerShdw>
                </a:effectLst>
                <a:latin typeface="Arial" charset="0"/>
                <a:cs typeface="Arial" charset="0"/>
              </a:rPr>
              <a:t>Lot </a:t>
            </a:r>
            <a:r>
              <a:rPr lang="de-CH" b="1" dirty="0" smtClean="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Ägypten  Lüge  Reichtum, inkl. Hagar  Heirat  Ismael  Islam  Hass gegen Israel bis heute</a:t>
            </a:r>
            <a:endParaRPr lang="de-DE" b="1" dirty="0" smtClean="0">
              <a:solidFill>
                <a:srgbClr val="FFFFFF"/>
              </a:solidFill>
              <a:effectLst>
                <a:outerShdw blurRad="38100" dist="38100" dir="2700000" algn="tl">
                  <a:srgbClr val="000000">
                    <a:alpha val="43137"/>
                  </a:srgbClr>
                </a:outerShdw>
              </a:effectLst>
              <a:latin typeface="Arial" charset="0"/>
              <a:cs typeface="Arial" charset="0"/>
            </a:endParaRPr>
          </a:p>
          <a:p>
            <a:pPr>
              <a:buFontTx/>
              <a:buNone/>
              <a:defRPr/>
            </a:pPr>
            <a:endParaRPr lang="de-CH" dirty="0" smtClean="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Übersicht</a:t>
            </a:r>
            <a:r>
              <a:rPr lang="fr-FR" dirty="0" smtClean="0">
                <a:solidFill>
                  <a:srgbClr val="FFFFFF"/>
                </a:solidFill>
                <a:effectLst>
                  <a:outerShdw blurRad="38100" dist="38100" dir="2700000" algn="tl">
                    <a:srgbClr val="000000">
                      <a:alpha val="43137"/>
                    </a:srgbClr>
                  </a:outerShdw>
                </a:effectLst>
                <a:latin typeface="Arial" charset="0"/>
                <a:cs typeface="Arial" charset="0"/>
              </a:rPr>
              <a:t> </a:t>
            </a:r>
          </a:p>
        </p:txBody>
      </p:sp>
      <p:sp>
        <p:nvSpPr>
          <p:cNvPr id="50179" name="Rectangle 3"/>
          <p:cNvSpPr>
            <a:spLocks noGrp="1" noChangeArrowheads="1"/>
          </p:cNvSpPr>
          <p:nvPr>
            <p:ph type="body" idx="1"/>
          </p:nvPr>
        </p:nvSpPr>
        <p:spPr/>
        <p:txBody>
          <a:bodyPr/>
          <a:lstStyle/>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17: Gott bestätigt seinen Bund </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18: Gottes Besuch in Hebron</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19: Gericht über Sodom</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20: Abraham bei den Philistern</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21: Isaak geboren</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1Mo 22: Opferung Isaaks</a:t>
            </a:r>
          </a:p>
          <a:p>
            <a:pPr>
              <a:buFontTx/>
              <a:buNone/>
              <a:defRPr/>
            </a:pPr>
            <a:endParaRPr lang="de-CH" dirty="0" smtClean="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de-DE" sz="4000" dirty="0" smtClean="0">
                <a:solidFill>
                  <a:srgbClr val="FF3300"/>
                </a:solidFill>
                <a:effectLst>
                  <a:outerShdw blurRad="38100" dist="38100" dir="2700000" algn="tl">
                    <a:srgbClr val="000000">
                      <a:alpha val="43137"/>
                    </a:srgbClr>
                  </a:outerShdw>
                </a:effectLst>
                <a:latin typeface="Verdana" pitchFamily="34" charset="0"/>
              </a:rPr>
              <a:t>Salem im Land </a:t>
            </a:r>
            <a:r>
              <a:rPr lang="de-DE" sz="4000" dirty="0" err="1" smtClean="0">
                <a:solidFill>
                  <a:srgbClr val="FF3300"/>
                </a:solidFill>
                <a:effectLst>
                  <a:outerShdw blurRad="38100" dist="38100" dir="2700000" algn="tl">
                    <a:srgbClr val="000000">
                      <a:alpha val="43137"/>
                    </a:srgbClr>
                  </a:outerShdw>
                </a:effectLst>
                <a:latin typeface="Verdana" pitchFamily="34" charset="0"/>
              </a:rPr>
              <a:t>Morija</a:t>
            </a:r>
            <a:r>
              <a:rPr lang="de-DE" sz="4000" dirty="0" smtClean="0">
                <a:solidFill>
                  <a:srgbClr val="FF3300"/>
                </a:solidFill>
                <a:effectLst>
                  <a:outerShdw blurRad="38100" dist="38100" dir="2700000" algn="tl">
                    <a:srgbClr val="000000">
                      <a:alpha val="43137"/>
                    </a:srgbClr>
                  </a:outerShdw>
                </a:effectLst>
                <a:latin typeface="Verdana" pitchFamily="34" charset="0"/>
              </a:rPr>
              <a:t/>
            </a:r>
            <a:br>
              <a:rPr lang="de-DE" sz="4000" dirty="0" smtClean="0">
                <a:solidFill>
                  <a:srgbClr val="FF3300"/>
                </a:solidFill>
                <a:effectLst>
                  <a:outerShdw blurRad="38100" dist="38100" dir="2700000" algn="tl">
                    <a:srgbClr val="000000">
                      <a:alpha val="43137"/>
                    </a:srgbClr>
                  </a:outerShdw>
                </a:effectLst>
                <a:latin typeface="Verdana" pitchFamily="34" charset="0"/>
              </a:rPr>
            </a:br>
            <a:r>
              <a:rPr lang="de-DE" sz="4000" dirty="0" smtClean="0">
                <a:solidFill>
                  <a:srgbClr val="FF3300"/>
                </a:solidFill>
                <a:effectLst>
                  <a:outerShdw blurRad="38100" dist="38100" dir="2700000" algn="tl">
                    <a:srgbClr val="000000">
                      <a:alpha val="43137"/>
                    </a:srgbClr>
                  </a:outerShdw>
                </a:effectLst>
                <a:latin typeface="Verdana" pitchFamily="34" charset="0"/>
              </a:rPr>
              <a:t> (1Mo 14,18; 22,2)</a:t>
            </a:r>
            <a:endParaRPr lang="fr-FR" sz="4000" dirty="0" smtClean="0">
              <a:solidFill>
                <a:srgbClr val="FF3300"/>
              </a:solidFill>
              <a:effectLst>
                <a:outerShdw blurRad="38100" dist="38100" dir="2700000" algn="tl">
                  <a:srgbClr val="000000">
                    <a:alpha val="43137"/>
                  </a:srgbClr>
                </a:outerShdw>
              </a:effectLst>
              <a:latin typeface="Arial" charset="0"/>
              <a:cs typeface="Arial" charset="0"/>
            </a:endParaRPr>
          </a:p>
        </p:txBody>
      </p:sp>
      <p:sp>
        <p:nvSpPr>
          <p:cNvPr id="49155" name="Text Box 3"/>
          <p:cNvSpPr txBox="1">
            <a:spLocks noChangeArrowheads="1"/>
          </p:cNvSpPr>
          <p:nvPr/>
        </p:nvSpPr>
        <p:spPr bwMode="auto">
          <a:xfrm>
            <a:off x="107950" y="6381750"/>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pic>
        <p:nvPicPr>
          <p:cNvPr id="49156" name="Picture 4" descr="Image:Mount Scopus Jusmine.JPG">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857375" y="2143125"/>
            <a:ext cx="5486400" cy="4114800"/>
          </a:xfrm>
        </p:spPr>
      </p:pic>
      <p:sp>
        <p:nvSpPr>
          <p:cNvPr id="49157" name="Text Box 5"/>
          <p:cNvSpPr txBox="1">
            <a:spLocks noChangeArrowheads="1"/>
          </p:cNvSpPr>
          <p:nvPr/>
        </p:nvSpPr>
        <p:spPr bwMode="auto">
          <a:xfrm>
            <a:off x="1835150" y="1700213"/>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
        <p:nvSpPr>
          <p:cNvPr id="49158" name="Line 6"/>
          <p:cNvSpPr>
            <a:spLocks noChangeShapeType="1"/>
          </p:cNvSpPr>
          <p:nvPr/>
        </p:nvSpPr>
        <p:spPr bwMode="auto">
          <a:xfrm>
            <a:off x="1258888" y="2349500"/>
            <a:ext cx="955675" cy="19367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51207" name="Text Box 7"/>
          <p:cNvSpPr txBox="1">
            <a:spLocks noChangeArrowheads="1"/>
          </p:cNvSpPr>
          <p:nvPr/>
        </p:nvSpPr>
        <p:spPr bwMode="auto">
          <a:xfrm>
            <a:off x="158750" y="1863725"/>
            <a:ext cx="1049338" cy="457200"/>
          </a:xfrm>
          <a:prstGeom prst="rect">
            <a:avLst/>
          </a:prstGeom>
          <a:noFill/>
          <a:ln w="12700" cap="sq">
            <a:noFill/>
            <a:miter lim="800000"/>
            <a:headEnd type="none" w="sm" len="sm"/>
            <a:tailEnd type="none" w="sm" len="sm"/>
          </a:ln>
        </p:spPr>
        <p:txBody>
          <a:bodyPr wrap="none">
            <a:spAutoFit/>
          </a:bodyPr>
          <a:lstStyle/>
          <a:p>
            <a:pPr>
              <a:defRPr/>
            </a:pPr>
            <a:r>
              <a:rPr lang="de-CH" dirty="0">
                <a:solidFill>
                  <a:srgbClr val="FFFFFF"/>
                </a:solidFill>
                <a:effectLst>
                  <a:outerShdw blurRad="38100" dist="38100" dir="2700000" algn="tl">
                    <a:srgbClr val="000000">
                      <a:alpha val="43137"/>
                    </a:srgbClr>
                  </a:outerShdw>
                </a:effectLst>
                <a:latin typeface="Arial" charset="0"/>
                <a:cs typeface="Arial" charset="0"/>
              </a:rPr>
              <a:t>Salem</a:t>
            </a:r>
            <a:endParaRPr lang="de-DE" dirty="0">
              <a:solidFill>
                <a:srgbClr val="FFFFFF"/>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404813"/>
            <a:ext cx="9144000" cy="1143000"/>
          </a:xfrm>
        </p:spPr>
        <p:txBody>
          <a:bodyPr/>
          <a:lstStyle/>
          <a:p>
            <a:pPr>
              <a:defRPr/>
            </a:pPr>
            <a:r>
              <a:rPr lang="fr-FR" sz="4000" dirty="0" err="1" smtClean="0">
                <a:solidFill>
                  <a:srgbClr val="FF3300"/>
                </a:solidFill>
                <a:effectLst>
                  <a:outerShdw blurRad="38100" dist="38100" dir="2700000" algn="tl">
                    <a:srgbClr val="000000">
                      <a:alpha val="43137"/>
                    </a:srgbClr>
                  </a:outerShdw>
                </a:effectLst>
                <a:latin typeface="Arial" charset="0"/>
                <a:cs typeface="Arial" charset="0"/>
              </a:rPr>
              <a:t>Ein</a:t>
            </a:r>
            <a:r>
              <a:rPr lang="fr-FR" sz="4000" dirty="0" smtClean="0">
                <a:solidFill>
                  <a:srgbClr val="FF3300"/>
                </a:solidFill>
                <a:effectLst>
                  <a:outerShdw blurRad="38100" dist="38100" dir="2700000" algn="tl">
                    <a:srgbClr val="000000">
                      <a:alpha val="43137"/>
                    </a:srgbClr>
                  </a:outerShdw>
                </a:effectLst>
                <a:latin typeface="Arial" charset="0"/>
                <a:cs typeface="Arial" charset="0"/>
              </a:rPr>
              <a:t> Berg </a:t>
            </a:r>
            <a:r>
              <a:rPr lang="fr-FR" sz="4000" dirty="0" err="1" smtClean="0">
                <a:solidFill>
                  <a:srgbClr val="FF3300"/>
                </a:solidFill>
                <a:effectLst>
                  <a:outerShdw blurRad="38100" dist="38100" dir="2700000" algn="tl">
                    <a:srgbClr val="000000">
                      <a:alpha val="43137"/>
                    </a:srgbClr>
                  </a:outerShdw>
                </a:effectLst>
                <a:latin typeface="Arial" charset="0"/>
                <a:cs typeface="Arial" charset="0"/>
              </a:rPr>
              <a:t>im</a:t>
            </a:r>
            <a:r>
              <a:rPr lang="fr-FR" sz="4000" dirty="0" smtClean="0">
                <a:solidFill>
                  <a:srgbClr val="FF3300"/>
                </a:solidFill>
                <a:effectLst>
                  <a:outerShdw blurRad="38100" dist="38100" dir="2700000" algn="tl">
                    <a:srgbClr val="000000">
                      <a:alpha val="43137"/>
                    </a:srgbClr>
                  </a:outerShdw>
                </a:effectLst>
                <a:latin typeface="Arial" charset="0"/>
                <a:cs typeface="Arial" charset="0"/>
              </a:rPr>
              <a:t> Land </a:t>
            </a:r>
            <a:r>
              <a:rPr lang="fr-FR" sz="4000" dirty="0" err="1" smtClean="0">
                <a:solidFill>
                  <a:srgbClr val="FF3300"/>
                </a:solidFill>
                <a:effectLst>
                  <a:outerShdw blurRad="38100" dist="38100" dir="2700000" algn="tl">
                    <a:srgbClr val="000000">
                      <a:alpha val="43137"/>
                    </a:srgbClr>
                  </a:outerShdw>
                </a:effectLst>
                <a:latin typeface="Arial" charset="0"/>
                <a:cs typeface="Arial" charset="0"/>
              </a:rPr>
              <a:t>Morija</a:t>
            </a:r>
            <a:endParaRPr lang="fr-FR" sz="4000" dirty="0" smtClean="0">
              <a:solidFill>
                <a:srgbClr val="FF3300"/>
              </a:solidFill>
              <a:effectLst>
                <a:outerShdw blurRad="38100" dist="38100" dir="2700000" algn="tl">
                  <a:srgbClr val="000000">
                    <a:alpha val="43137"/>
                  </a:srgbClr>
                </a:outerShdw>
              </a:effectLst>
              <a:latin typeface="Arial" charset="0"/>
              <a:cs typeface="Arial" charset="0"/>
            </a:endParaRPr>
          </a:p>
        </p:txBody>
      </p:sp>
      <p:sp>
        <p:nvSpPr>
          <p:cNvPr id="52227" name="Rectangle 10"/>
          <p:cNvSpPr>
            <a:spLocks noGrp="1" noChangeArrowheads="1"/>
          </p:cNvSpPr>
          <p:nvPr>
            <p:ph type="body" sz="half" idx="2"/>
          </p:nvPr>
        </p:nvSpPr>
        <p:spPr>
          <a:xfrm>
            <a:off x="4284663" y="2205038"/>
            <a:ext cx="4679950" cy="4114800"/>
          </a:xfrm>
        </p:spPr>
        <p:txBody>
          <a:bodyPr/>
          <a:lstStyle/>
          <a:p>
            <a:pPr>
              <a:defRPr/>
            </a:pPr>
            <a:r>
              <a:rPr lang="en-US" b="1" dirty="0" smtClean="0">
                <a:solidFill>
                  <a:srgbClr val="FFFFFF"/>
                </a:solidFill>
                <a:effectLst>
                  <a:outerShdw blurRad="38100" dist="38100" dir="2700000" algn="tl">
                    <a:srgbClr val="000000">
                      <a:alpha val="43137"/>
                    </a:srgbClr>
                  </a:outerShdw>
                </a:effectLst>
                <a:latin typeface="Arial" charset="0"/>
                <a:cs typeface="Arial" charset="0"/>
              </a:rPr>
              <a:t>Gen 22:</a:t>
            </a:r>
            <a:r>
              <a:rPr lang="en-US" b="1" dirty="0" smtClean="0">
                <a:effectLst>
                  <a:outerShdw blurRad="38100" dist="38100" dir="2700000" algn="tl">
                    <a:srgbClr val="000000">
                      <a:alpha val="43137"/>
                    </a:srgbClr>
                  </a:outerShdw>
                </a:effectLst>
                <a:latin typeface="Arial" charset="0"/>
                <a:cs typeface="Arial" charset="0"/>
              </a:rPr>
              <a:t> </a:t>
            </a:r>
            <a:r>
              <a:rPr lang="en-US" dirty="0" smtClean="0">
                <a:effectLst>
                  <a:outerShdw blurRad="38100" dist="38100" dir="2700000" algn="tl">
                    <a:srgbClr val="000000">
                      <a:alpha val="43137"/>
                    </a:srgbClr>
                  </a:outerShdw>
                </a:effectLst>
                <a:latin typeface="Arial" charset="0"/>
                <a:cs typeface="Arial" charset="0"/>
              </a:rPr>
              <a:t> </a:t>
            </a:r>
            <a:r>
              <a:rPr lang="en-US" dirty="0" smtClean="0">
                <a:solidFill>
                  <a:srgbClr val="FFFF00"/>
                </a:solidFill>
                <a:effectLst>
                  <a:outerShdw blurRad="38100" dist="38100" dir="2700000" algn="tl">
                    <a:srgbClr val="000000">
                      <a:alpha val="43137"/>
                    </a:srgbClr>
                  </a:outerShdw>
                </a:effectLst>
                <a:latin typeface="Arial" charset="0"/>
                <a:cs typeface="Arial" charset="0"/>
              </a:rPr>
              <a:t>2 ... Und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Gott</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sprach</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Nimm</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deinen</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Sohn</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deinen</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einzigen</a:t>
            </a:r>
            <a:r>
              <a:rPr lang="en-US" dirty="0" smtClean="0">
                <a:solidFill>
                  <a:srgbClr val="FFFF00"/>
                </a:solidFill>
                <a:effectLst>
                  <a:outerShdw blurRad="38100" dist="38100" dir="2700000" algn="tl">
                    <a:srgbClr val="000000">
                      <a:alpha val="43137"/>
                    </a:srgbClr>
                  </a:outerShdw>
                </a:effectLst>
                <a:latin typeface="Arial" charset="0"/>
                <a:cs typeface="Arial" charset="0"/>
              </a:rPr>
              <a:t>, den du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lieb</a:t>
            </a:r>
            <a:r>
              <a:rPr lang="en-US" dirty="0" smtClean="0">
                <a:solidFill>
                  <a:srgbClr val="FFFF00"/>
                </a:solidFill>
                <a:effectLst>
                  <a:outerShdw blurRad="38100" dist="38100" dir="2700000" algn="tl">
                    <a:srgbClr val="000000">
                      <a:alpha val="43137"/>
                    </a:srgbClr>
                  </a:outerShdw>
                </a:effectLst>
                <a:latin typeface="Arial" charset="0"/>
                <a:cs typeface="Arial" charset="0"/>
              </a:rPr>
              <a:t> hast, den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Isaak</a:t>
            </a:r>
            <a:r>
              <a:rPr lang="en-US" dirty="0" smtClean="0">
                <a:solidFill>
                  <a:srgbClr val="FFFF00"/>
                </a:solidFill>
                <a:effectLst>
                  <a:outerShdw blurRad="38100" dist="38100" dir="2700000" algn="tl">
                    <a:srgbClr val="000000">
                      <a:alpha val="43137"/>
                    </a:srgbClr>
                  </a:outerShdw>
                </a:effectLst>
                <a:latin typeface="Arial" charset="0"/>
                <a:cs typeface="Arial" charset="0"/>
              </a:rPr>
              <a:t>, und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ziehe</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hin</a:t>
            </a:r>
            <a:r>
              <a:rPr lang="en-US" dirty="0" smtClean="0">
                <a:solidFill>
                  <a:srgbClr val="FFFF00"/>
                </a:solidFill>
                <a:effectLst>
                  <a:outerShdw blurRad="38100" dist="38100" dir="2700000" algn="tl">
                    <a:srgbClr val="000000">
                      <a:alpha val="43137"/>
                    </a:srgbClr>
                  </a:outerShdw>
                </a:effectLst>
                <a:latin typeface="Arial" charset="0"/>
                <a:cs typeface="Arial" charset="0"/>
              </a:rPr>
              <a:t> in </a:t>
            </a:r>
            <a:r>
              <a:rPr lang="en-US" dirty="0" smtClean="0">
                <a:solidFill>
                  <a:srgbClr val="00FF00"/>
                </a:solidFill>
                <a:effectLst>
                  <a:outerShdw blurRad="38100" dist="38100" dir="2700000" algn="tl">
                    <a:srgbClr val="000000">
                      <a:alpha val="43137"/>
                    </a:srgbClr>
                  </a:outerShdw>
                </a:effectLst>
                <a:latin typeface="Arial" charset="0"/>
                <a:cs typeface="Arial" charset="0"/>
              </a:rPr>
              <a:t>das Land </a:t>
            </a:r>
            <a:r>
              <a:rPr lang="en-US" dirty="0" err="1" smtClean="0">
                <a:solidFill>
                  <a:srgbClr val="00FF00"/>
                </a:solidFill>
                <a:effectLst>
                  <a:outerShdw blurRad="38100" dist="38100" dir="2700000" algn="tl">
                    <a:srgbClr val="000000">
                      <a:alpha val="43137"/>
                    </a:srgbClr>
                  </a:outerShdw>
                </a:effectLst>
                <a:latin typeface="Arial" charset="0"/>
                <a:cs typeface="Arial" charset="0"/>
              </a:rPr>
              <a:t>Morija</a:t>
            </a:r>
            <a:r>
              <a:rPr lang="en-US" dirty="0" smtClean="0">
                <a:solidFill>
                  <a:srgbClr val="FFFF00"/>
                </a:solidFill>
                <a:effectLst>
                  <a:outerShdw blurRad="38100" dist="38100" dir="2700000" algn="tl">
                    <a:srgbClr val="000000">
                      <a:alpha val="43137"/>
                    </a:srgbClr>
                  </a:outerShdw>
                </a:effectLst>
                <a:latin typeface="Arial" charset="0"/>
                <a:cs typeface="Arial" charset="0"/>
              </a:rPr>
              <a:t> und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opfere</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ihn</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als</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err="1" smtClean="0">
                <a:solidFill>
                  <a:srgbClr val="FFFF00"/>
                </a:solidFill>
                <a:effectLst>
                  <a:outerShdw blurRad="38100" dist="38100" dir="2700000" algn="tl">
                    <a:srgbClr val="000000">
                      <a:alpha val="43137"/>
                    </a:srgbClr>
                  </a:outerShdw>
                </a:effectLst>
                <a:latin typeface="Arial" charset="0"/>
                <a:cs typeface="Arial" charset="0"/>
              </a:rPr>
              <a:t>Brandopfer</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r>
              <a:rPr lang="en-US" dirty="0" smtClean="0">
                <a:solidFill>
                  <a:srgbClr val="00FF00"/>
                </a:solidFill>
                <a:effectLst>
                  <a:outerShdw blurRad="38100" dist="38100" dir="2700000" algn="tl">
                    <a:srgbClr val="000000">
                      <a:alpha val="43137"/>
                    </a:srgbClr>
                  </a:outerShdw>
                </a:effectLst>
                <a:latin typeface="Arial" charset="0"/>
                <a:cs typeface="Arial" charset="0"/>
              </a:rPr>
              <a:t>auf  </a:t>
            </a:r>
            <a:r>
              <a:rPr lang="en-US" dirty="0" err="1" smtClean="0">
                <a:solidFill>
                  <a:srgbClr val="00FF00"/>
                </a:solidFill>
                <a:effectLst>
                  <a:outerShdw blurRad="38100" dist="38100" dir="2700000" algn="tl">
                    <a:srgbClr val="000000">
                      <a:alpha val="43137"/>
                    </a:srgbClr>
                  </a:outerShdw>
                </a:effectLst>
                <a:latin typeface="Arial" charset="0"/>
                <a:cs typeface="Arial" charset="0"/>
              </a:rPr>
              <a:t>einem</a:t>
            </a:r>
            <a:r>
              <a:rPr lang="en-US" dirty="0" smtClean="0">
                <a:solidFill>
                  <a:srgbClr val="00FF00"/>
                </a:solidFill>
                <a:effectLst>
                  <a:outerShdw blurRad="38100" dist="38100" dir="2700000" algn="tl">
                    <a:srgbClr val="000000">
                      <a:alpha val="43137"/>
                    </a:srgbClr>
                  </a:outerShdw>
                </a:effectLst>
                <a:latin typeface="Arial" charset="0"/>
                <a:cs typeface="Arial" charset="0"/>
              </a:rPr>
              <a:t> </a:t>
            </a:r>
            <a:r>
              <a:rPr lang="en-US" dirty="0" err="1" smtClean="0">
                <a:solidFill>
                  <a:srgbClr val="00FF00"/>
                </a:solidFill>
                <a:effectLst>
                  <a:outerShdw blurRad="38100" dist="38100" dir="2700000" algn="tl">
                    <a:srgbClr val="000000">
                      <a:alpha val="43137"/>
                    </a:srgbClr>
                  </a:outerShdw>
                </a:effectLst>
                <a:latin typeface="Arial" charset="0"/>
                <a:cs typeface="Arial" charset="0"/>
              </a:rPr>
              <a:t>der</a:t>
            </a:r>
            <a:r>
              <a:rPr lang="en-US" dirty="0" smtClean="0">
                <a:solidFill>
                  <a:srgbClr val="00FF00"/>
                </a:solidFill>
                <a:effectLst>
                  <a:outerShdw blurRad="38100" dist="38100" dir="2700000" algn="tl">
                    <a:srgbClr val="000000">
                      <a:alpha val="43137"/>
                    </a:srgbClr>
                  </a:outerShdw>
                </a:effectLst>
                <a:latin typeface="Arial" charset="0"/>
                <a:cs typeface="Arial" charset="0"/>
              </a:rPr>
              <a:t> Berge, den </a:t>
            </a:r>
            <a:r>
              <a:rPr lang="en-US" dirty="0" err="1" smtClean="0">
                <a:solidFill>
                  <a:srgbClr val="00FF00"/>
                </a:solidFill>
                <a:effectLst>
                  <a:outerShdw blurRad="38100" dist="38100" dir="2700000" algn="tl">
                    <a:srgbClr val="000000">
                      <a:alpha val="43137"/>
                    </a:srgbClr>
                  </a:outerShdw>
                </a:effectLst>
                <a:latin typeface="Arial" charset="0"/>
                <a:cs typeface="Arial" charset="0"/>
              </a:rPr>
              <a:t>ich</a:t>
            </a:r>
            <a:r>
              <a:rPr lang="en-US" dirty="0" smtClean="0">
                <a:solidFill>
                  <a:srgbClr val="00FF00"/>
                </a:solidFill>
                <a:effectLst>
                  <a:outerShdw blurRad="38100" dist="38100" dir="2700000" algn="tl">
                    <a:srgbClr val="000000">
                      <a:alpha val="43137"/>
                    </a:srgbClr>
                  </a:outerShdw>
                </a:effectLst>
                <a:latin typeface="Arial" charset="0"/>
                <a:cs typeface="Arial" charset="0"/>
              </a:rPr>
              <a:t> dir </a:t>
            </a:r>
            <a:r>
              <a:rPr lang="en-US" dirty="0" err="1" smtClean="0">
                <a:solidFill>
                  <a:srgbClr val="00FF00"/>
                </a:solidFill>
                <a:effectLst>
                  <a:outerShdw blurRad="38100" dist="38100" dir="2700000" algn="tl">
                    <a:srgbClr val="000000">
                      <a:alpha val="43137"/>
                    </a:srgbClr>
                  </a:outerShdw>
                </a:effectLst>
                <a:latin typeface="Arial" charset="0"/>
                <a:cs typeface="Arial" charset="0"/>
              </a:rPr>
              <a:t>sagen</a:t>
            </a:r>
            <a:r>
              <a:rPr lang="en-US" dirty="0" smtClean="0">
                <a:solidFill>
                  <a:srgbClr val="00FF00"/>
                </a:solidFill>
                <a:effectLst>
                  <a:outerShdw blurRad="38100" dist="38100" dir="2700000" algn="tl">
                    <a:srgbClr val="000000">
                      <a:alpha val="43137"/>
                    </a:srgbClr>
                  </a:outerShdw>
                </a:effectLst>
                <a:latin typeface="Arial" charset="0"/>
                <a:cs typeface="Arial" charset="0"/>
              </a:rPr>
              <a:t> </a:t>
            </a:r>
            <a:r>
              <a:rPr lang="en-US" dirty="0" err="1" smtClean="0">
                <a:solidFill>
                  <a:srgbClr val="00FF00"/>
                </a:solidFill>
                <a:effectLst>
                  <a:outerShdw blurRad="38100" dist="38100" dir="2700000" algn="tl">
                    <a:srgbClr val="000000">
                      <a:alpha val="43137"/>
                    </a:srgbClr>
                  </a:outerShdw>
                </a:effectLst>
                <a:latin typeface="Arial" charset="0"/>
                <a:cs typeface="Arial" charset="0"/>
              </a:rPr>
              <a:t>werde</a:t>
            </a:r>
            <a:r>
              <a:rPr lang="en-US" dirty="0" smtClean="0">
                <a:solidFill>
                  <a:srgbClr val="FFFF00"/>
                </a:solidFill>
                <a:effectLst>
                  <a:outerShdw blurRad="38100" dist="38100" dir="2700000" algn="tl">
                    <a:srgbClr val="000000">
                      <a:alpha val="43137"/>
                    </a:srgbClr>
                  </a:outerShdw>
                </a:effectLst>
                <a:latin typeface="Arial" charset="0"/>
                <a:cs typeface="Arial" charset="0"/>
              </a:rPr>
              <a:t>. </a:t>
            </a:r>
            <a:endParaRPr lang="de-DE" dirty="0" smtClean="0">
              <a:solidFill>
                <a:srgbClr val="FFFF00"/>
              </a:solidFill>
              <a:effectLst>
                <a:outerShdw blurRad="38100" dist="38100" dir="2700000" algn="tl">
                  <a:srgbClr val="000000">
                    <a:alpha val="43137"/>
                  </a:srgbClr>
                </a:outerShdw>
              </a:effectLst>
              <a:latin typeface="Arial" charset="0"/>
              <a:cs typeface="Arial" charset="0"/>
            </a:endParaRPr>
          </a:p>
        </p:txBody>
      </p:sp>
      <p:sp>
        <p:nvSpPr>
          <p:cNvPr id="50180" name="Text Box 3"/>
          <p:cNvSpPr txBox="1">
            <a:spLocks noChangeArrowheads="1"/>
          </p:cNvSpPr>
          <p:nvPr/>
        </p:nvSpPr>
        <p:spPr bwMode="auto">
          <a:xfrm>
            <a:off x="107950" y="6381750"/>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fr-FR" altLang="de-DE">
              <a:latin typeface="Verdana" panose="020B0604030504040204" pitchFamily="34" charset="0"/>
            </a:endParaRPr>
          </a:p>
        </p:txBody>
      </p:sp>
      <p:pic>
        <p:nvPicPr>
          <p:cNvPr id="50181" name="Picture 4" descr="Image:Mount Scopus Jusmine.JPG">
            <a:hlinkClick r:id="rId3"/>
          </p:cNvPr>
          <p:cNvPicPr>
            <a:picLocks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250825" y="2349500"/>
            <a:ext cx="3889375" cy="2917825"/>
          </a:xfrm>
        </p:spPr>
      </p:pic>
      <p:sp>
        <p:nvSpPr>
          <p:cNvPr id="50182" name="Text Box 5"/>
          <p:cNvSpPr txBox="1">
            <a:spLocks noChangeArrowheads="1"/>
          </p:cNvSpPr>
          <p:nvPr/>
        </p:nvSpPr>
        <p:spPr bwMode="auto">
          <a:xfrm>
            <a:off x="323850" y="20605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descr="Image:Mount Scopus Jusmine.JPG">
            <a:hlinkClick r:id="rId3"/>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0825" y="2133600"/>
            <a:ext cx="4176713" cy="3132138"/>
          </a:xfrm>
        </p:spPr>
      </p:pic>
      <p:sp>
        <p:nvSpPr>
          <p:cNvPr id="53251" name="Rectangle 2"/>
          <p:cNvSpPr>
            <a:spLocks noGrp="1" noChangeArrowheads="1"/>
          </p:cNvSpPr>
          <p:nvPr>
            <p:ph type="title"/>
          </p:nvPr>
        </p:nvSpPr>
        <p:spPr>
          <a:xfrm>
            <a:off x="468313" y="260350"/>
            <a:ext cx="8458200" cy="1143000"/>
          </a:xfrm>
        </p:spPr>
        <p:txBody>
          <a:bodyPr/>
          <a:lstStyle/>
          <a:p>
            <a:pPr>
              <a:defRPr/>
            </a:pPr>
            <a:r>
              <a:rPr lang="de-DE" sz="4000" dirty="0" smtClean="0">
                <a:solidFill>
                  <a:srgbClr val="FF3300"/>
                </a:solidFill>
                <a:effectLst>
                  <a:outerShdw blurRad="38100" dist="38100" dir="2700000" algn="tl">
                    <a:srgbClr val="000000">
                      <a:alpha val="43137"/>
                    </a:srgbClr>
                  </a:outerShdw>
                </a:effectLst>
                <a:latin typeface="Verdana" pitchFamily="34" charset="0"/>
              </a:rPr>
              <a:t>Der Berg </a:t>
            </a:r>
            <a:r>
              <a:rPr lang="de-DE" sz="4000" dirty="0" err="1" smtClean="0">
                <a:solidFill>
                  <a:srgbClr val="FF3300"/>
                </a:solidFill>
                <a:effectLst>
                  <a:outerShdw blurRad="38100" dist="38100" dir="2700000" algn="tl">
                    <a:srgbClr val="000000">
                      <a:alpha val="43137"/>
                    </a:srgbClr>
                  </a:outerShdw>
                </a:effectLst>
                <a:latin typeface="Verdana" pitchFamily="34" charset="0"/>
              </a:rPr>
              <a:t>Morija</a:t>
            </a:r>
            <a:r>
              <a:rPr lang="de-DE" sz="4000" dirty="0" smtClean="0">
                <a:solidFill>
                  <a:srgbClr val="FF3300"/>
                </a:solidFill>
                <a:effectLst>
                  <a:outerShdw blurRad="38100" dist="38100" dir="2700000" algn="tl">
                    <a:srgbClr val="000000">
                      <a:alpha val="43137"/>
                    </a:srgbClr>
                  </a:outerShdw>
                </a:effectLst>
                <a:latin typeface="Verdana" pitchFamily="34" charset="0"/>
              </a:rPr>
              <a:t> und der Berg „Adonai </a:t>
            </a:r>
            <a:r>
              <a:rPr lang="de-DE" sz="4000" dirty="0" err="1" smtClean="0">
                <a:solidFill>
                  <a:srgbClr val="FF3300"/>
                </a:solidFill>
                <a:effectLst>
                  <a:outerShdw blurRad="38100" dist="38100" dir="2700000" algn="tl">
                    <a:srgbClr val="000000">
                      <a:alpha val="43137"/>
                    </a:srgbClr>
                  </a:outerShdw>
                </a:effectLst>
                <a:latin typeface="Verdana" pitchFamily="34" charset="0"/>
              </a:rPr>
              <a:t>Jir‘eh</a:t>
            </a:r>
            <a:r>
              <a:rPr lang="de-DE" sz="4000" dirty="0" smtClean="0">
                <a:solidFill>
                  <a:srgbClr val="FF3300"/>
                </a:solidFill>
                <a:effectLst>
                  <a:outerShdw blurRad="38100" dist="38100" dir="2700000" algn="tl">
                    <a:srgbClr val="000000">
                      <a:alpha val="43137"/>
                    </a:srgbClr>
                  </a:outerShdw>
                </a:effectLst>
                <a:latin typeface="Verdana" pitchFamily="34" charset="0"/>
              </a:rPr>
              <a:t>“ (1Mo 22)</a:t>
            </a:r>
            <a:endParaRPr lang="de-DE" sz="4000" dirty="0" smtClean="0">
              <a:solidFill>
                <a:srgbClr val="FF3300"/>
              </a:solidFill>
              <a:effectLst>
                <a:outerShdw blurRad="38100" dist="38100" dir="2700000" algn="tl">
                  <a:srgbClr val="000000">
                    <a:alpha val="43137"/>
                  </a:srgbClr>
                </a:outerShdw>
              </a:effectLst>
            </a:endParaRPr>
          </a:p>
        </p:txBody>
      </p:sp>
      <p:sp>
        <p:nvSpPr>
          <p:cNvPr id="53252" name="Rectangle 4"/>
          <p:cNvSpPr>
            <a:spLocks noGrp="1" noChangeArrowheads="1"/>
          </p:cNvSpPr>
          <p:nvPr>
            <p:ph type="body" sz="half" idx="2"/>
          </p:nvPr>
        </p:nvSpPr>
        <p:spPr>
          <a:xfrm>
            <a:off x="4643438" y="2133600"/>
            <a:ext cx="3810000" cy="4114800"/>
          </a:xfrm>
        </p:spPr>
        <p:txBody>
          <a:bodyPr/>
          <a:lstStyle/>
          <a:p>
            <a:pPr>
              <a:defRPr/>
            </a:pPr>
            <a:r>
              <a:rPr lang="fr-FR" sz="2400" dirty="0" err="1" smtClean="0">
                <a:solidFill>
                  <a:srgbClr val="FFFFFF"/>
                </a:solidFill>
                <a:effectLst>
                  <a:outerShdw blurRad="38100" dist="38100" dir="2700000" algn="tl">
                    <a:srgbClr val="000000">
                      <a:alpha val="43137"/>
                    </a:srgbClr>
                  </a:outerShdw>
                </a:effectLst>
                <a:latin typeface="Arial" charset="0"/>
                <a:cs typeface="Arial" charset="0"/>
              </a:rPr>
              <a:t>Opferung</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FFFFFF"/>
                </a:solidFill>
                <a:effectLst>
                  <a:outerShdw blurRad="38100" dist="38100" dir="2700000" algn="tl">
                    <a:srgbClr val="000000">
                      <a:alpha val="43137"/>
                    </a:srgbClr>
                  </a:outerShdw>
                </a:effectLst>
                <a:latin typeface="Arial" charset="0"/>
                <a:cs typeface="Arial" charset="0"/>
              </a:rPr>
              <a:t>Isaaks</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 (1Mo 22)</a:t>
            </a:r>
          </a:p>
          <a:p>
            <a:pPr>
              <a:defRPr/>
            </a:pPr>
            <a:r>
              <a:rPr lang="fr-FR" sz="2400" dirty="0" smtClean="0">
                <a:solidFill>
                  <a:srgbClr val="FFFFFF"/>
                </a:solidFill>
                <a:effectLst>
                  <a:outerShdw blurRad="38100" dist="38100" dir="2700000" algn="tl">
                    <a:srgbClr val="000000">
                      <a:alpha val="43137"/>
                    </a:srgbClr>
                  </a:outerShdw>
                </a:effectLst>
                <a:latin typeface="Arial" charset="0"/>
                <a:cs typeface="Arial" charset="0"/>
              </a:rPr>
              <a:t>„</a:t>
            </a:r>
            <a:r>
              <a:rPr lang="fr-FR" sz="2400" dirty="0" err="1" smtClean="0">
                <a:solidFill>
                  <a:srgbClr val="FFFFFF"/>
                </a:solidFill>
                <a:effectLst>
                  <a:outerShdw blurRad="38100" dist="38100" dir="2700000" algn="tl">
                    <a:srgbClr val="000000">
                      <a:alpha val="43137"/>
                    </a:srgbClr>
                  </a:outerShdw>
                </a:effectLst>
                <a:latin typeface="Arial" charset="0"/>
                <a:cs typeface="Arial" charset="0"/>
              </a:rPr>
              <a:t>Adonai</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FFFFFF"/>
                </a:solidFill>
                <a:effectLst>
                  <a:outerShdw blurRad="38100" dist="38100" dir="2700000" algn="tl">
                    <a:srgbClr val="000000">
                      <a:alpha val="43137"/>
                    </a:srgbClr>
                  </a:outerShdw>
                </a:effectLst>
                <a:latin typeface="Arial" charset="0"/>
                <a:cs typeface="Arial" charset="0"/>
              </a:rPr>
              <a:t>Jir’eh</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 (1Mo 22,14)</a:t>
            </a:r>
          </a:p>
          <a:p>
            <a:pPr>
              <a:buFontTx/>
              <a:buNone/>
              <a:defRPr/>
            </a:pPr>
            <a:r>
              <a:rPr lang="fr-FR" sz="2400" dirty="0" smtClean="0">
                <a:solidFill>
                  <a:srgbClr val="FFFFFF"/>
                </a:solidFill>
                <a:effectLst>
                  <a:outerShdw blurRad="38100" dist="38100" dir="2700000" algn="tl">
                    <a:srgbClr val="000000">
                      <a:alpha val="43137"/>
                    </a:srgbClr>
                  </a:outerShdw>
                </a:effectLst>
                <a:latin typeface="Arial" charset="0"/>
                <a:cs typeface="Arial" charset="0"/>
              </a:rPr>
              <a:t>   (= Der HERR </a:t>
            </a:r>
            <a:r>
              <a:rPr lang="fr-FR" sz="2400" dirty="0" err="1" smtClean="0">
                <a:solidFill>
                  <a:srgbClr val="FFFFFF"/>
                </a:solidFill>
                <a:effectLst>
                  <a:outerShdw blurRad="38100" dist="38100" dir="2700000" algn="tl">
                    <a:srgbClr val="000000">
                      <a:alpha val="43137"/>
                    </a:srgbClr>
                  </a:outerShdw>
                </a:effectLst>
                <a:latin typeface="Arial" charset="0"/>
                <a:cs typeface="Arial" charset="0"/>
              </a:rPr>
              <a:t>wird</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FFFFFF"/>
                </a:solidFill>
                <a:effectLst>
                  <a:outerShdw blurRad="38100" dist="38100" dir="2700000" algn="tl">
                    <a:srgbClr val="000000">
                      <a:alpha val="43137"/>
                    </a:srgbClr>
                  </a:outerShdw>
                </a:effectLst>
                <a:latin typeface="Arial" charset="0"/>
                <a:cs typeface="Arial" charset="0"/>
              </a:rPr>
              <a:t>ausersehen</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a:t>
            </a:r>
          </a:p>
          <a:p>
            <a:pPr>
              <a:buFontTx/>
              <a:buNone/>
              <a:defRPr/>
            </a:pPr>
            <a:endParaRPr lang="fr-FR" sz="2400" dirty="0" smtClean="0">
              <a:solidFill>
                <a:srgbClr val="FFFFFF"/>
              </a:solidFill>
              <a:effectLst>
                <a:outerShdw blurRad="38100" dist="38100" dir="2700000" algn="tl">
                  <a:srgbClr val="000000">
                    <a:alpha val="43137"/>
                  </a:srgbClr>
                </a:outerShdw>
              </a:effectLst>
              <a:latin typeface="Arial" charset="0"/>
              <a:cs typeface="Arial" charset="0"/>
            </a:endParaRPr>
          </a:p>
          <a:p>
            <a:pPr>
              <a:buFontTx/>
              <a:buNone/>
              <a:defRPr/>
            </a:pPr>
            <a:r>
              <a:rPr lang="fr-FR" sz="2400" b="1" dirty="0" smtClean="0">
                <a:solidFill>
                  <a:srgbClr val="FFFFFF"/>
                </a:solidFill>
                <a:effectLst>
                  <a:outerShdw blurRad="38100" dist="38100" dir="2700000" algn="tl">
                    <a:srgbClr val="000000">
                      <a:alpha val="43137"/>
                    </a:srgbClr>
                  </a:outerShdw>
                </a:effectLst>
                <a:latin typeface="Arial" charset="0"/>
                <a:cs typeface="Arial" charset="0"/>
              </a:rPr>
              <a:t>	1Mo 22:</a:t>
            </a:r>
            <a:r>
              <a:rPr lang="fr-FR" sz="2400" dirty="0" smtClean="0">
                <a:solidFill>
                  <a:srgbClr val="FFFFFF"/>
                </a:solidFill>
                <a:effectLst>
                  <a:outerShdw blurRad="38100" dist="38100" dir="2700000" algn="tl">
                    <a:srgbClr val="000000">
                      <a:alpha val="43137"/>
                    </a:srgbClr>
                  </a:outerShdw>
                </a:effectLst>
                <a:latin typeface="Arial" charset="0"/>
                <a:cs typeface="Arial" charset="0"/>
              </a:rPr>
              <a:t>  </a:t>
            </a:r>
            <a:r>
              <a:rPr lang="fr-FR" sz="2400" dirty="0" smtClean="0">
                <a:solidFill>
                  <a:srgbClr val="FFFF00"/>
                </a:solidFill>
                <a:effectLst>
                  <a:outerShdw blurRad="38100" dist="38100" dir="2700000" algn="tl">
                    <a:srgbClr val="000000">
                      <a:alpha val="43137"/>
                    </a:srgbClr>
                  </a:outerShdw>
                </a:effectLst>
                <a:latin typeface="Arial" charset="0"/>
                <a:cs typeface="Arial" charset="0"/>
              </a:rPr>
              <a:t>14 ... </a:t>
            </a:r>
            <a:r>
              <a:rPr lang="fr-FR" sz="2400" dirty="0" err="1" smtClean="0">
                <a:solidFill>
                  <a:srgbClr val="00FF00"/>
                </a:solidFill>
                <a:effectLst>
                  <a:outerShdw blurRad="38100" dist="38100" dir="2700000" algn="tl">
                    <a:srgbClr val="000000">
                      <a:alpha val="43137"/>
                    </a:srgbClr>
                  </a:outerShdw>
                </a:effectLst>
                <a:latin typeface="Arial" charset="0"/>
                <a:cs typeface="Arial" charset="0"/>
              </a:rPr>
              <a:t>Auf</a:t>
            </a:r>
            <a:r>
              <a:rPr lang="fr-FR" sz="2400" dirty="0" smtClean="0">
                <a:solidFill>
                  <a:srgbClr val="00FF00"/>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00FF00"/>
                </a:solidFill>
                <a:effectLst>
                  <a:outerShdw blurRad="38100" dist="38100" dir="2700000" algn="tl">
                    <a:srgbClr val="000000">
                      <a:alpha val="43137"/>
                    </a:srgbClr>
                  </a:outerShdw>
                </a:effectLst>
                <a:latin typeface="Arial" charset="0"/>
                <a:cs typeface="Arial" charset="0"/>
              </a:rPr>
              <a:t>dem</a:t>
            </a:r>
            <a:r>
              <a:rPr lang="fr-FR" sz="2400" dirty="0" smtClean="0">
                <a:solidFill>
                  <a:srgbClr val="00FF00"/>
                </a:solidFill>
                <a:effectLst>
                  <a:outerShdw blurRad="38100" dist="38100" dir="2700000" algn="tl">
                    <a:srgbClr val="000000">
                      <a:alpha val="43137"/>
                    </a:srgbClr>
                  </a:outerShdw>
                </a:effectLst>
                <a:latin typeface="Arial" charset="0"/>
                <a:cs typeface="Arial" charset="0"/>
              </a:rPr>
              <a:t> Berg des EWIGEN</a:t>
            </a:r>
            <a:r>
              <a:rPr lang="fr-FR" sz="24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FFFF00"/>
                </a:solidFill>
                <a:effectLst>
                  <a:outerShdw blurRad="38100" dist="38100" dir="2700000" algn="tl">
                    <a:srgbClr val="000000">
                      <a:alpha val="43137"/>
                    </a:srgbClr>
                  </a:outerShdw>
                </a:effectLst>
                <a:latin typeface="Arial" charset="0"/>
                <a:cs typeface="Arial" charset="0"/>
              </a:rPr>
              <a:t>wird</a:t>
            </a:r>
            <a:r>
              <a:rPr lang="fr-FR" sz="24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FFFF00"/>
                </a:solidFill>
                <a:effectLst>
                  <a:outerShdw blurRad="38100" dist="38100" dir="2700000" algn="tl">
                    <a:srgbClr val="000000">
                      <a:alpha val="43137"/>
                    </a:srgbClr>
                  </a:outerShdw>
                </a:effectLst>
                <a:latin typeface="Arial" charset="0"/>
                <a:cs typeface="Arial" charset="0"/>
              </a:rPr>
              <a:t>ersehen</a:t>
            </a:r>
            <a:r>
              <a:rPr lang="fr-FR" sz="24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400" dirty="0" err="1" smtClean="0">
                <a:solidFill>
                  <a:srgbClr val="FFFF00"/>
                </a:solidFill>
                <a:effectLst>
                  <a:outerShdw blurRad="38100" dist="38100" dir="2700000" algn="tl">
                    <a:srgbClr val="000000">
                      <a:alpha val="43137"/>
                    </a:srgbClr>
                  </a:outerShdw>
                </a:effectLst>
                <a:latin typeface="Arial" charset="0"/>
                <a:cs typeface="Arial" charset="0"/>
              </a:rPr>
              <a:t>werden</a:t>
            </a:r>
            <a:r>
              <a:rPr lang="fr-FR" sz="2400" dirty="0" smtClean="0">
                <a:solidFill>
                  <a:srgbClr val="FFFF00"/>
                </a:solidFill>
                <a:effectLst>
                  <a:outerShdw blurRad="38100" dist="38100" dir="2700000" algn="tl">
                    <a:srgbClr val="000000">
                      <a:alpha val="43137"/>
                    </a:srgbClr>
                  </a:outerShdw>
                </a:effectLst>
                <a:latin typeface="Arial" charset="0"/>
                <a:cs typeface="Arial" charset="0"/>
              </a:rPr>
              <a:t>. </a:t>
            </a:r>
          </a:p>
        </p:txBody>
      </p:sp>
      <p:sp>
        <p:nvSpPr>
          <p:cNvPr id="51205" name="Line 5"/>
          <p:cNvSpPr>
            <a:spLocks noChangeShapeType="1"/>
          </p:cNvSpPr>
          <p:nvPr/>
        </p:nvSpPr>
        <p:spPr bwMode="auto">
          <a:xfrm>
            <a:off x="1258888" y="2060575"/>
            <a:ext cx="936625" cy="15843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53254" name="Text Box 6"/>
          <p:cNvSpPr txBox="1">
            <a:spLocks noChangeArrowheads="1"/>
          </p:cNvSpPr>
          <p:nvPr/>
        </p:nvSpPr>
        <p:spPr bwMode="auto">
          <a:xfrm>
            <a:off x="250825" y="5373688"/>
            <a:ext cx="3241675" cy="830262"/>
          </a:xfrm>
          <a:prstGeom prst="rect">
            <a:avLst/>
          </a:prstGeom>
          <a:noFill/>
          <a:ln w="9525">
            <a:noFill/>
            <a:miter lim="800000"/>
            <a:headEnd/>
            <a:tailEnd/>
          </a:ln>
        </p:spPr>
        <p:txBody>
          <a:bodyPr>
            <a:spAutoFit/>
          </a:bodyPr>
          <a:lstStyle/>
          <a:p>
            <a:pPr algn="ctr">
              <a:defRPr/>
            </a:pPr>
            <a:r>
              <a:rPr lang="fr-FR" dirty="0">
                <a:solidFill>
                  <a:srgbClr val="FFFFFF"/>
                </a:solidFill>
                <a:effectLst>
                  <a:outerShdw blurRad="38100" dist="38100" dir="2700000" algn="tl">
                    <a:srgbClr val="000000">
                      <a:alpha val="43137"/>
                    </a:srgbClr>
                  </a:outerShdw>
                </a:effectLst>
                <a:latin typeface="Verdana" pitchFamily="34" charset="0"/>
              </a:rPr>
              <a:t>Der Berg </a:t>
            </a:r>
            <a:r>
              <a:rPr lang="fr-FR" dirty="0" err="1">
                <a:solidFill>
                  <a:srgbClr val="FFFFFF"/>
                </a:solidFill>
                <a:effectLst>
                  <a:outerShdw blurRad="38100" dist="38100" dir="2700000" algn="tl">
                    <a:srgbClr val="000000">
                      <a:alpha val="43137"/>
                    </a:srgbClr>
                  </a:outerShdw>
                </a:effectLst>
                <a:latin typeface="Verdana" pitchFamily="34" charset="0"/>
              </a:rPr>
              <a:t>Morija</a:t>
            </a:r>
            <a:r>
              <a:rPr lang="fr-FR" dirty="0">
                <a:solidFill>
                  <a:srgbClr val="FFFFFF"/>
                </a:solidFill>
                <a:effectLst>
                  <a:outerShdw blurRad="38100" dist="38100" dir="2700000" algn="tl">
                    <a:srgbClr val="000000">
                      <a:alpha val="43137"/>
                    </a:srgbClr>
                  </a:outerShdw>
                </a:effectLst>
                <a:latin typeface="Verdana" pitchFamily="34" charset="0"/>
              </a:rPr>
              <a:t> = der Berg </a:t>
            </a:r>
            <a:r>
              <a:rPr lang="fr-FR" dirty="0" err="1">
                <a:solidFill>
                  <a:srgbClr val="FFFFFF"/>
                </a:solidFill>
                <a:effectLst>
                  <a:outerShdw blurRad="38100" dist="38100" dir="2700000" algn="tl">
                    <a:srgbClr val="000000">
                      <a:alpha val="43137"/>
                    </a:srgbClr>
                  </a:outerShdw>
                </a:effectLst>
                <a:latin typeface="Verdana" pitchFamily="34" charset="0"/>
              </a:rPr>
              <a:t>Zion</a:t>
            </a:r>
            <a:endParaRPr lang="fr-FR" dirty="0">
              <a:solidFill>
                <a:srgbClr val="FFFFFF"/>
              </a:solidFill>
              <a:effectLst>
                <a:outerShdw blurRad="38100" dist="38100" dir="2700000" algn="tl">
                  <a:srgbClr val="000000">
                    <a:alpha val="43137"/>
                  </a:srgbClr>
                </a:outerShdw>
              </a:effectLst>
              <a:latin typeface="Verdana" pitchFamily="34" charset="0"/>
            </a:endParaRPr>
          </a:p>
        </p:txBody>
      </p:sp>
      <p:sp>
        <p:nvSpPr>
          <p:cNvPr id="51207" name="Text Box 11"/>
          <p:cNvSpPr txBox="1">
            <a:spLocks noChangeArrowheads="1"/>
          </p:cNvSpPr>
          <p:nvPr/>
        </p:nvSpPr>
        <p:spPr bwMode="auto">
          <a:xfrm>
            <a:off x="323850" y="1916113"/>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sp>
        <p:nvSpPr>
          <p:cNvPr id="51208" name="Line 12"/>
          <p:cNvSpPr>
            <a:spLocks noChangeShapeType="1"/>
          </p:cNvSpPr>
          <p:nvPr/>
        </p:nvSpPr>
        <p:spPr bwMode="auto">
          <a:xfrm>
            <a:off x="4067175" y="1916113"/>
            <a:ext cx="217488" cy="14414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53257" name="Text Box 13"/>
          <p:cNvSpPr txBox="1">
            <a:spLocks noChangeArrowheads="1"/>
          </p:cNvSpPr>
          <p:nvPr/>
        </p:nvSpPr>
        <p:spPr bwMode="auto">
          <a:xfrm>
            <a:off x="879475" y="1647825"/>
            <a:ext cx="933450" cy="366713"/>
          </a:xfrm>
          <a:prstGeom prst="rect">
            <a:avLst/>
          </a:prstGeom>
          <a:noFill/>
          <a:ln w="12700" cap="sq">
            <a:noFill/>
            <a:miter lim="800000"/>
            <a:headEnd type="none" w="sm" len="sm"/>
            <a:tailEnd type="none" w="sm" len="sm"/>
          </a:ln>
        </p:spPr>
        <p:txBody>
          <a:bodyPr wrap="none">
            <a:spAutoFit/>
          </a:bodyPr>
          <a:lstStyle/>
          <a:p>
            <a:pPr>
              <a:defRPr/>
            </a:pPr>
            <a:r>
              <a:rPr lang="de-CH" sz="1800" dirty="0" err="1">
                <a:solidFill>
                  <a:srgbClr val="FFFFFF"/>
                </a:solidFill>
                <a:effectLst>
                  <a:outerShdw blurRad="38100" dist="38100" dir="2700000" algn="tl">
                    <a:srgbClr val="000000">
                      <a:alpha val="43137"/>
                    </a:srgbClr>
                  </a:outerShdw>
                </a:effectLst>
                <a:latin typeface="Arial" charset="0"/>
                <a:cs typeface="Arial" charset="0"/>
              </a:rPr>
              <a:t>Morijah</a:t>
            </a:r>
            <a:endParaRPr lang="de-DE" sz="1800"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53258" name="Text Box 14"/>
          <p:cNvSpPr txBox="1">
            <a:spLocks noChangeArrowheads="1"/>
          </p:cNvSpPr>
          <p:nvPr/>
        </p:nvSpPr>
        <p:spPr bwMode="auto">
          <a:xfrm>
            <a:off x="3348038" y="1557338"/>
            <a:ext cx="1504950" cy="366712"/>
          </a:xfrm>
          <a:prstGeom prst="rect">
            <a:avLst/>
          </a:prstGeom>
          <a:noFill/>
          <a:ln w="12700" cap="sq">
            <a:noFill/>
            <a:miter lim="800000"/>
            <a:headEnd type="none" w="sm" len="sm"/>
            <a:tailEnd type="none" w="sm" len="sm"/>
          </a:ln>
        </p:spPr>
        <p:txBody>
          <a:bodyPr wrap="none">
            <a:spAutoFit/>
          </a:bodyPr>
          <a:lstStyle/>
          <a:p>
            <a:pPr>
              <a:defRPr/>
            </a:pPr>
            <a:r>
              <a:rPr lang="de-CH" sz="1800" dirty="0">
                <a:solidFill>
                  <a:srgbClr val="FFFFFF"/>
                </a:solidFill>
                <a:effectLst>
                  <a:outerShdw blurRad="38100" dist="38100" dir="2700000" algn="tl">
                    <a:srgbClr val="000000">
                      <a:alpha val="43137"/>
                    </a:srgbClr>
                  </a:outerShdw>
                </a:effectLst>
                <a:latin typeface="Arial" charset="0"/>
                <a:cs typeface="Arial" charset="0"/>
              </a:rPr>
              <a:t>Adonai </a:t>
            </a:r>
            <a:r>
              <a:rPr lang="de-CH" sz="1800" dirty="0" err="1">
                <a:solidFill>
                  <a:srgbClr val="FFFFFF"/>
                </a:solidFill>
                <a:effectLst>
                  <a:outerShdw blurRad="38100" dist="38100" dir="2700000" algn="tl">
                    <a:srgbClr val="000000">
                      <a:alpha val="43137"/>
                    </a:srgbClr>
                  </a:outerShdw>
                </a:effectLst>
                <a:latin typeface="Arial" charset="0"/>
                <a:cs typeface="Arial" charset="0"/>
              </a:rPr>
              <a:t>Jir‘eh</a:t>
            </a:r>
            <a:endParaRPr lang="de-DE" sz="1800" dirty="0">
              <a:solidFill>
                <a:srgbClr val="FFFFFF"/>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Image:Meso2mil.JPG">
            <a:hlinkClick r:id="rId3"/>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48263" y="1989138"/>
            <a:ext cx="3744912" cy="3887787"/>
          </a:xfrm>
        </p:spPr>
      </p:pic>
      <p:sp>
        <p:nvSpPr>
          <p:cNvPr id="8195"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8196" name="Rectangle 3"/>
          <p:cNvSpPr>
            <a:spLocks noGrp="1" noChangeArrowheads="1"/>
          </p:cNvSpPr>
          <p:nvPr>
            <p:ph type="body" sz="half" idx="1"/>
          </p:nvPr>
        </p:nvSpPr>
        <p:spPr>
          <a:xfrm>
            <a:off x="179388" y="1981200"/>
            <a:ext cx="4752975" cy="4114800"/>
          </a:xfrm>
        </p:spPr>
        <p:txBody>
          <a:bodyPr/>
          <a:lstStyle/>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„Ur in Chaldäa“ (im Süd-Irak) </a:t>
            </a:r>
          </a:p>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150 km westlich von Basra</a:t>
            </a:r>
          </a:p>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Im Gegensatz zu „Ur bei </a:t>
            </a:r>
            <a:r>
              <a:rPr lang="de-CH" sz="2400" dirty="0" err="1" smtClean="0">
                <a:solidFill>
                  <a:srgbClr val="FFFFFF"/>
                </a:solidFill>
                <a:effectLst>
                  <a:outerShdw blurRad="38100" dist="38100" dir="2700000" algn="tl">
                    <a:srgbClr val="000000">
                      <a:alpha val="43137"/>
                    </a:srgbClr>
                  </a:outerShdw>
                </a:effectLst>
                <a:latin typeface="Arial" charset="0"/>
              </a:rPr>
              <a:t>Haran</a:t>
            </a:r>
            <a:r>
              <a:rPr lang="de-CH" sz="2400" dirty="0" smtClean="0">
                <a:solidFill>
                  <a:srgbClr val="FFFFFF"/>
                </a:solidFill>
                <a:effectLst>
                  <a:outerShdw blurRad="38100" dist="38100" dir="2700000" algn="tl">
                    <a:srgbClr val="000000">
                      <a:alpha val="43137"/>
                    </a:srgbClr>
                  </a:outerShdw>
                </a:effectLst>
                <a:latin typeface="Arial" charset="0"/>
              </a:rPr>
              <a:t>“; vgl. </a:t>
            </a:r>
            <a:r>
              <a:rPr lang="de-CH" sz="2400" dirty="0" err="1" smtClean="0">
                <a:solidFill>
                  <a:srgbClr val="FFFFFF"/>
                </a:solidFill>
                <a:effectLst>
                  <a:outerShdw blurRad="38100" dist="38100" dir="2700000" algn="tl">
                    <a:srgbClr val="000000">
                      <a:alpha val="43137"/>
                    </a:srgbClr>
                  </a:outerShdw>
                </a:effectLst>
                <a:latin typeface="Arial" charset="0"/>
              </a:rPr>
              <a:t>Ebla</a:t>
            </a:r>
            <a:r>
              <a:rPr lang="de-CH" sz="2400" dirty="0" smtClean="0">
                <a:solidFill>
                  <a:srgbClr val="FFFFFF"/>
                </a:solidFill>
                <a:effectLst>
                  <a:outerShdw blurRad="38100" dist="38100" dir="2700000" algn="tl">
                    <a:srgbClr val="000000">
                      <a:alpha val="43137"/>
                    </a:srgbClr>
                  </a:outerShdw>
                </a:effectLst>
                <a:latin typeface="Arial" charset="0"/>
              </a:rPr>
              <a:t>-Tafeln</a:t>
            </a:r>
          </a:p>
          <a:p>
            <a:pPr>
              <a:lnSpc>
                <a:spcPct val="90000"/>
              </a:lnSpc>
              <a:defRPr/>
            </a:pPr>
            <a:r>
              <a:rPr lang="de-CH" sz="2400" dirty="0" smtClean="0">
                <a:solidFill>
                  <a:srgbClr val="FFFFFF"/>
                </a:solidFill>
                <a:effectLst>
                  <a:outerShdw blurRad="38100" dist="38100" dir="2700000" algn="tl">
                    <a:srgbClr val="000000">
                      <a:alpha val="43137"/>
                    </a:srgbClr>
                  </a:outerShdw>
                </a:effectLst>
                <a:latin typeface="Arial" charset="0"/>
              </a:rPr>
              <a:t>Ausgrabungen in Ur: 1854-1855 (J.E. Taylor), 1918-1919 (Reginald  C. Thompson / H.R.H. Hall), 1922-1934: Sir Leonard </a:t>
            </a:r>
            <a:r>
              <a:rPr lang="de-CH" sz="2400" dirty="0" err="1" smtClean="0">
                <a:solidFill>
                  <a:srgbClr val="FFFFFF"/>
                </a:solidFill>
                <a:effectLst>
                  <a:outerShdw blurRad="38100" dist="38100" dir="2700000" algn="tl">
                    <a:srgbClr val="000000">
                      <a:alpha val="43137"/>
                    </a:srgbClr>
                  </a:outerShdw>
                </a:effectLst>
                <a:latin typeface="Arial" charset="0"/>
              </a:rPr>
              <a:t>Wooley</a:t>
            </a:r>
            <a:endParaRPr lang="fr-FR" sz="2400" dirty="0" smtClean="0">
              <a:solidFill>
                <a:srgbClr val="FFFFFF"/>
              </a:solidFill>
              <a:effectLst>
                <a:outerShdw blurRad="38100" dist="38100" dir="2700000" algn="tl">
                  <a:srgbClr val="000000">
                    <a:alpha val="43137"/>
                  </a:srgbClr>
                </a:outerShdw>
              </a:effectLst>
              <a:latin typeface="Arial" charset="0"/>
            </a:endParaRPr>
          </a:p>
        </p:txBody>
      </p:sp>
      <p:pic>
        <p:nvPicPr>
          <p:cNvPr id="6149" name="Picture 14" descr="Cuneiform_sumer_u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0" y="0"/>
            <a:ext cx="1295400" cy="838200"/>
          </a:xfrm>
          <a:noFill/>
        </p:spPr>
      </p:pic>
      <p:sp>
        <p:nvSpPr>
          <p:cNvPr id="6150" name="Line 5"/>
          <p:cNvSpPr>
            <a:spLocks noChangeShapeType="1"/>
          </p:cNvSpPr>
          <p:nvPr/>
        </p:nvSpPr>
        <p:spPr bwMode="auto">
          <a:xfrm flipV="1">
            <a:off x="4932363" y="5084763"/>
            <a:ext cx="2808287" cy="12239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151" name="Text Box 11"/>
          <p:cNvSpPr txBox="1">
            <a:spLocks noChangeArrowheads="1"/>
          </p:cNvSpPr>
          <p:nvPr/>
        </p:nvSpPr>
        <p:spPr bwMode="auto">
          <a:xfrm>
            <a:off x="7164388" y="1700213"/>
            <a:ext cx="168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Wikipedia GNU 1.2 or later</a:t>
            </a:r>
            <a:endParaRPr lang="de-DE" altLang="de-DE" sz="10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2060575"/>
            <a:ext cx="4535487" cy="3208338"/>
          </a:xfrm>
          <a:noFill/>
        </p:spPr>
      </p:pic>
      <p:sp>
        <p:nvSpPr>
          <p:cNvPr id="54275" name="Rectangle 2"/>
          <p:cNvSpPr>
            <a:spLocks noGrp="1" noChangeArrowheads="1"/>
          </p:cNvSpPr>
          <p:nvPr>
            <p:ph type="title"/>
          </p:nvPr>
        </p:nvSpPr>
        <p:spPr/>
        <p:txBody>
          <a:bodyPr/>
          <a:lstStyle/>
          <a:p>
            <a:pPr>
              <a:defRPr/>
            </a:pPr>
            <a:r>
              <a:rPr lang="de-DE" dirty="0" smtClean="0">
                <a:solidFill>
                  <a:srgbClr val="FF3300"/>
                </a:solidFill>
                <a:effectLst>
                  <a:outerShdw blurRad="38100" dist="38100" dir="2700000" algn="tl">
                    <a:srgbClr val="000000">
                      <a:alpha val="43137"/>
                    </a:srgbClr>
                  </a:outerShdw>
                </a:effectLst>
                <a:latin typeface="Verdana" pitchFamily="34" charset="0"/>
              </a:rPr>
              <a:t>Abrahams 4. Altar</a:t>
            </a:r>
            <a:r>
              <a:rPr lang="fr-FR" dirty="0" smtClean="0">
                <a:solidFill>
                  <a:srgbClr val="FF3300"/>
                </a:solidFill>
                <a:effectLst>
                  <a:outerShdw blurRad="38100" dist="38100" dir="2700000" algn="tl">
                    <a:srgbClr val="000000">
                      <a:alpha val="43137"/>
                    </a:srgbClr>
                  </a:outerShdw>
                </a:effectLst>
                <a:latin typeface="Verdana" pitchFamily="34" charset="0"/>
              </a:rPr>
              <a:t> </a:t>
            </a:r>
          </a:p>
        </p:txBody>
      </p:sp>
      <p:sp>
        <p:nvSpPr>
          <p:cNvPr id="54276" name="Rectangle 4"/>
          <p:cNvSpPr>
            <a:spLocks noGrp="1" noChangeArrowheads="1"/>
          </p:cNvSpPr>
          <p:nvPr>
            <p:ph type="body" sz="half" idx="2"/>
          </p:nvPr>
        </p:nvSpPr>
        <p:spPr>
          <a:xfrm>
            <a:off x="4932363" y="2060575"/>
            <a:ext cx="3810000" cy="4114800"/>
          </a:xfrm>
        </p:spPr>
        <p:txBody>
          <a:bodyPr/>
          <a:lstStyle/>
          <a:p>
            <a:pPr>
              <a:buFontTx/>
              <a:buNone/>
              <a:defRPr/>
            </a:pPr>
            <a:r>
              <a:rPr lang="fr-FR" sz="2800" b="1" dirty="0" smtClean="0"/>
              <a:t>	</a:t>
            </a:r>
            <a:r>
              <a:rPr lang="fr-FR" sz="2800" b="1" dirty="0" smtClean="0">
                <a:solidFill>
                  <a:srgbClr val="FFFFFF"/>
                </a:solidFill>
                <a:effectLst>
                  <a:outerShdw blurRad="38100" dist="38100" dir="2700000" algn="tl">
                    <a:srgbClr val="000000">
                      <a:alpha val="43137"/>
                    </a:srgbClr>
                  </a:outerShdw>
                </a:effectLst>
                <a:latin typeface="Verdana" pitchFamily="34" charset="0"/>
              </a:rPr>
              <a:t>1Mo 22:</a:t>
            </a:r>
            <a:r>
              <a:rPr lang="fr-FR" sz="2800" b="1" dirty="0" smtClean="0">
                <a:effectLst>
                  <a:outerShdw blurRad="38100" dist="38100" dir="2700000" algn="tl">
                    <a:srgbClr val="000000">
                      <a:alpha val="43137"/>
                    </a:srgbClr>
                  </a:outerShdw>
                </a:effectLst>
                <a:latin typeface="Verdana" pitchFamily="34" charset="0"/>
              </a:rPr>
              <a:t> </a:t>
            </a:r>
            <a:r>
              <a:rPr lang="fr-FR" sz="2800" dirty="0" smtClean="0">
                <a:effectLst>
                  <a:outerShdw blurRad="38100" dist="38100" dir="2700000" algn="tl">
                    <a:srgbClr val="000000">
                      <a:alpha val="43137"/>
                    </a:srgbClr>
                  </a:outerShdw>
                </a:effectLst>
                <a:latin typeface="Verdana" pitchFamily="34" charset="0"/>
              </a:rPr>
              <a:t>  </a:t>
            </a:r>
            <a:r>
              <a:rPr lang="fr-FR" sz="2800" dirty="0" smtClean="0">
                <a:solidFill>
                  <a:srgbClr val="FFFF00"/>
                </a:solidFill>
                <a:effectLst>
                  <a:outerShdw blurRad="38100" dist="38100" dir="2700000" algn="tl">
                    <a:srgbClr val="000000">
                      <a:alpha val="43137"/>
                    </a:srgbClr>
                  </a:outerShdw>
                </a:effectLst>
                <a:latin typeface="Verdana" pitchFamily="34" charset="0"/>
              </a:rPr>
              <a:t>... </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18 Und </a:t>
            </a:r>
            <a:r>
              <a:rPr lang="fr-FR" sz="2800" dirty="0" smtClean="0">
                <a:solidFill>
                  <a:srgbClr val="00FF00"/>
                </a:solidFill>
                <a:effectLst>
                  <a:outerShdw blurRad="38100" dist="38100" dir="2700000" algn="tl">
                    <a:srgbClr val="000000">
                      <a:alpha val="43137"/>
                    </a:srgbClr>
                  </a:outerShdw>
                </a:effectLst>
                <a:latin typeface="Arial" charset="0"/>
                <a:cs typeface="Arial" charset="0"/>
              </a:rPr>
              <a:t>in </a:t>
            </a:r>
            <a:r>
              <a:rPr lang="fr-FR" sz="2800" dirty="0" err="1" smtClean="0">
                <a:solidFill>
                  <a:srgbClr val="00FF00"/>
                </a:solidFill>
                <a:effectLst>
                  <a:outerShdw blurRad="38100" dist="38100" dir="2700000" algn="tl">
                    <a:srgbClr val="000000">
                      <a:alpha val="43137"/>
                    </a:srgbClr>
                  </a:outerShdw>
                </a:effectLst>
                <a:latin typeface="Arial" charset="0"/>
                <a:cs typeface="Arial" charset="0"/>
              </a:rPr>
              <a:t>deinem</a:t>
            </a:r>
            <a:r>
              <a:rPr lang="fr-FR" sz="2800" dirty="0" smtClean="0">
                <a:solidFill>
                  <a:srgbClr val="00FF00"/>
                </a:solidFill>
                <a:effectLst>
                  <a:outerShdw blurRad="38100" dist="38100" dir="2700000" algn="tl">
                    <a:srgbClr val="000000">
                      <a:alpha val="43137"/>
                    </a:srgbClr>
                  </a:outerShdw>
                </a:effectLst>
                <a:latin typeface="Arial" charset="0"/>
                <a:cs typeface="Arial" charset="0"/>
              </a:rPr>
              <a:t> </a:t>
            </a:r>
            <a:r>
              <a:rPr lang="fr-FR" sz="2800" dirty="0" err="1" smtClean="0">
                <a:solidFill>
                  <a:srgbClr val="00FF00"/>
                </a:solidFill>
                <a:effectLst>
                  <a:outerShdw blurRad="38100" dist="38100" dir="2700000" algn="tl">
                    <a:srgbClr val="000000">
                      <a:alpha val="43137"/>
                    </a:srgbClr>
                  </a:outerShdw>
                </a:effectLst>
                <a:latin typeface="Arial" charset="0"/>
                <a:cs typeface="Arial" charset="0"/>
              </a:rPr>
              <a:t>Samen</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800" dirty="0" err="1" smtClean="0">
                <a:solidFill>
                  <a:srgbClr val="FFFF00"/>
                </a:solidFill>
                <a:effectLst>
                  <a:outerShdw blurRad="38100" dist="38100" dir="2700000" algn="tl">
                    <a:srgbClr val="000000">
                      <a:alpha val="43137"/>
                    </a:srgbClr>
                  </a:outerShdw>
                </a:effectLst>
                <a:latin typeface="Arial" charset="0"/>
                <a:cs typeface="Arial" charset="0"/>
              </a:rPr>
              <a:t>sollen</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800" dirty="0" err="1" smtClean="0">
                <a:solidFill>
                  <a:srgbClr val="FFFF00"/>
                </a:solidFill>
                <a:effectLst>
                  <a:outerShdw blurRad="38100" dist="38100" dir="2700000" algn="tl">
                    <a:srgbClr val="000000">
                      <a:alpha val="43137"/>
                    </a:srgbClr>
                  </a:outerShdw>
                </a:effectLst>
                <a:latin typeface="Arial" charset="0"/>
                <a:cs typeface="Arial" charset="0"/>
              </a:rPr>
              <a:t>gesegnet</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800" dirty="0" err="1" smtClean="0">
                <a:solidFill>
                  <a:srgbClr val="FFFF00"/>
                </a:solidFill>
                <a:effectLst>
                  <a:outerShdw blurRad="38100" dist="38100" dir="2700000" algn="tl">
                    <a:srgbClr val="000000">
                      <a:alpha val="43137"/>
                    </a:srgbClr>
                  </a:outerShdw>
                </a:effectLst>
                <a:latin typeface="Arial" charset="0"/>
                <a:cs typeface="Arial" charset="0"/>
              </a:rPr>
              <a:t>werden</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800" dirty="0" err="1" smtClean="0">
                <a:solidFill>
                  <a:srgbClr val="FFFF00"/>
                </a:solidFill>
                <a:effectLst>
                  <a:outerShdw blurRad="38100" dist="38100" dir="2700000" algn="tl">
                    <a:srgbClr val="000000">
                      <a:alpha val="43137"/>
                    </a:srgbClr>
                  </a:outerShdw>
                </a:effectLst>
                <a:latin typeface="Arial" charset="0"/>
                <a:cs typeface="Arial" charset="0"/>
              </a:rPr>
              <a:t>alle</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 </a:t>
            </a:r>
            <a:r>
              <a:rPr lang="fr-FR" sz="2800" dirty="0" err="1" smtClean="0">
                <a:solidFill>
                  <a:srgbClr val="FFFF00"/>
                </a:solidFill>
                <a:effectLst>
                  <a:outerShdw blurRad="38100" dist="38100" dir="2700000" algn="tl">
                    <a:srgbClr val="000000">
                      <a:alpha val="43137"/>
                    </a:srgbClr>
                  </a:outerShdw>
                </a:effectLst>
                <a:latin typeface="Arial" charset="0"/>
                <a:cs typeface="Arial" charset="0"/>
              </a:rPr>
              <a:t>Nationen</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 der </a:t>
            </a:r>
            <a:r>
              <a:rPr lang="fr-FR" sz="2800" dirty="0" err="1" smtClean="0">
                <a:solidFill>
                  <a:srgbClr val="FFFF00"/>
                </a:solidFill>
                <a:effectLst>
                  <a:outerShdw blurRad="38100" dist="38100" dir="2700000" algn="tl">
                    <a:srgbClr val="000000">
                      <a:alpha val="43137"/>
                    </a:srgbClr>
                  </a:outerShdw>
                </a:effectLst>
                <a:latin typeface="Arial" charset="0"/>
                <a:cs typeface="Arial" charset="0"/>
              </a:rPr>
              <a:t>Erde</a:t>
            </a:r>
            <a:r>
              <a:rPr lang="fr-FR" sz="2800" dirty="0" smtClean="0">
                <a:solidFill>
                  <a:srgbClr val="FFFF00"/>
                </a:solidFill>
                <a:effectLst>
                  <a:outerShdw blurRad="38100" dist="38100" dir="2700000" algn="tl">
                    <a:srgbClr val="000000">
                      <a:alpha val="43137"/>
                    </a:srgbClr>
                  </a:outerShdw>
                </a:effectLst>
                <a:latin typeface="Arial" charset="0"/>
                <a:cs typeface="Arial" charset="0"/>
              </a:rPr>
              <a:t>,</a:t>
            </a:r>
            <a:r>
              <a:rPr lang="fr-FR" sz="2800" dirty="0" smtClean="0">
                <a:effectLst>
                  <a:outerShdw blurRad="38100" dist="38100" dir="2700000" algn="tl">
                    <a:srgbClr val="000000">
                      <a:alpha val="43137"/>
                    </a:srgbClr>
                  </a:outerShdw>
                </a:effectLst>
              </a:rPr>
              <a:t> ...</a:t>
            </a:r>
            <a:endParaRPr lang="fr-FR" sz="2800" dirty="0" smtClean="0">
              <a:solidFill>
                <a:srgbClr val="FFFF00"/>
              </a:solidFill>
              <a:effectLst>
                <a:outerShdw blurRad="38100" dist="38100" dir="2700000" algn="tl">
                  <a:srgbClr val="000000">
                    <a:alpha val="43137"/>
                  </a:srgbClr>
                </a:outerShdw>
              </a:effectLst>
              <a:latin typeface="Verdana" pitchFamily="34" charset="0"/>
            </a:endParaRPr>
          </a:p>
        </p:txBody>
      </p:sp>
      <p:sp>
        <p:nvSpPr>
          <p:cNvPr id="52229" name="Line 5"/>
          <p:cNvSpPr>
            <a:spLocks noChangeShapeType="1"/>
          </p:cNvSpPr>
          <p:nvPr/>
        </p:nvSpPr>
        <p:spPr bwMode="auto">
          <a:xfrm>
            <a:off x="684213" y="476250"/>
            <a:ext cx="287337" cy="1728788"/>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54278" name="Text Box 7"/>
          <p:cNvSpPr txBox="1">
            <a:spLocks noChangeArrowheads="1"/>
          </p:cNvSpPr>
          <p:nvPr/>
        </p:nvSpPr>
        <p:spPr bwMode="auto">
          <a:xfrm>
            <a:off x="5364163" y="4868863"/>
            <a:ext cx="3095625" cy="1311275"/>
          </a:xfrm>
          <a:prstGeom prst="rect">
            <a:avLst/>
          </a:prstGeom>
          <a:noFill/>
          <a:ln w="9525">
            <a:noFill/>
            <a:miter lim="800000"/>
            <a:headEnd/>
            <a:tailEnd/>
          </a:ln>
        </p:spPr>
        <p:txBody>
          <a:bodyPr>
            <a:spAutoFit/>
          </a:bodyPr>
          <a:lstStyle/>
          <a:p>
            <a:pPr>
              <a:spcBef>
                <a:spcPct val="50000"/>
              </a:spcBef>
              <a:defRPr/>
            </a:pP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Verheissung</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des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kommenden</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Erlösers</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als</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Segen</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für</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die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ganze</a:t>
            </a:r>
            <a:r>
              <a:rPr lang="fr-FR" sz="2000" dirty="0">
                <a:solidFill>
                  <a:srgbClr val="00FF00"/>
                </a:solidFill>
                <a:effectLst>
                  <a:outerShdw blurRad="38100" dist="38100" dir="2700000" algn="tl">
                    <a:srgbClr val="000000">
                      <a:alpha val="43137"/>
                    </a:srgbClr>
                  </a:outerShdw>
                </a:effectLst>
                <a:latin typeface="Verdana" pitchFamily="34" charset="0"/>
                <a:sym typeface="Wingdings" pitchFamily="2" charset="2"/>
              </a:rPr>
              <a:t> </a:t>
            </a:r>
            <a:r>
              <a:rPr lang="fr-FR" sz="2000" dirty="0" err="1">
                <a:solidFill>
                  <a:srgbClr val="00FF00"/>
                </a:solidFill>
                <a:effectLst>
                  <a:outerShdw blurRad="38100" dist="38100" dir="2700000" algn="tl">
                    <a:srgbClr val="000000">
                      <a:alpha val="43137"/>
                    </a:srgbClr>
                  </a:outerShdw>
                </a:effectLst>
                <a:latin typeface="Verdana" pitchFamily="34" charset="0"/>
                <a:sym typeface="Wingdings" pitchFamily="2" charset="2"/>
              </a:rPr>
              <a:t>Welt</a:t>
            </a:r>
            <a:endParaRPr lang="fr-FR" sz="2000" dirty="0">
              <a:solidFill>
                <a:srgbClr val="00FF00"/>
              </a:solidFill>
              <a:effectLst>
                <a:outerShdw blurRad="38100" dist="38100" dir="2700000" algn="tl">
                  <a:srgbClr val="000000">
                    <a:alpha val="43137"/>
                  </a:srgbClr>
                </a:outerShdw>
              </a:effectLst>
              <a:latin typeface="Verdana" pitchFamily="34" charset="0"/>
            </a:endParaRPr>
          </a:p>
        </p:txBody>
      </p:sp>
      <p:sp>
        <p:nvSpPr>
          <p:cNvPr id="54279" name="Text Box 9"/>
          <p:cNvSpPr txBox="1">
            <a:spLocks noChangeArrowheads="1"/>
          </p:cNvSpPr>
          <p:nvPr/>
        </p:nvSpPr>
        <p:spPr bwMode="auto">
          <a:xfrm>
            <a:off x="468313" y="5734050"/>
            <a:ext cx="4075112" cy="830263"/>
          </a:xfrm>
          <a:prstGeom prst="rect">
            <a:avLst/>
          </a:prstGeom>
          <a:noFill/>
          <a:ln w="9525">
            <a:noFill/>
            <a:miter lim="800000"/>
            <a:headEnd/>
            <a:tailEnd/>
          </a:ln>
        </p:spPr>
        <p:txBody>
          <a:bodyPr wrap="none">
            <a:spAutoFit/>
          </a:bodyPr>
          <a:lstStyle/>
          <a:p>
            <a:pPr>
              <a:defRPr/>
            </a:pPr>
            <a:r>
              <a:rPr lang="fr-FR" dirty="0">
                <a:solidFill>
                  <a:srgbClr val="FFFFFF"/>
                </a:solidFill>
                <a:effectLst>
                  <a:outerShdw blurRad="38100" dist="38100" dir="2700000" algn="tl">
                    <a:srgbClr val="000000">
                      <a:alpha val="43137"/>
                    </a:srgbClr>
                  </a:outerShdw>
                </a:effectLst>
                <a:latin typeface="Arial" charset="0"/>
                <a:cs typeface="Arial" charset="0"/>
              </a:rPr>
              <a:t>Abraham </a:t>
            </a:r>
            <a:r>
              <a:rPr lang="fr-FR"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Isaak  Jakob </a:t>
            </a:r>
          </a:p>
          <a:p>
            <a:pPr>
              <a:defRPr/>
            </a:pPr>
            <a:r>
              <a:rPr lang="fr-FR" dirty="0">
                <a:solidFill>
                  <a:srgbClr val="FFFFFF"/>
                </a:solidFill>
                <a:effectLst>
                  <a:outerShdw blurRad="38100" dist="38100" dir="2700000" algn="tl">
                    <a:srgbClr val="000000">
                      <a:alpha val="43137"/>
                    </a:srgbClr>
                  </a:outerShdw>
                </a:effectLst>
                <a:latin typeface="Arial" charset="0"/>
                <a:cs typeface="Arial" charset="0"/>
                <a:sym typeface="Wingdings" pitchFamily="2" charset="2"/>
              </a:rPr>
              <a:t> Juda  David  </a:t>
            </a:r>
            <a:r>
              <a:rPr lang="fr-FR" dirty="0" err="1">
                <a:solidFill>
                  <a:srgbClr val="FF3300"/>
                </a:solidFill>
                <a:effectLst>
                  <a:outerShdw blurRad="38100" dist="38100" dir="2700000" algn="tl">
                    <a:srgbClr val="000000">
                      <a:alpha val="43137"/>
                    </a:srgbClr>
                  </a:outerShdw>
                </a:effectLst>
                <a:latin typeface="Arial" charset="0"/>
                <a:cs typeface="Arial" charset="0"/>
                <a:sym typeface="Wingdings" pitchFamily="2" charset="2"/>
              </a:rPr>
              <a:t>Jesus</a:t>
            </a:r>
            <a:endParaRPr lang="fr-FR" dirty="0">
              <a:solidFill>
                <a:srgbClr val="FF3300"/>
              </a:solidFill>
              <a:effectLst>
                <a:outerShdw blurRad="38100" dist="38100" dir="2700000" algn="tl">
                  <a:srgbClr val="000000">
                    <a:alpha val="43137"/>
                  </a:srgbClr>
                </a:outerShdw>
              </a:effectLst>
              <a:latin typeface="Arial" charset="0"/>
              <a:cs typeface="Arial" charset="0"/>
            </a:endParaRPr>
          </a:p>
        </p:txBody>
      </p:sp>
      <p:sp>
        <p:nvSpPr>
          <p:cNvPr id="52232" name="Text Box 17"/>
          <p:cNvSpPr txBox="1">
            <a:spLocks noChangeArrowheads="1"/>
          </p:cNvSpPr>
          <p:nvPr/>
        </p:nvSpPr>
        <p:spPr bwMode="auto">
          <a:xfrm>
            <a:off x="3995738" y="1844675"/>
            <a:ext cx="830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Roger Liebi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Object 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916113"/>
            <a:ext cx="5113337" cy="33575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a:xfrm>
            <a:off x="684213" y="188913"/>
            <a:ext cx="7772400" cy="1143000"/>
          </a:xfrm>
        </p:spPr>
        <p:txBody>
          <a:bodyPr/>
          <a:lstStyle/>
          <a:p>
            <a:pPr>
              <a:defRPr/>
            </a:pPr>
            <a:r>
              <a:rPr lang="de-DE" dirty="0" smtClean="0">
                <a:solidFill>
                  <a:srgbClr val="FF3300"/>
                </a:solidFill>
                <a:effectLst>
                  <a:outerShdw blurRad="38100" dist="38100" dir="2700000" algn="tl">
                    <a:srgbClr val="000000">
                      <a:alpha val="43137"/>
                    </a:srgbClr>
                  </a:outerShdw>
                </a:effectLst>
                <a:latin typeface="Verdana" pitchFamily="34" charset="0"/>
              </a:rPr>
              <a:t>Golgatha</a:t>
            </a:r>
            <a:r>
              <a:rPr lang="fr-FR" dirty="0" smtClean="0">
                <a:solidFill>
                  <a:srgbClr val="FF3300"/>
                </a:solidFill>
                <a:effectLst>
                  <a:outerShdw blurRad="38100" dist="38100" dir="2700000" algn="tl">
                    <a:srgbClr val="000000">
                      <a:alpha val="43137"/>
                    </a:srgbClr>
                  </a:outerShdw>
                </a:effectLst>
                <a:latin typeface="Verdana" pitchFamily="34" charset="0"/>
              </a:rPr>
              <a:t> </a:t>
            </a:r>
          </a:p>
        </p:txBody>
      </p:sp>
      <p:sp>
        <p:nvSpPr>
          <p:cNvPr id="1028" name="Text Box 4"/>
          <p:cNvSpPr txBox="1">
            <a:spLocks noChangeArrowheads="1"/>
          </p:cNvSpPr>
          <p:nvPr/>
        </p:nvSpPr>
        <p:spPr bwMode="auto">
          <a:xfrm>
            <a:off x="255588" y="5589588"/>
            <a:ext cx="8888412" cy="830262"/>
          </a:xfrm>
          <a:prstGeom prst="rect">
            <a:avLst/>
          </a:prstGeom>
          <a:noFill/>
          <a:ln w="9525">
            <a:noFill/>
            <a:miter lim="800000"/>
            <a:headEnd/>
            <a:tailEnd/>
          </a:ln>
        </p:spPr>
        <p:txBody>
          <a:bodyPr>
            <a:spAutoFit/>
          </a:bodyPr>
          <a:lstStyle/>
          <a:p>
            <a:pPr>
              <a:defRPr/>
            </a:pPr>
            <a:r>
              <a:rPr lang="de-CH" dirty="0">
                <a:solidFill>
                  <a:srgbClr val="FFFF00"/>
                </a:solidFill>
                <a:effectLst>
                  <a:outerShdw blurRad="38100" dist="38100" dir="2700000" algn="tl">
                    <a:srgbClr val="000000">
                      <a:alpha val="43137"/>
                    </a:srgbClr>
                  </a:outerShdw>
                </a:effectLst>
                <a:latin typeface="Arial" charset="0"/>
                <a:cs typeface="Arial" charset="0"/>
              </a:rPr>
              <a:t>Darum hat auch Jesus, damit er durch sein eigenes Blut das Volk heiligte, ausserhalb des Tores gelitten. (</a:t>
            </a:r>
            <a:r>
              <a:rPr lang="de-CH" dirty="0" err="1">
                <a:solidFill>
                  <a:srgbClr val="FFFF00"/>
                </a:solidFill>
                <a:effectLst>
                  <a:outerShdw blurRad="38100" dist="38100" dir="2700000" algn="tl">
                    <a:srgbClr val="000000">
                      <a:alpha val="43137"/>
                    </a:srgbClr>
                  </a:outerShdw>
                </a:effectLst>
                <a:latin typeface="Arial" charset="0"/>
                <a:cs typeface="Arial" charset="0"/>
              </a:rPr>
              <a:t>Hebr</a:t>
            </a:r>
            <a:r>
              <a:rPr lang="de-CH" dirty="0">
                <a:solidFill>
                  <a:srgbClr val="FFFF00"/>
                </a:solidFill>
                <a:effectLst>
                  <a:outerShdw blurRad="38100" dist="38100" dir="2700000" algn="tl">
                    <a:srgbClr val="000000">
                      <a:alpha val="43137"/>
                    </a:srgbClr>
                  </a:outerShdw>
                </a:effectLst>
                <a:latin typeface="Arial" charset="0"/>
                <a:cs typeface="Arial" charset="0"/>
              </a:rPr>
              <a:t> 13,12)</a:t>
            </a:r>
            <a:endParaRPr lang="de-DE" dirty="0">
              <a:solidFill>
                <a:srgbClr val="FFFF00"/>
              </a:solidFill>
              <a:effectLst>
                <a:outerShdw blurRad="38100" dist="38100" dir="2700000" algn="tl">
                  <a:srgbClr val="000000">
                    <a:alpha val="43137"/>
                  </a:srgbClr>
                </a:outerShdw>
              </a:effectLst>
              <a:latin typeface="Arial" charset="0"/>
              <a:cs typeface="Arial" charset="0"/>
            </a:endParaRPr>
          </a:p>
        </p:txBody>
      </p:sp>
      <p:sp>
        <p:nvSpPr>
          <p:cNvPr id="53253" name="Line 5"/>
          <p:cNvSpPr>
            <a:spLocks noChangeShapeType="1"/>
          </p:cNvSpPr>
          <p:nvPr/>
        </p:nvSpPr>
        <p:spPr bwMode="auto">
          <a:xfrm>
            <a:off x="3563938" y="3500438"/>
            <a:ext cx="287337" cy="4333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53254" name="Text Box 6"/>
          <p:cNvSpPr txBox="1">
            <a:spLocks noChangeArrowheads="1"/>
          </p:cNvSpPr>
          <p:nvPr/>
        </p:nvSpPr>
        <p:spPr bwMode="auto">
          <a:xfrm>
            <a:off x="4427538" y="1628775"/>
            <a:ext cx="2390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Roger Liebi / Holyland Corp. Jerusalem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de-CH" dirty="0" smtClean="0">
                <a:solidFill>
                  <a:srgbClr val="FFFF00"/>
                </a:solidFill>
                <a:effectLst>
                  <a:outerShdw blurRad="38100" dist="38100" dir="2700000" algn="tl">
                    <a:srgbClr val="000000">
                      <a:alpha val="43137"/>
                    </a:srgbClr>
                  </a:outerShdw>
                </a:effectLst>
                <a:latin typeface="Arial" charset="0"/>
              </a:rPr>
              <a:t>Quellen und Bildlizenzen</a:t>
            </a:r>
            <a:endParaRPr lang="de-DE" dirty="0" smtClean="0">
              <a:effectLst>
                <a:outerShdw blurRad="38100" dist="38100" dir="2700000" algn="tl">
                  <a:srgbClr val="000000">
                    <a:alpha val="43137"/>
                  </a:srgbClr>
                </a:outerShdw>
              </a:effectLst>
            </a:endParaRPr>
          </a:p>
        </p:txBody>
      </p:sp>
      <p:sp>
        <p:nvSpPr>
          <p:cNvPr id="55299" name="Rectangle 3"/>
          <p:cNvSpPr>
            <a:spLocks noGrp="1" noChangeArrowheads="1"/>
          </p:cNvSpPr>
          <p:nvPr>
            <p:ph type="body" idx="1"/>
          </p:nvPr>
        </p:nvSpPr>
        <p:spPr>
          <a:xfrm>
            <a:off x="0" y="2133600"/>
            <a:ext cx="9144000" cy="4525963"/>
          </a:xfrm>
        </p:spPr>
        <p:txBody>
          <a:bodyPr/>
          <a:lstStyle/>
          <a:p>
            <a:pPr>
              <a:defRPr/>
            </a:pPr>
            <a:r>
              <a:rPr lang="de-DE" dirty="0" smtClean="0">
                <a:solidFill>
                  <a:srgbClr val="FFFFFF"/>
                </a:solidFill>
                <a:effectLst>
                  <a:outerShdw blurRad="38100" dist="38100" dir="2700000" algn="tl">
                    <a:srgbClr val="000000">
                      <a:alpha val="43137"/>
                    </a:srgbClr>
                  </a:outerShdw>
                </a:effectLst>
                <a:latin typeface="Arial" charset="0"/>
              </a:rPr>
              <a:t>Informationen bezüglich der </a:t>
            </a:r>
            <a:r>
              <a:rPr lang="de-DE" dirty="0" smtClean="0">
                <a:solidFill>
                  <a:srgbClr val="00FF00"/>
                </a:solidFill>
                <a:effectLst>
                  <a:outerShdw blurRad="38100" dist="38100" dir="2700000" algn="tl">
                    <a:srgbClr val="000000">
                      <a:alpha val="43137"/>
                    </a:srgbClr>
                  </a:outerShdw>
                </a:effectLst>
                <a:latin typeface="Arial" charset="0"/>
              </a:rPr>
              <a:t>CC</a:t>
            </a:r>
            <a:r>
              <a:rPr lang="de-DE" dirty="0" smtClean="0">
                <a:solidFill>
                  <a:srgbClr val="FFFFFF"/>
                </a:solidFill>
                <a:effectLst>
                  <a:outerShdw blurRad="38100" dist="38100" dir="2700000" algn="tl">
                    <a:srgbClr val="000000">
                      <a:alpha val="43137"/>
                    </a:srgbClr>
                  </a:outerShdw>
                </a:effectLst>
                <a:latin typeface="Arial" charset="0"/>
              </a:rPr>
              <a:t> Lizenzen:</a:t>
            </a:r>
            <a:endParaRPr lang="de-CH" dirty="0" smtClean="0">
              <a:solidFill>
                <a:srgbClr val="FFFFFF"/>
              </a:solidFill>
              <a:effectLst>
                <a:outerShdw blurRad="38100" dist="38100" dir="2700000" algn="tl">
                  <a:srgbClr val="000000">
                    <a:alpha val="43137"/>
                  </a:srgbClr>
                </a:outerShdw>
              </a:effectLst>
              <a:latin typeface="Arial" charset="0"/>
            </a:endParaRPr>
          </a:p>
          <a:p>
            <a:pPr>
              <a:buFontTx/>
              <a:buNone/>
              <a:defRPr/>
            </a:pPr>
            <a:r>
              <a:rPr lang="de-DE" dirty="0" smtClean="0">
                <a:solidFill>
                  <a:schemeClr val="hlink"/>
                </a:solidFill>
                <a:effectLst>
                  <a:outerShdw blurRad="38100" dist="38100" dir="2700000" algn="tl">
                    <a:srgbClr val="000000">
                      <a:alpha val="43137"/>
                    </a:srgbClr>
                  </a:outerShdw>
                </a:effectLst>
                <a:latin typeface="Arial" charset="0"/>
              </a:rPr>
              <a:t>	http://en.wikipedia.org/wiki/Creative_Commons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50825" y="1125538"/>
            <a:ext cx="8686800" cy="4525962"/>
          </a:xfrm>
        </p:spPr>
        <p:txBody>
          <a:bodyPr/>
          <a:lstStyle/>
          <a:p>
            <a:pPr>
              <a:defRPr/>
            </a:pPr>
            <a:r>
              <a:rPr lang="de-CH" dirty="0" smtClean="0">
                <a:solidFill>
                  <a:srgbClr val="99FF33"/>
                </a:solidFill>
                <a:effectLst>
                  <a:outerShdw blurRad="38100" dist="38100" dir="2700000" algn="tl">
                    <a:srgbClr val="000000">
                      <a:alpha val="43137"/>
                    </a:srgbClr>
                  </a:outerShdw>
                </a:effectLst>
                <a:latin typeface="Arial" charset="0"/>
              </a:rPr>
              <a:t>GNU = GNU 1.2 </a:t>
            </a:r>
            <a:r>
              <a:rPr lang="de-CH" dirty="0" err="1" smtClean="0">
                <a:solidFill>
                  <a:srgbClr val="99FF33"/>
                </a:solidFill>
                <a:effectLst>
                  <a:outerShdw blurRad="38100" dist="38100" dir="2700000" algn="tl">
                    <a:srgbClr val="000000">
                      <a:alpha val="43137"/>
                    </a:srgbClr>
                  </a:outerShdw>
                </a:effectLst>
                <a:latin typeface="Arial" charset="0"/>
              </a:rPr>
              <a:t>or</a:t>
            </a:r>
            <a:r>
              <a:rPr lang="de-CH" dirty="0" smtClean="0">
                <a:solidFill>
                  <a:srgbClr val="99FF33"/>
                </a:solidFill>
                <a:effectLst>
                  <a:outerShdw blurRad="38100" dist="38100" dir="2700000" algn="tl">
                    <a:srgbClr val="000000">
                      <a:alpha val="43137"/>
                    </a:srgbClr>
                  </a:outerShdw>
                </a:effectLst>
                <a:latin typeface="Arial" charset="0"/>
              </a:rPr>
              <a:t> </a:t>
            </a:r>
            <a:r>
              <a:rPr lang="de-CH" dirty="0" err="1" smtClean="0">
                <a:solidFill>
                  <a:srgbClr val="99FF33"/>
                </a:solidFill>
                <a:effectLst>
                  <a:outerShdw blurRad="38100" dist="38100" dir="2700000" algn="tl">
                    <a:srgbClr val="000000">
                      <a:alpha val="43137"/>
                    </a:srgbClr>
                  </a:outerShdw>
                </a:effectLst>
                <a:latin typeface="Arial" charset="0"/>
              </a:rPr>
              <a:t>later</a:t>
            </a:r>
            <a:r>
              <a:rPr lang="de-DE" dirty="0" smtClean="0">
                <a:solidFill>
                  <a:srgbClr val="99FF33"/>
                </a:solidFill>
                <a:effectLst>
                  <a:outerShdw blurRad="38100" dist="38100" dir="2700000" algn="tl">
                    <a:srgbClr val="000000">
                      <a:alpha val="43137"/>
                    </a:srgbClr>
                  </a:outerShdw>
                </a:effectLst>
                <a:latin typeface="Arial" charset="0"/>
              </a:rPr>
              <a:t> </a:t>
            </a:r>
          </a:p>
          <a:p>
            <a:pPr>
              <a:defRPr/>
            </a:pPr>
            <a:endParaRPr lang="de-DE" dirty="0" smtClean="0">
              <a:solidFill>
                <a:srgbClr val="99FF33"/>
              </a:solidFill>
              <a:latin typeface="Arial" charset="0"/>
            </a:endParaRPr>
          </a:p>
          <a:p>
            <a:pPr>
              <a:defRPr/>
            </a:pPr>
            <a:r>
              <a:rPr lang="de-DE" dirty="0" smtClean="0">
                <a:solidFill>
                  <a:srgbClr val="FFFFFF"/>
                </a:solidFill>
                <a:effectLst>
                  <a:outerShdw blurRad="38100" dist="38100" dir="2700000" algn="tl">
                    <a:srgbClr val="000000">
                      <a:alpha val="43137"/>
                    </a:srgbClr>
                  </a:outerShdw>
                </a:effectLst>
                <a:latin typeface="Arial" charset="0"/>
              </a:rPr>
              <a:t>Genaue Information zur Lizenz GNU FDL:</a:t>
            </a:r>
          </a:p>
          <a:p>
            <a:pPr>
              <a:defRPr/>
            </a:pPr>
            <a:r>
              <a:rPr lang="de-DE" dirty="0" smtClean="0">
                <a:effectLst>
                  <a:outerShdw blurRad="38100" dist="38100" dir="2700000" algn="tl">
                    <a:srgbClr val="000000">
                      <a:alpha val="43137"/>
                    </a:srgbClr>
                  </a:outerShdw>
                </a:effectLst>
                <a:latin typeface="Arial" charset="0"/>
                <a:hlinkClick r:id="rId2"/>
              </a:rPr>
              <a:t>http://en.wikipedia.org/wiki/Wikipedia:Text </a:t>
            </a:r>
            <a:r>
              <a:rPr lang="de-DE" dirty="0" err="1" smtClean="0">
                <a:effectLst>
                  <a:outerShdw blurRad="38100" dist="38100" dir="2700000" algn="tl">
                    <a:srgbClr val="000000">
                      <a:alpha val="43137"/>
                    </a:srgbClr>
                  </a:outerShdw>
                </a:effectLst>
                <a:latin typeface="Arial" charset="0"/>
                <a:hlinkClick r:id="rId2"/>
              </a:rPr>
              <a:t>of_the_GNU_Free_Documentation_License</a:t>
            </a:r>
            <a:endParaRPr lang="de-DE" dirty="0" smtClean="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1188" y="2781300"/>
            <a:ext cx="7772400" cy="1143000"/>
          </a:xfrm>
        </p:spPr>
        <p:txBody>
          <a:bodyPr/>
          <a:lstStyle/>
          <a:p>
            <a:pPr algn="l">
              <a:defRPr/>
            </a:pPr>
            <a:r>
              <a:rPr lang="de-CH" sz="4000" dirty="0" smtClean="0">
                <a:solidFill>
                  <a:srgbClr val="FFFFFF"/>
                </a:solidFill>
                <a:effectLst>
                  <a:outerShdw blurRad="38100" dist="38100" dir="2700000" algn="tl">
                    <a:srgbClr val="000000">
                      <a:alpha val="43137"/>
                    </a:srgbClr>
                  </a:outerShdw>
                </a:effectLst>
                <a:latin typeface="Arial" charset="0"/>
              </a:rPr>
              <a:t>FB = Freies Bild (</a:t>
            </a:r>
            <a:r>
              <a:rPr lang="de-CH" sz="4000" dirty="0" err="1" smtClean="0">
                <a:solidFill>
                  <a:srgbClr val="FFFFFF"/>
                </a:solidFill>
                <a:effectLst>
                  <a:outerShdw blurRad="38100" dist="38100" dir="2700000" algn="tl">
                    <a:srgbClr val="000000">
                      <a:alpha val="43137"/>
                    </a:srgbClr>
                  </a:outerShdw>
                </a:effectLst>
                <a:latin typeface="Arial" charset="0"/>
              </a:rPr>
              <a:t>public</a:t>
            </a:r>
            <a:r>
              <a:rPr lang="de-CH" sz="4000" dirty="0" smtClean="0">
                <a:solidFill>
                  <a:srgbClr val="FFFFFF"/>
                </a:solidFill>
                <a:effectLst>
                  <a:outerShdw blurRad="38100" dist="38100" dir="2700000" algn="tl">
                    <a:srgbClr val="000000">
                      <a:alpha val="43137"/>
                    </a:srgbClr>
                  </a:outerShdw>
                </a:effectLst>
                <a:latin typeface="Arial" charset="0"/>
              </a:rPr>
              <a:t> </a:t>
            </a:r>
            <a:r>
              <a:rPr lang="de-CH" sz="4000" dirty="0" err="1" smtClean="0">
                <a:solidFill>
                  <a:srgbClr val="FFFFFF"/>
                </a:solidFill>
                <a:effectLst>
                  <a:outerShdw blurRad="38100" dist="38100" dir="2700000" algn="tl">
                    <a:srgbClr val="000000">
                      <a:alpha val="43137"/>
                    </a:srgbClr>
                  </a:outerShdw>
                </a:effectLst>
                <a:latin typeface="Arial" charset="0"/>
              </a:rPr>
              <a:t>domain</a:t>
            </a:r>
            <a:r>
              <a:rPr lang="de-CH" sz="4000" dirty="0" smtClean="0">
                <a:solidFill>
                  <a:srgbClr val="FFFFFF"/>
                </a:solidFill>
                <a:effectLst>
                  <a:outerShdw blurRad="38100" dist="38100" dir="2700000" algn="tl">
                    <a:srgbClr val="000000">
                      <a:alpha val="43137"/>
                    </a:srgbClr>
                  </a:outerShdw>
                </a:effectLst>
                <a:latin typeface="Arial" charset="0"/>
              </a:rPr>
              <a:t>)</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Bibelzitate: </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Elberfelder 1905 (leicht überarbeitet von RL)</a:t>
            </a:r>
            <a:endParaRPr lang="de-DE" sz="4000" dirty="0" smtClean="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9219" name="Rectangle 3"/>
          <p:cNvSpPr>
            <a:spLocks noGrp="1" noChangeArrowheads="1"/>
          </p:cNvSpPr>
          <p:nvPr>
            <p:ph type="body" sz="half" idx="1"/>
          </p:nvPr>
        </p:nvSpPr>
        <p:spPr>
          <a:xfrm>
            <a:off x="179388" y="1981200"/>
            <a:ext cx="4824412" cy="4114800"/>
          </a:xfrm>
        </p:spPr>
        <p:txBody>
          <a:bodyPr/>
          <a:lstStyle/>
          <a:p>
            <a:pPr>
              <a:lnSpc>
                <a:spcPct val="80000"/>
              </a:lnSpc>
              <a:defRPr/>
            </a:pPr>
            <a:r>
              <a:rPr lang="de-CH" sz="2400" dirty="0" smtClean="0">
                <a:solidFill>
                  <a:srgbClr val="FFFFFF"/>
                </a:solidFill>
                <a:effectLst>
                  <a:outerShdw blurRad="38100" dist="38100" dir="2700000" algn="tl">
                    <a:srgbClr val="000000">
                      <a:alpha val="43137"/>
                    </a:srgbClr>
                  </a:outerShdw>
                </a:effectLst>
                <a:latin typeface="Arial" charset="0"/>
              </a:rPr>
              <a:t>Zur Zeit Abrahams floss der Euphrat in der Nähe der Stadtmauern vorbei. </a:t>
            </a:r>
          </a:p>
          <a:p>
            <a:pPr>
              <a:lnSpc>
                <a:spcPct val="80000"/>
              </a:lnSpc>
              <a:defRPr/>
            </a:pPr>
            <a:r>
              <a:rPr lang="de-CH" sz="2400" dirty="0" smtClean="0">
                <a:solidFill>
                  <a:srgbClr val="FFFFFF"/>
                </a:solidFill>
                <a:effectLst>
                  <a:outerShdw blurRad="38100" dist="38100" dir="2700000" algn="tl">
                    <a:srgbClr val="000000">
                      <a:alpha val="43137"/>
                    </a:srgbClr>
                  </a:outerShdw>
                </a:effectLst>
                <a:latin typeface="Arial" charset="0"/>
                <a:sym typeface="Wingdings" pitchFamily="2" charset="2"/>
              </a:rPr>
              <a:t></a:t>
            </a:r>
            <a:r>
              <a:rPr lang="de-CH" sz="2400" dirty="0" smtClean="0">
                <a:solidFill>
                  <a:srgbClr val="FFFFFF"/>
                </a:solidFill>
                <a:effectLst>
                  <a:outerShdw blurRad="38100" dist="38100" dir="2700000" algn="tl">
                    <a:srgbClr val="000000">
                      <a:alpha val="43137"/>
                    </a:srgbClr>
                  </a:outerShdw>
                </a:effectLst>
                <a:latin typeface="Arial" charset="0"/>
              </a:rPr>
              <a:t> Zugang zum Meer, ideal für Handel; um 2100 v. Chr.:        Ur = reichste Stadt von Mesopotamien</a:t>
            </a:r>
          </a:p>
          <a:p>
            <a:pPr>
              <a:lnSpc>
                <a:spcPct val="80000"/>
              </a:lnSpc>
              <a:defRPr/>
            </a:pPr>
            <a:r>
              <a:rPr lang="de-CH" sz="2400" dirty="0" smtClean="0">
                <a:solidFill>
                  <a:srgbClr val="FFFFFF"/>
                </a:solidFill>
                <a:effectLst>
                  <a:outerShdw blurRad="38100" dist="38100" dir="2700000" algn="tl">
                    <a:srgbClr val="000000">
                      <a:alpha val="43137"/>
                    </a:srgbClr>
                  </a:outerShdw>
                </a:effectLst>
                <a:latin typeface="Arial" charset="0"/>
              </a:rPr>
              <a:t>Stadt von Kunsthandwerkern und Kaufleuten; tiefe Verachtung für Nomaden (vgl. Abrahams Bereitschaft, dennoch ein Nomade zu werden!)</a:t>
            </a:r>
          </a:p>
        </p:txBody>
      </p:sp>
      <p:pic>
        <p:nvPicPr>
          <p:cNvPr id="7172" name="Picture 10" descr="Kharg_island"/>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64163" y="2060575"/>
            <a:ext cx="3600450" cy="3600450"/>
          </a:xfrm>
          <a:noFill/>
        </p:spPr>
      </p:pic>
      <p:sp>
        <p:nvSpPr>
          <p:cNvPr id="7173" name="Text Box 12"/>
          <p:cNvSpPr txBox="1">
            <a:spLocks noChangeArrowheads="1"/>
          </p:cNvSpPr>
          <p:nvPr/>
        </p:nvSpPr>
        <p:spPr bwMode="auto">
          <a:xfrm>
            <a:off x="8243888" y="1773238"/>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NASA</a:t>
            </a:r>
            <a:endParaRPr lang="de-DE" altLang="de-DE" sz="1000">
              <a:solidFill>
                <a:srgbClr val="FFFFFF"/>
              </a:solidFill>
              <a:latin typeface="Arial" panose="020B0604020202020204" pitchFamily="34" charset="0"/>
              <a:cs typeface="Arial" panose="020B0604020202020204" pitchFamily="34" charset="0"/>
            </a:endParaRPr>
          </a:p>
        </p:txBody>
      </p:sp>
      <p:sp>
        <p:nvSpPr>
          <p:cNvPr id="7174" name="Text Box 13"/>
          <p:cNvSpPr txBox="1">
            <a:spLocks noChangeArrowheads="1"/>
          </p:cNvSpPr>
          <p:nvPr/>
        </p:nvSpPr>
        <p:spPr bwMode="auto">
          <a:xfrm>
            <a:off x="6300788" y="2565400"/>
            <a:ext cx="1036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200">
                <a:solidFill>
                  <a:srgbClr val="FFFFFF"/>
                </a:solidFill>
                <a:latin typeface="Arial" panose="020B0604020202020204" pitchFamily="34" charset="0"/>
                <a:cs typeface="Arial" panose="020B0604020202020204" pitchFamily="34" charset="0"/>
              </a:rPr>
              <a:t>Kharg Island</a:t>
            </a:r>
            <a:endParaRPr lang="de-DE" altLang="de-DE" sz="1200">
              <a:solidFill>
                <a:srgbClr val="FFFFFF"/>
              </a:solidFill>
              <a:latin typeface="Arial" panose="020B0604020202020204" pitchFamily="34" charset="0"/>
              <a:cs typeface="Arial" panose="020B0604020202020204" pitchFamily="34" charset="0"/>
            </a:endParaRPr>
          </a:p>
        </p:txBody>
      </p:sp>
      <p:pic>
        <p:nvPicPr>
          <p:cNvPr id="7175" name="Picture 16" descr="Cuneiform_sumer_u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0" y="0"/>
            <a:ext cx="1295400" cy="838200"/>
          </a:xfrm>
          <a:noFill/>
        </p:spPr>
      </p:pic>
      <p:sp>
        <p:nvSpPr>
          <p:cNvPr id="9224" name="Text Box 18"/>
          <p:cNvSpPr txBox="1">
            <a:spLocks noChangeArrowheads="1"/>
          </p:cNvSpPr>
          <p:nvPr/>
        </p:nvSpPr>
        <p:spPr bwMode="auto">
          <a:xfrm>
            <a:off x="5364163" y="5661025"/>
            <a:ext cx="2625725" cy="396875"/>
          </a:xfrm>
          <a:prstGeom prst="rect">
            <a:avLst/>
          </a:prstGeom>
          <a:noFill/>
          <a:ln w="12700" cap="sq">
            <a:noFill/>
            <a:miter lim="800000"/>
            <a:headEnd type="none" w="sm" len="sm"/>
            <a:tailEnd type="none" w="sm" len="sm"/>
          </a:ln>
        </p:spPr>
        <p:txBody>
          <a:bodyPr wrap="none">
            <a:spAutoFit/>
          </a:bodyPr>
          <a:lstStyle/>
          <a:p>
            <a:pPr>
              <a:defRPr/>
            </a:pPr>
            <a:r>
              <a:rPr lang="de-CH" sz="2000" dirty="0">
                <a:solidFill>
                  <a:srgbClr val="FFFFFF"/>
                </a:solidFill>
                <a:effectLst>
                  <a:outerShdw blurRad="38100" dist="38100" dir="2700000" algn="tl">
                    <a:srgbClr val="000000">
                      <a:alpha val="43137"/>
                    </a:srgbClr>
                  </a:outerShdw>
                </a:effectLst>
                <a:latin typeface="Arial" charset="0"/>
                <a:cs typeface="Arial" charset="0"/>
              </a:rPr>
              <a:t>Beim Persischen Golf</a:t>
            </a:r>
            <a:endParaRPr lang="de-DE" sz="2000" dirty="0">
              <a:solidFill>
                <a:srgbClr val="FFFFFF"/>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10243" name="Rectangle 3"/>
          <p:cNvSpPr>
            <a:spLocks noGrp="1" noChangeArrowheads="1"/>
          </p:cNvSpPr>
          <p:nvPr>
            <p:ph type="body" sz="half" idx="1"/>
          </p:nvPr>
        </p:nvSpPr>
        <p:spPr>
          <a:xfrm>
            <a:off x="0" y="1981200"/>
            <a:ext cx="4495800" cy="4114800"/>
          </a:xfrm>
        </p:spPr>
        <p:txBody>
          <a:bodyPr/>
          <a:lstStyle/>
          <a:p>
            <a:pPr>
              <a:defRPr/>
            </a:pPr>
            <a:r>
              <a:rPr lang="de-CH" sz="2800" dirty="0" smtClean="0">
                <a:solidFill>
                  <a:srgbClr val="FFFFFF"/>
                </a:solidFill>
                <a:effectLst>
                  <a:outerShdw blurRad="38100" dist="38100" dir="2700000" algn="tl">
                    <a:srgbClr val="000000">
                      <a:alpha val="43137"/>
                    </a:srgbClr>
                  </a:outerShdw>
                </a:effectLst>
                <a:latin typeface="Arial" charset="0"/>
              </a:rPr>
              <a:t>Zikkurat (Kopie des Turmes von Babel) völlig ausgegraben</a:t>
            </a:r>
          </a:p>
          <a:p>
            <a:pPr>
              <a:defRPr/>
            </a:pPr>
            <a:r>
              <a:rPr lang="de-CH" sz="2800" dirty="0" smtClean="0">
                <a:solidFill>
                  <a:srgbClr val="FFFFFF"/>
                </a:solidFill>
                <a:effectLst>
                  <a:outerShdw blurRad="38100" dist="38100" dir="2700000" algn="tl">
                    <a:srgbClr val="000000">
                      <a:alpha val="43137"/>
                    </a:srgbClr>
                  </a:outerShdw>
                </a:effectLst>
                <a:latin typeface="Arial" charset="0"/>
              </a:rPr>
              <a:t>Gesamtes Tempelgebiet in Ur freigelegt</a:t>
            </a:r>
          </a:p>
          <a:p>
            <a:pPr>
              <a:defRPr/>
            </a:pPr>
            <a:r>
              <a:rPr lang="de-CH" sz="2800" dirty="0" smtClean="0">
                <a:solidFill>
                  <a:srgbClr val="FFFFFF"/>
                </a:solidFill>
                <a:effectLst>
                  <a:outerShdw blurRad="38100" dist="38100" dir="2700000" algn="tl">
                    <a:srgbClr val="000000">
                      <a:alpha val="43137"/>
                    </a:srgbClr>
                  </a:outerShdw>
                </a:effectLst>
                <a:latin typeface="Arial" charset="0"/>
              </a:rPr>
              <a:t>Auch Teile der Wohn- und Gewerbeviertel der Stadt </a:t>
            </a:r>
          </a:p>
        </p:txBody>
      </p:sp>
      <p:pic>
        <p:nvPicPr>
          <p:cNvPr id="8196" name="Picture 14" descr="Ziggarat_of_Ur_00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2139950"/>
            <a:ext cx="3810000" cy="1662113"/>
          </a:xfrm>
          <a:noFill/>
        </p:spPr>
      </p:pic>
      <p:sp>
        <p:nvSpPr>
          <p:cNvPr id="10245" name="Text Box 7"/>
          <p:cNvSpPr txBox="1">
            <a:spLocks noChangeArrowheads="1"/>
          </p:cNvSpPr>
          <p:nvPr/>
        </p:nvSpPr>
        <p:spPr bwMode="auto">
          <a:xfrm>
            <a:off x="4643438" y="3908425"/>
            <a:ext cx="2357437" cy="396875"/>
          </a:xfrm>
          <a:prstGeom prst="rect">
            <a:avLst/>
          </a:prstGeom>
          <a:noFill/>
          <a:ln w="12700" cap="sq">
            <a:noFill/>
            <a:miter lim="800000"/>
            <a:headEnd type="none" w="sm" len="sm"/>
            <a:tailEnd type="none" w="sm" len="sm"/>
          </a:ln>
        </p:spPr>
        <p:txBody>
          <a:bodyPr wrap="none">
            <a:spAutoFit/>
          </a:bodyPr>
          <a:lstStyle/>
          <a:p>
            <a:pPr>
              <a:defRPr/>
            </a:pPr>
            <a:r>
              <a:rPr lang="fr-FR" sz="2000" dirty="0">
                <a:solidFill>
                  <a:srgbClr val="FFFFFF"/>
                </a:solidFill>
                <a:effectLst>
                  <a:outerShdw blurRad="38100" dist="38100" dir="2700000" algn="tl">
                    <a:srgbClr val="000000">
                      <a:alpha val="43137"/>
                    </a:srgbClr>
                  </a:outerShdw>
                </a:effectLst>
                <a:latin typeface="Arial" charset="0"/>
              </a:rPr>
              <a:t>Die </a:t>
            </a:r>
            <a:r>
              <a:rPr lang="fr-FR" sz="2000" dirty="0" err="1">
                <a:solidFill>
                  <a:srgbClr val="FFFFFF"/>
                </a:solidFill>
                <a:effectLst>
                  <a:outerShdw blurRad="38100" dist="38100" dir="2700000" algn="tl">
                    <a:srgbClr val="000000">
                      <a:alpha val="43137"/>
                    </a:srgbClr>
                  </a:outerShdw>
                </a:effectLst>
                <a:latin typeface="Arial" charset="0"/>
              </a:rPr>
              <a:t>Zikkurat</a:t>
            </a:r>
            <a:r>
              <a:rPr lang="fr-FR" sz="2000" dirty="0">
                <a:solidFill>
                  <a:srgbClr val="FFFFFF"/>
                </a:solidFill>
                <a:effectLst>
                  <a:outerShdw blurRad="38100" dist="38100" dir="2700000" algn="tl">
                    <a:srgbClr val="000000">
                      <a:alpha val="43137"/>
                    </a:srgbClr>
                  </a:outerShdw>
                </a:effectLst>
                <a:latin typeface="Arial" charset="0"/>
              </a:rPr>
              <a:t> </a:t>
            </a:r>
            <a:r>
              <a:rPr lang="fr-FR" sz="2000" dirty="0" err="1">
                <a:solidFill>
                  <a:srgbClr val="FFFFFF"/>
                </a:solidFill>
                <a:effectLst>
                  <a:outerShdw blurRad="38100" dist="38100" dir="2700000" algn="tl">
                    <a:srgbClr val="000000">
                      <a:alpha val="43137"/>
                    </a:srgbClr>
                  </a:outerShdw>
                </a:effectLst>
                <a:latin typeface="Arial" charset="0"/>
              </a:rPr>
              <a:t>von</a:t>
            </a:r>
            <a:r>
              <a:rPr lang="fr-FR" sz="2000" dirty="0">
                <a:solidFill>
                  <a:srgbClr val="FFFFFF"/>
                </a:solidFill>
                <a:effectLst>
                  <a:outerShdw blurRad="38100" dist="38100" dir="2700000" algn="tl">
                    <a:srgbClr val="000000">
                      <a:alpha val="43137"/>
                    </a:srgbClr>
                  </a:outerShdw>
                </a:effectLst>
                <a:latin typeface="Arial" charset="0"/>
              </a:rPr>
              <a:t> Ur</a:t>
            </a:r>
          </a:p>
        </p:txBody>
      </p:sp>
      <p:sp>
        <p:nvSpPr>
          <p:cNvPr id="8198" name="Text Box 16"/>
          <p:cNvSpPr txBox="1">
            <a:spLocks noChangeArrowheads="1"/>
          </p:cNvSpPr>
          <p:nvPr/>
        </p:nvSpPr>
        <p:spPr bwMode="auto">
          <a:xfrm>
            <a:off x="8459788" y="2133600"/>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CH" altLang="de-DE" sz="1000">
                <a:solidFill>
                  <a:srgbClr val="FFFFFF"/>
                </a:solidFill>
                <a:latin typeface="Arial" panose="020B0604020202020204" pitchFamily="34" charset="0"/>
                <a:cs typeface="Arial" panose="020B0604020202020204" pitchFamily="34" charset="0"/>
              </a:rPr>
              <a:t>FB</a:t>
            </a:r>
            <a:endParaRPr lang="de-DE" altLang="de-DE" sz="1000">
              <a:solidFill>
                <a:srgbClr val="FFFFFF"/>
              </a:solidFill>
              <a:latin typeface="Arial" panose="020B0604020202020204" pitchFamily="34" charset="0"/>
              <a:cs typeface="Arial" panose="020B0604020202020204" pitchFamily="34" charset="0"/>
            </a:endParaRPr>
          </a:p>
        </p:txBody>
      </p:sp>
      <p:pic>
        <p:nvPicPr>
          <p:cNvPr id="8199" name="Picture 17" descr="Cuneiform_sumer_u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0" y="0"/>
            <a:ext cx="1295400" cy="8382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latin typeface="Arial" charset="0"/>
              </a:rPr>
              <a:t> </a:t>
            </a:r>
          </a:p>
        </p:txBody>
      </p:sp>
      <p:sp>
        <p:nvSpPr>
          <p:cNvPr id="11267" name="Rectangle 3"/>
          <p:cNvSpPr>
            <a:spLocks noGrp="1" noChangeArrowheads="1"/>
          </p:cNvSpPr>
          <p:nvPr>
            <p:ph type="body" sz="half" idx="1"/>
          </p:nvPr>
        </p:nvSpPr>
        <p:spPr>
          <a:xfrm>
            <a:off x="0" y="1989138"/>
            <a:ext cx="4205288" cy="4114800"/>
          </a:xfrm>
        </p:spPr>
        <p:txBody>
          <a:bodyPr/>
          <a:lstStyle/>
          <a:p>
            <a:pPr>
              <a:defRPr/>
            </a:pPr>
            <a:r>
              <a:rPr lang="de-CH" sz="2800" dirty="0" smtClean="0">
                <a:solidFill>
                  <a:srgbClr val="FFFFFF"/>
                </a:solidFill>
                <a:effectLst>
                  <a:outerShdw blurRad="38100" dist="38100" dir="2700000" algn="tl">
                    <a:srgbClr val="000000">
                      <a:alpha val="43137"/>
                    </a:srgbClr>
                  </a:outerShdw>
                </a:effectLst>
                <a:latin typeface="Arial" charset="0"/>
              </a:rPr>
              <a:t>Entdeckung des Königsfriedhofs aus der Zeit vor Abraham, mit Kunstschätzen aus Gold, Silber, Bronze und Edelsteinen</a:t>
            </a:r>
            <a:endParaRPr lang="fr-FR" sz="2800" dirty="0" smtClean="0">
              <a:solidFill>
                <a:srgbClr val="FFFFFF"/>
              </a:solidFill>
              <a:effectLst>
                <a:outerShdw blurRad="38100" dist="38100" dir="2700000" algn="tl">
                  <a:srgbClr val="000000">
                    <a:alpha val="43137"/>
                  </a:srgbClr>
                </a:outerShdw>
              </a:effectLst>
              <a:latin typeface="Arial" charset="0"/>
            </a:endParaRPr>
          </a:p>
        </p:txBody>
      </p:sp>
      <p:sp>
        <p:nvSpPr>
          <p:cNvPr id="11268" name="Text Box 8"/>
          <p:cNvSpPr txBox="1">
            <a:spLocks noChangeArrowheads="1"/>
          </p:cNvSpPr>
          <p:nvPr/>
        </p:nvSpPr>
        <p:spPr bwMode="auto">
          <a:xfrm>
            <a:off x="4500563" y="5229225"/>
            <a:ext cx="2965450" cy="701675"/>
          </a:xfrm>
          <a:prstGeom prst="rect">
            <a:avLst/>
          </a:prstGeom>
          <a:noFill/>
          <a:ln w="12700" cap="sq">
            <a:noFill/>
            <a:miter lim="800000"/>
            <a:headEnd type="none" w="sm" len="sm"/>
            <a:tailEnd type="none" w="sm" len="sm"/>
          </a:ln>
        </p:spPr>
        <p:txBody>
          <a:bodyPr wrap="none">
            <a:spAutoFit/>
          </a:bodyPr>
          <a:lstStyle/>
          <a:p>
            <a:pPr>
              <a:defRPr/>
            </a:pPr>
            <a:r>
              <a:rPr lang="fr-FR" sz="2000" dirty="0">
                <a:solidFill>
                  <a:srgbClr val="FFFFFF"/>
                </a:solidFill>
                <a:effectLst>
                  <a:outerShdw blurRad="38100" dist="38100" dir="2700000" algn="tl">
                    <a:srgbClr val="000000">
                      <a:alpha val="43137"/>
                    </a:srgbClr>
                  </a:outerShdw>
                </a:effectLst>
                <a:latin typeface="Arial" charset="0"/>
                <a:cs typeface="Arial" charset="0"/>
              </a:rPr>
              <a:t>Die </a:t>
            </a:r>
            <a:r>
              <a:rPr lang="fr-FR" sz="2000" dirty="0" err="1">
                <a:solidFill>
                  <a:srgbClr val="FFFFFF"/>
                </a:solidFill>
                <a:effectLst>
                  <a:outerShdw blurRad="38100" dist="38100" dir="2700000" algn="tl">
                    <a:srgbClr val="000000">
                      <a:alpha val="43137"/>
                    </a:srgbClr>
                  </a:outerShdw>
                </a:effectLst>
                <a:latin typeface="Arial" charset="0"/>
                <a:cs typeface="Arial" charset="0"/>
              </a:rPr>
              <a:t>Königsgräber</a:t>
            </a:r>
            <a:r>
              <a:rPr lang="fr-FR" sz="2000" dirty="0">
                <a:solidFill>
                  <a:srgbClr val="FFFFFF"/>
                </a:solidFill>
                <a:effectLst>
                  <a:outerShdw blurRad="38100" dist="38100" dir="2700000" algn="tl">
                    <a:srgbClr val="000000">
                      <a:alpha val="43137"/>
                    </a:srgbClr>
                  </a:outerShdw>
                </a:effectLst>
                <a:latin typeface="Arial" charset="0"/>
                <a:cs typeface="Arial" charset="0"/>
              </a:rPr>
              <a:t> </a:t>
            </a:r>
            <a:r>
              <a:rPr lang="fr-FR" sz="2000" dirty="0" err="1">
                <a:solidFill>
                  <a:srgbClr val="FFFFFF"/>
                </a:solidFill>
                <a:effectLst>
                  <a:outerShdw blurRad="38100" dist="38100" dir="2700000" algn="tl">
                    <a:srgbClr val="000000">
                      <a:alpha val="43137"/>
                    </a:srgbClr>
                  </a:outerShdw>
                </a:effectLst>
                <a:latin typeface="Arial" charset="0"/>
                <a:cs typeface="Arial" charset="0"/>
              </a:rPr>
              <a:t>von</a:t>
            </a:r>
            <a:r>
              <a:rPr lang="fr-FR" sz="2000" dirty="0">
                <a:solidFill>
                  <a:srgbClr val="FFFFFF"/>
                </a:solidFill>
                <a:effectLst>
                  <a:outerShdw blurRad="38100" dist="38100" dir="2700000" algn="tl">
                    <a:srgbClr val="000000">
                      <a:alpha val="43137"/>
                    </a:srgbClr>
                  </a:outerShdw>
                </a:effectLst>
                <a:latin typeface="Arial" charset="0"/>
                <a:cs typeface="Arial" charset="0"/>
              </a:rPr>
              <a:t> Ur</a:t>
            </a:r>
          </a:p>
          <a:p>
            <a:pPr>
              <a:defRPr/>
            </a:pPr>
            <a:endParaRPr lang="fr-FR" sz="2000"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9221" name="Picture 17" descr="Image:UR 17 01 2004 004.jpg">
            <a:hlinkClick r:id="rId3"/>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00563" y="1989138"/>
            <a:ext cx="4319587" cy="3240087"/>
          </a:xfrm>
        </p:spPr>
      </p:pic>
      <p:sp>
        <p:nvSpPr>
          <p:cNvPr id="9222" name="Text Box 20"/>
          <p:cNvSpPr txBox="1">
            <a:spLocks noChangeArrowheads="1"/>
          </p:cNvSpPr>
          <p:nvPr/>
        </p:nvSpPr>
        <p:spPr bwMode="auto">
          <a:xfrm>
            <a:off x="7667625" y="170021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Lasse Jensen </a:t>
            </a:r>
          </a:p>
        </p:txBody>
      </p:sp>
      <p:pic>
        <p:nvPicPr>
          <p:cNvPr id="9223" name="Picture 21" descr="Cuneiform_sumer_u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0"/>
            <a:ext cx="1295400" cy="8382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latin typeface="Arial" charset="0"/>
              </a:rPr>
              <a:t>Ur in Chaldäa</a:t>
            </a:r>
            <a:r>
              <a:rPr lang="fr-FR" dirty="0" smtClean="0">
                <a:solidFill>
                  <a:srgbClr val="00FF00"/>
                </a:solidFill>
                <a:effectLst>
                  <a:outerShdw blurRad="38100" dist="38100" dir="2700000" algn="tl">
                    <a:srgbClr val="000000">
                      <a:alpha val="43137"/>
                    </a:srgbClr>
                  </a:outerShdw>
                </a:effectLst>
                <a:latin typeface="Arial" charset="0"/>
              </a:rPr>
              <a:t> </a:t>
            </a:r>
          </a:p>
        </p:txBody>
      </p:sp>
      <p:sp>
        <p:nvSpPr>
          <p:cNvPr id="12291" name="Rectangle 3"/>
          <p:cNvSpPr>
            <a:spLocks noGrp="1" noChangeArrowheads="1"/>
          </p:cNvSpPr>
          <p:nvPr>
            <p:ph type="body" sz="half" idx="1"/>
          </p:nvPr>
        </p:nvSpPr>
        <p:spPr>
          <a:xfrm>
            <a:off x="0" y="2133600"/>
            <a:ext cx="4495800" cy="4876800"/>
          </a:xfrm>
        </p:spPr>
        <p:txBody>
          <a:bodyPr/>
          <a:lstStyle/>
          <a:p>
            <a:pPr>
              <a:defRPr/>
            </a:pPr>
            <a:r>
              <a:rPr lang="de-CH" sz="2800" dirty="0" smtClean="0">
                <a:solidFill>
                  <a:srgbClr val="FFFFFF"/>
                </a:solidFill>
                <a:effectLst>
                  <a:outerShdw blurRad="38100" dist="38100" dir="2700000" algn="tl">
                    <a:srgbClr val="000000">
                      <a:alpha val="43137"/>
                    </a:srgbClr>
                  </a:outerShdw>
                </a:effectLst>
                <a:latin typeface="Arial" charset="0"/>
              </a:rPr>
              <a:t>Tausende von Keil-schrifttafeln wurden gefunden.</a:t>
            </a:r>
          </a:p>
          <a:p>
            <a:pPr>
              <a:defRPr/>
            </a:pPr>
            <a:r>
              <a:rPr lang="de-CH" sz="2800" dirty="0" err="1" smtClean="0">
                <a:solidFill>
                  <a:srgbClr val="FFFFFF"/>
                </a:solidFill>
                <a:effectLst>
                  <a:outerShdw blurRad="38100" dist="38100" dir="2700000" algn="tl">
                    <a:srgbClr val="000000">
                      <a:alpha val="43137"/>
                    </a:srgbClr>
                  </a:outerShdw>
                </a:effectLst>
                <a:latin typeface="Arial" charset="0"/>
              </a:rPr>
              <a:t>Verwaltungsaufzeich-nungen</a:t>
            </a:r>
            <a:r>
              <a:rPr lang="de-CH" sz="2800" dirty="0" smtClean="0">
                <a:solidFill>
                  <a:srgbClr val="FFFFFF"/>
                </a:solidFill>
                <a:effectLst>
                  <a:outerShdw blurRad="38100" dist="38100" dir="2700000" algn="tl">
                    <a:srgbClr val="000000">
                      <a:alpha val="43137"/>
                    </a:srgbClr>
                  </a:outerShdw>
                </a:effectLst>
                <a:latin typeface="Arial" charset="0"/>
              </a:rPr>
              <a:t> und literarische Texte (bis zum 4. Jh. v. Chr.)</a:t>
            </a:r>
          </a:p>
        </p:txBody>
      </p:sp>
      <p:pic>
        <p:nvPicPr>
          <p:cNvPr id="10244" name="Picture 14" descr="Cuneiform_sumer_u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0"/>
            <a:ext cx="1295400" cy="838200"/>
          </a:xfrm>
          <a:noFill/>
        </p:spPr>
      </p:pic>
      <p:sp>
        <p:nvSpPr>
          <p:cNvPr id="12293" name="Text Box 7"/>
          <p:cNvSpPr txBox="1">
            <a:spLocks noChangeArrowheads="1"/>
          </p:cNvSpPr>
          <p:nvPr/>
        </p:nvSpPr>
        <p:spPr bwMode="auto">
          <a:xfrm>
            <a:off x="4787900" y="5013325"/>
            <a:ext cx="3089275" cy="396875"/>
          </a:xfrm>
          <a:prstGeom prst="rect">
            <a:avLst/>
          </a:prstGeom>
          <a:noFill/>
          <a:ln w="12700" cap="sq">
            <a:noFill/>
            <a:miter lim="800000"/>
            <a:headEnd type="none" w="sm" len="sm"/>
            <a:tailEnd type="none" w="sm" len="sm"/>
          </a:ln>
        </p:spPr>
        <p:txBody>
          <a:bodyPr wrap="none">
            <a:spAutoFit/>
          </a:bodyPr>
          <a:lstStyle/>
          <a:p>
            <a:pPr>
              <a:defRPr/>
            </a:pPr>
            <a:r>
              <a:rPr lang="fr-FR" sz="2000" dirty="0" err="1">
                <a:solidFill>
                  <a:srgbClr val="FFFFFF"/>
                </a:solidFill>
                <a:effectLst>
                  <a:outerShdw blurRad="38100" dist="38100" dir="2700000" algn="tl">
                    <a:srgbClr val="000000">
                      <a:alpha val="43137"/>
                    </a:srgbClr>
                  </a:outerShdw>
                </a:effectLst>
                <a:latin typeface="Arial" charset="0"/>
              </a:rPr>
              <a:t>Sumerische</a:t>
            </a:r>
            <a:r>
              <a:rPr lang="fr-FR" sz="2000" dirty="0">
                <a:solidFill>
                  <a:srgbClr val="FFFFFF"/>
                </a:solidFill>
                <a:effectLst>
                  <a:outerShdw blurRad="38100" dist="38100" dir="2700000" algn="tl">
                    <a:srgbClr val="000000">
                      <a:alpha val="43137"/>
                    </a:srgbClr>
                  </a:outerShdw>
                </a:effectLst>
                <a:latin typeface="Arial" charset="0"/>
              </a:rPr>
              <a:t> </a:t>
            </a:r>
            <a:r>
              <a:rPr lang="fr-FR" sz="2000" dirty="0" err="1">
                <a:solidFill>
                  <a:srgbClr val="FFFFFF"/>
                </a:solidFill>
                <a:effectLst>
                  <a:outerShdw blurRad="38100" dist="38100" dir="2700000" algn="tl">
                    <a:srgbClr val="000000">
                      <a:alpha val="43137"/>
                    </a:srgbClr>
                  </a:outerShdw>
                </a:effectLst>
                <a:latin typeface="Arial" charset="0"/>
              </a:rPr>
              <a:t>Inschrift</a:t>
            </a:r>
            <a:r>
              <a:rPr lang="fr-FR" sz="2000" dirty="0">
                <a:solidFill>
                  <a:srgbClr val="FFFFFF"/>
                </a:solidFill>
                <a:effectLst>
                  <a:outerShdw blurRad="38100" dist="38100" dir="2700000" algn="tl">
                    <a:srgbClr val="000000">
                      <a:alpha val="43137"/>
                    </a:srgbClr>
                  </a:outerShdw>
                </a:effectLst>
                <a:latin typeface="Arial" charset="0"/>
              </a:rPr>
              <a:t> in Ur</a:t>
            </a:r>
          </a:p>
        </p:txBody>
      </p:sp>
      <p:sp>
        <p:nvSpPr>
          <p:cNvPr id="10246" name="Text Box 8"/>
          <p:cNvSpPr txBox="1">
            <a:spLocks noChangeArrowheads="1"/>
          </p:cNvSpPr>
          <p:nvPr/>
        </p:nvSpPr>
        <p:spPr bwMode="auto">
          <a:xfrm>
            <a:off x="7596188" y="1916113"/>
            <a:ext cx="962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de-DE" sz="1000">
                <a:solidFill>
                  <a:srgbClr val="FFFFFF"/>
                </a:solidFill>
                <a:latin typeface="Arial" panose="020B0604020202020204" pitchFamily="34" charset="0"/>
                <a:cs typeface="Arial" panose="020B0604020202020204" pitchFamily="34" charset="0"/>
              </a:rPr>
              <a:t>Lasse Jensen</a:t>
            </a:r>
          </a:p>
        </p:txBody>
      </p:sp>
      <p:pic>
        <p:nvPicPr>
          <p:cNvPr id="10247" name="Picture 18" descr="Image:UR 17 01 2004 002.jpg">
            <a:hlinkClick r:id="rId4"/>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787900" y="2205038"/>
            <a:ext cx="3816350" cy="279876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00FFFF"/>
      </a:lt1>
      <a:dk2>
        <a:srgbClr val="000000"/>
      </a:dk2>
      <a:lt2>
        <a:srgbClr val="808080"/>
      </a:lt2>
      <a:accent1>
        <a:srgbClr val="00CC99"/>
      </a:accent1>
      <a:accent2>
        <a:srgbClr val="3333CC"/>
      </a:accent2>
      <a:accent3>
        <a:srgbClr val="AA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2292</Words>
  <Application>Microsoft Office PowerPoint</Application>
  <PresentationFormat>Bildschirmpräsentation (4:3)</PresentationFormat>
  <Paragraphs>334</Paragraphs>
  <Slides>54</Slides>
  <Notes>50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Times New Roman</vt:lpstr>
      <vt:lpstr>Arial</vt:lpstr>
      <vt:lpstr>Wingdings</vt:lpstr>
      <vt:lpstr>Verdana</vt:lpstr>
      <vt:lpstr>Tahoma</vt:lpstr>
      <vt:lpstr>Standarddesign</vt:lpstr>
      <vt:lpstr>PowerPoint-Präsentation</vt:lpstr>
      <vt:lpstr>Abrahams Geburt in Ur (2111 v. Chr.) </vt:lpstr>
      <vt:lpstr>Von Noah bis Abraham (1Mo 11) </vt:lpstr>
      <vt:lpstr>Ur in Chaldäa </vt:lpstr>
      <vt:lpstr>Ur in Chaldäa </vt:lpstr>
      <vt:lpstr>Ur in Chaldäa </vt:lpstr>
      <vt:lpstr>Ur in Chaldäa </vt:lpstr>
      <vt:lpstr>Ur in Chaldäa </vt:lpstr>
      <vt:lpstr>Ur in Chaldäa </vt:lpstr>
      <vt:lpstr>Ur in Chaldäa </vt:lpstr>
      <vt:lpstr>Ur in Chaldäa </vt:lpstr>
      <vt:lpstr>Ur, die Stadt des Mondgottes </vt:lpstr>
      <vt:lpstr>Ur, die Stadt des Mondgottes </vt:lpstr>
      <vt:lpstr>Der machtlose Mondgott </vt:lpstr>
      <vt:lpstr>Der tote Mondgott</vt:lpstr>
      <vt:lpstr>Abrahams Berufung: vajomer adonai </vt:lpstr>
      <vt:lpstr>Stefanus erklärt 1Mo 12 </vt:lpstr>
      <vt:lpstr>Stefanus erklärt 1Mo 12 </vt:lpstr>
      <vt:lpstr>Stefanus erklärt 1Mo 12 </vt:lpstr>
      <vt:lpstr>Abrahams Berufung: lekh lekha! </vt:lpstr>
      <vt:lpstr>Abrahams Berufung: Das Volk Israel </vt:lpstr>
      <vt:lpstr>Abrahams Berufung: Der Messias </vt:lpstr>
      <vt:lpstr>Abrahams Berufung: Der Messias </vt:lpstr>
      <vt:lpstr>Abrahams Berufung: Gehorsam </vt:lpstr>
      <vt:lpstr>Abrahams Berufung: Ungehorsam </vt:lpstr>
      <vt:lpstr>Abrahams Berufung: Ungehorsam </vt:lpstr>
      <vt:lpstr>Abrahams Berufung: Blockade </vt:lpstr>
      <vt:lpstr>Abrahams Berufung: Blockade  Tod  Auferstehung </vt:lpstr>
      <vt:lpstr>Abraham in Kanaan: Das Ziel erreicht! </vt:lpstr>
      <vt:lpstr>Abraham in Kanaan: Das himmlische Jerusalem  </vt:lpstr>
      <vt:lpstr>Abraham in Sichem </vt:lpstr>
      <vt:lpstr>Abraham in Sichem </vt:lpstr>
      <vt:lpstr>Josua in Sichem </vt:lpstr>
      <vt:lpstr>Zwischen Bethel und Ai: Abrahams 2. Altar: </vt:lpstr>
      <vt:lpstr>Hungersnot – Warum? </vt:lpstr>
      <vt:lpstr>Ungehorsam  Lüge </vt:lpstr>
      <vt:lpstr>Abraham erhält Schätze Ägyptens </vt:lpstr>
      <vt:lpstr>Schande über Abraham </vt:lpstr>
      <vt:lpstr>Wiederherstellung </vt:lpstr>
      <vt:lpstr>Streit: Schande   für das Zeugnis Gottes </vt:lpstr>
      <vt:lpstr>Göttliche Trennung </vt:lpstr>
      <vt:lpstr>Lots falscher Weg </vt:lpstr>
      <vt:lpstr>Lots falscher Weg </vt:lpstr>
      <vt:lpstr>In Hebron:  Abrahams 3. Altar </vt:lpstr>
      <vt:lpstr>Übersicht </vt:lpstr>
      <vt:lpstr>Übersicht </vt:lpstr>
      <vt:lpstr>Salem im Land Morija  (1Mo 14,18; 22,2)</vt:lpstr>
      <vt:lpstr>Ein Berg im Land Morija</vt:lpstr>
      <vt:lpstr>Der Berg Morija und der Berg „Adonai Jir‘eh“ (1Mo 22)</vt:lpstr>
      <vt:lpstr>Abrahams 4. Altar </vt:lpstr>
      <vt:lpstr>Golgatha </vt:lpstr>
      <vt:lpstr>Quellen und Bildlizenzen</vt:lpstr>
      <vt:lpstr>PowerPoint-Präsentation</vt:lpstr>
      <vt:lpstr>FB = Freies Bild (public domain)  Bibelzitate:  Elberfelder 1905 (leicht überarbeitet von RL)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Liebi</dc:creator>
  <cp:lastModifiedBy>Christoph Berger</cp:lastModifiedBy>
  <cp:revision>140</cp:revision>
  <dcterms:created xsi:type="dcterms:W3CDTF">2006-05-22T15:36:42Z</dcterms:created>
  <dcterms:modified xsi:type="dcterms:W3CDTF">2014-08-25T09:01:21Z</dcterms:modified>
</cp:coreProperties>
</file>