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375" r:id="rId3"/>
    <p:sldId id="390" r:id="rId4"/>
    <p:sldId id="359" r:id="rId5"/>
    <p:sldId id="361" r:id="rId6"/>
    <p:sldId id="362" r:id="rId7"/>
    <p:sldId id="363" r:id="rId8"/>
    <p:sldId id="357" r:id="rId9"/>
    <p:sldId id="358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93" r:id="rId29"/>
    <p:sldId id="383" r:id="rId30"/>
    <p:sldId id="387" r:id="rId31"/>
    <p:sldId id="386" r:id="rId32"/>
    <p:sldId id="388" r:id="rId33"/>
    <p:sldId id="389" r:id="rId34"/>
    <p:sldId id="391" r:id="rId35"/>
    <p:sldId id="392" r:id="rId36"/>
    <p:sldId id="394" r:id="rId37"/>
    <p:sldId id="395" r:id="rId38"/>
    <p:sldId id="398" r:id="rId39"/>
    <p:sldId id="399" r:id="rId40"/>
    <p:sldId id="328" r:id="rId41"/>
    <p:sldId id="269" r:id="rId42"/>
    <p:sldId id="270" r:id="rId43"/>
    <p:sldId id="350" r:id="rId44"/>
    <p:sldId id="271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7885" autoAdjust="0"/>
  </p:normalViewPr>
  <p:slideViewPr>
    <p:cSldViewPr>
      <p:cViewPr>
        <p:scale>
          <a:sx n="68" d="100"/>
          <a:sy n="68" d="100"/>
        </p:scale>
        <p:origin x="-15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37ED-B3FD-44BF-BEA8-C84B1256E6AB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66841-0C0B-491C-993A-ADBE9DB81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3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990600"/>
            <a:ext cx="9161463" cy="5865813"/>
            <a:chOff x="0" y="624"/>
            <a:chExt cx="5771" cy="369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2051" name="Freeform 3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/>
                  <a:ahLst/>
                  <a:cxnLst>
                    <a:cxn ang="0">
                      <a:pos x="912" y="893"/>
                    </a:cxn>
                    <a:cxn ang="0">
                      <a:pos x="1031" y="705"/>
                    </a:cxn>
                    <a:cxn ang="0">
                      <a:pos x="1090" y="705"/>
                    </a:cxn>
                    <a:cxn ang="0">
                      <a:pos x="1061" y="861"/>
                    </a:cxn>
                    <a:cxn ang="0">
                      <a:pos x="1119" y="815"/>
                    </a:cxn>
                    <a:cxn ang="0">
                      <a:pos x="1145" y="763"/>
                    </a:cxn>
                    <a:cxn ang="0">
                      <a:pos x="1175" y="719"/>
                    </a:cxn>
                    <a:cxn ang="0">
                      <a:pos x="1278" y="771"/>
                    </a:cxn>
                    <a:cxn ang="0">
                      <a:pos x="1298" y="680"/>
                    </a:cxn>
                    <a:cxn ang="0">
                      <a:pos x="1209" y="636"/>
                    </a:cxn>
                    <a:cxn ang="0">
                      <a:pos x="1134" y="609"/>
                    </a:cxn>
                    <a:cxn ang="0">
                      <a:pos x="1164" y="512"/>
                    </a:cxn>
                    <a:cxn ang="0">
                      <a:pos x="1145" y="446"/>
                    </a:cxn>
                    <a:cxn ang="0">
                      <a:pos x="1388" y="162"/>
                    </a:cxn>
                    <a:cxn ang="0">
                      <a:pos x="615" y="162"/>
                    </a:cxn>
                    <a:cxn ang="0">
                      <a:pos x="506" y="168"/>
                    </a:cxn>
                    <a:cxn ang="0">
                      <a:pos x="386" y="200"/>
                    </a:cxn>
                    <a:cxn ang="0">
                      <a:pos x="362" y="200"/>
                    </a:cxn>
                    <a:cxn ang="0">
                      <a:pos x="238" y="266"/>
                    </a:cxn>
                    <a:cxn ang="0">
                      <a:pos x="347" y="286"/>
                    </a:cxn>
                    <a:cxn ang="0">
                      <a:pos x="386" y="311"/>
                    </a:cxn>
                    <a:cxn ang="0">
                      <a:pos x="406" y="325"/>
                    </a:cxn>
                    <a:cxn ang="0">
                      <a:pos x="188" y="382"/>
                    </a:cxn>
                    <a:cxn ang="0">
                      <a:pos x="144" y="460"/>
                    </a:cxn>
                    <a:cxn ang="0">
                      <a:pos x="302" y="421"/>
                    </a:cxn>
                    <a:cxn ang="0">
                      <a:pos x="223" y="498"/>
                    </a:cxn>
                    <a:cxn ang="0">
                      <a:pos x="125" y="512"/>
                    </a:cxn>
                    <a:cxn ang="0">
                      <a:pos x="20" y="564"/>
                    </a:cxn>
                    <a:cxn ang="0">
                      <a:pos x="129" y="622"/>
                    </a:cxn>
                    <a:cxn ang="0">
                      <a:pos x="198" y="636"/>
                    </a:cxn>
                    <a:cxn ang="0">
                      <a:pos x="65" y="705"/>
                    </a:cxn>
                    <a:cxn ang="0">
                      <a:pos x="0" y="744"/>
                    </a:cxn>
                    <a:cxn ang="0">
                      <a:pos x="94" y="771"/>
                    </a:cxn>
                    <a:cxn ang="0">
                      <a:pos x="198" y="738"/>
                    </a:cxn>
                    <a:cxn ang="0">
                      <a:pos x="193" y="777"/>
                    </a:cxn>
                    <a:cxn ang="0">
                      <a:pos x="277" y="796"/>
                    </a:cxn>
                    <a:cxn ang="0">
                      <a:pos x="277" y="700"/>
                    </a:cxn>
                    <a:cxn ang="0">
                      <a:pos x="421" y="692"/>
                    </a:cxn>
                    <a:cxn ang="0">
                      <a:pos x="401" y="809"/>
                    </a:cxn>
                    <a:cxn ang="0">
                      <a:pos x="466" y="777"/>
                    </a:cxn>
                    <a:cxn ang="0">
                      <a:pos x="574" y="732"/>
                    </a:cxn>
                    <a:cxn ang="0">
                      <a:pos x="619" y="849"/>
                    </a:cxn>
                    <a:cxn ang="0">
                      <a:pos x="772" y="861"/>
                    </a:cxn>
                    <a:cxn ang="0">
                      <a:pos x="763" y="893"/>
                    </a:cxn>
                    <a:cxn ang="0">
                      <a:pos x="689" y="913"/>
                    </a:cxn>
                    <a:cxn ang="0">
                      <a:pos x="521" y="959"/>
                    </a:cxn>
                    <a:cxn ang="0">
                      <a:pos x="714" y="945"/>
                    </a:cxn>
                    <a:cxn ang="0">
                      <a:pos x="629" y="990"/>
                    </a:cxn>
                    <a:cxn ang="0">
                      <a:pos x="649" y="1009"/>
                    </a:cxn>
                    <a:cxn ang="0">
                      <a:pos x="763" y="1055"/>
                    </a:cxn>
                    <a:cxn ang="0">
                      <a:pos x="976" y="1069"/>
                    </a:cxn>
                    <a:cxn ang="0">
                      <a:pos x="852" y="1094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2" name="Freeform 4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/>
                  <a:ahLst/>
                  <a:cxnLst>
                    <a:cxn ang="0">
                      <a:pos x="667" y="1176"/>
                    </a:cxn>
                    <a:cxn ang="0">
                      <a:pos x="396" y="1093"/>
                    </a:cxn>
                    <a:cxn ang="0">
                      <a:pos x="159" y="1067"/>
                    </a:cxn>
                    <a:cxn ang="0">
                      <a:pos x="125" y="1001"/>
                    </a:cxn>
                    <a:cxn ang="0">
                      <a:pos x="213" y="1035"/>
                    </a:cxn>
                    <a:cxn ang="0">
                      <a:pos x="401" y="1029"/>
                    </a:cxn>
                    <a:cxn ang="0">
                      <a:pos x="396" y="982"/>
                    </a:cxn>
                    <a:cxn ang="0">
                      <a:pos x="312" y="956"/>
                    </a:cxn>
                    <a:cxn ang="0">
                      <a:pos x="366" y="872"/>
                    </a:cxn>
                    <a:cxn ang="0">
                      <a:pos x="396" y="878"/>
                    </a:cxn>
                    <a:cxn ang="0">
                      <a:pos x="441" y="897"/>
                    </a:cxn>
                    <a:cxn ang="0">
                      <a:pos x="465" y="943"/>
                    </a:cxn>
                    <a:cxn ang="0">
                      <a:pos x="495" y="1029"/>
                    </a:cxn>
                    <a:cxn ang="0">
                      <a:pos x="475" y="866"/>
                    </a:cxn>
                    <a:cxn ang="0">
                      <a:pos x="514" y="878"/>
                    </a:cxn>
                    <a:cxn ang="0">
                      <a:pos x="579" y="910"/>
                    </a:cxn>
                    <a:cxn ang="0">
                      <a:pos x="618" y="949"/>
                    </a:cxn>
                    <a:cxn ang="0">
                      <a:pos x="609" y="1007"/>
                    </a:cxn>
                    <a:cxn ang="0">
                      <a:pos x="663" y="1029"/>
                    </a:cxn>
                    <a:cxn ang="0">
                      <a:pos x="723" y="1048"/>
                    </a:cxn>
                    <a:cxn ang="0">
                      <a:pos x="678" y="962"/>
                    </a:cxn>
                    <a:cxn ang="0">
                      <a:pos x="465" y="606"/>
                    </a:cxn>
                    <a:cxn ang="0">
                      <a:pos x="469" y="424"/>
                    </a:cxn>
                    <a:cxn ang="0">
                      <a:pos x="469" y="554"/>
                    </a:cxn>
                    <a:cxn ang="0">
                      <a:pos x="490" y="509"/>
                    </a:cxn>
                    <a:cxn ang="0">
                      <a:pos x="514" y="490"/>
                    </a:cxn>
                    <a:cxn ang="0">
                      <a:pos x="445" y="463"/>
                    </a:cxn>
                    <a:cxn ang="0">
                      <a:pos x="411" y="374"/>
                    </a:cxn>
                    <a:cxn ang="0">
                      <a:pos x="454" y="295"/>
                    </a:cxn>
                    <a:cxn ang="0">
                      <a:pos x="430" y="283"/>
                    </a:cxn>
                    <a:cxn ang="0">
                      <a:pos x="475" y="165"/>
                    </a:cxn>
                    <a:cxn ang="0">
                      <a:pos x="366" y="134"/>
                    </a:cxn>
                    <a:cxn ang="0">
                      <a:pos x="460" y="31"/>
                    </a:cxn>
                    <a:cxn ang="0">
                      <a:pos x="559" y="134"/>
                    </a:cxn>
                    <a:cxn ang="0">
                      <a:pos x="658" y="126"/>
                    </a:cxn>
                    <a:cxn ang="0">
                      <a:pos x="801" y="140"/>
                    </a:cxn>
                    <a:cxn ang="0">
                      <a:pos x="861" y="140"/>
                    </a:cxn>
                    <a:cxn ang="0">
                      <a:pos x="974" y="147"/>
                    </a:cxn>
                    <a:cxn ang="0">
                      <a:pos x="974" y="223"/>
                    </a:cxn>
                    <a:cxn ang="0">
                      <a:pos x="1043" y="134"/>
                    </a:cxn>
                    <a:cxn ang="0">
                      <a:pos x="994" y="264"/>
                    </a:cxn>
                    <a:cxn ang="0">
                      <a:pos x="870" y="223"/>
                    </a:cxn>
                    <a:cxn ang="0">
                      <a:pos x="648" y="165"/>
                    </a:cxn>
                    <a:cxn ang="0">
                      <a:pos x="598" y="283"/>
                    </a:cxn>
                    <a:cxn ang="0">
                      <a:pos x="751" y="211"/>
                    </a:cxn>
                    <a:cxn ang="0">
                      <a:pos x="919" y="308"/>
                    </a:cxn>
                    <a:cxn ang="0">
                      <a:pos x="678" y="302"/>
                    </a:cxn>
                    <a:cxn ang="0">
                      <a:pos x="757" y="412"/>
                    </a:cxn>
                    <a:cxn ang="0">
                      <a:pos x="682" y="451"/>
                    </a:cxn>
                    <a:cxn ang="0">
                      <a:pos x="682" y="548"/>
                    </a:cxn>
                    <a:cxn ang="0">
                      <a:pos x="766" y="839"/>
                    </a:cxn>
                    <a:cxn ang="0">
                      <a:pos x="801" y="821"/>
                    </a:cxn>
                    <a:cxn ang="0">
                      <a:pos x="861" y="891"/>
                    </a:cxn>
                    <a:cxn ang="0">
                      <a:pos x="934" y="1093"/>
                    </a:cxn>
                    <a:cxn ang="0">
                      <a:pos x="880" y="1196"/>
                    </a:cxn>
                    <a:cxn ang="0">
                      <a:pos x="998" y="1365"/>
                    </a:cxn>
                    <a:cxn ang="0">
                      <a:pos x="1063" y="1319"/>
                    </a:cxn>
                    <a:cxn ang="0">
                      <a:pos x="875" y="1474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/>
                  <a:ahLst/>
                  <a:cxnLst>
                    <a:cxn ang="0">
                      <a:pos x="257" y="2112"/>
                    </a:cxn>
                    <a:cxn ang="0">
                      <a:pos x="217" y="1969"/>
                    </a:cxn>
                    <a:cxn ang="0">
                      <a:pos x="262" y="1963"/>
                    </a:cxn>
                    <a:cxn ang="0">
                      <a:pos x="380" y="2015"/>
                    </a:cxn>
                    <a:cxn ang="0">
                      <a:pos x="445" y="1819"/>
                    </a:cxn>
                    <a:cxn ang="0">
                      <a:pos x="326" y="1663"/>
                    </a:cxn>
                    <a:cxn ang="0">
                      <a:pos x="183" y="1684"/>
                    </a:cxn>
                    <a:cxn ang="0">
                      <a:pos x="232" y="1578"/>
                    </a:cxn>
                    <a:cxn ang="0">
                      <a:pos x="202" y="1520"/>
                    </a:cxn>
                    <a:cxn ang="0">
                      <a:pos x="242" y="1501"/>
                    </a:cxn>
                    <a:cxn ang="0">
                      <a:pos x="262" y="1565"/>
                    </a:cxn>
                    <a:cxn ang="0">
                      <a:pos x="395" y="1690"/>
                    </a:cxn>
                    <a:cxn ang="0">
                      <a:pos x="455" y="1586"/>
                    </a:cxn>
                    <a:cxn ang="0">
                      <a:pos x="193" y="1364"/>
                    </a:cxn>
                    <a:cxn ang="0">
                      <a:pos x="212" y="1111"/>
                    </a:cxn>
                    <a:cxn ang="0">
                      <a:pos x="208" y="988"/>
                    </a:cxn>
                    <a:cxn ang="0">
                      <a:pos x="172" y="936"/>
                    </a:cxn>
                    <a:cxn ang="0">
                      <a:pos x="99" y="818"/>
                    </a:cxn>
                    <a:cxn ang="0">
                      <a:pos x="208" y="766"/>
                    </a:cxn>
                    <a:cxn ang="0">
                      <a:pos x="172" y="689"/>
                    </a:cxn>
                    <a:cxn ang="0">
                      <a:pos x="34" y="559"/>
                    </a:cxn>
                    <a:cxn ang="0">
                      <a:pos x="376" y="0"/>
                    </a:cxn>
                    <a:cxn ang="0">
                      <a:pos x="445" y="66"/>
                    </a:cxn>
                    <a:cxn ang="0">
                      <a:pos x="524" y="58"/>
                    </a:cxn>
                    <a:cxn ang="0">
                      <a:pos x="583" y="13"/>
                    </a:cxn>
                    <a:cxn ang="0">
                      <a:pos x="651" y="33"/>
                    </a:cxn>
                    <a:cxn ang="0">
                      <a:pos x="750" y="27"/>
                    </a:cxn>
                    <a:cxn ang="0">
                      <a:pos x="761" y="110"/>
                    </a:cxn>
                    <a:cxn ang="0">
                      <a:pos x="791" y="174"/>
                    </a:cxn>
                    <a:cxn ang="0">
                      <a:pos x="707" y="136"/>
                    </a:cxn>
                    <a:cxn ang="0">
                      <a:pos x="795" y="195"/>
                    </a:cxn>
                    <a:cxn ang="0">
                      <a:pos x="870" y="234"/>
                    </a:cxn>
                    <a:cxn ang="0">
                      <a:pos x="894" y="345"/>
                    </a:cxn>
                    <a:cxn ang="0">
                      <a:pos x="988" y="415"/>
                    </a:cxn>
                    <a:cxn ang="0">
                      <a:pos x="935" y="384"/>
                    </a:cxn>
                    <a:cxn ang="0">
                      <a:pos x="845" y="435"/>
                    </a:cxn>
                    <a:cxn ang="0">
                      <a:pos x="780" y="390"/>
                    </a:cxn>
                    <a:cxn ang="0">
                      <a:pos x="780" y="415"/>
                    </a:cxn>
                    <a:cxn ang="0">
                      <a:pos x="815" y="454"/>
                    </a:cxn>
                    <a:cxn ang="0">
                      <a:pos x="840" y="473"/>
                    </a:cxn>
                    <a:cxn ang="0">
                      <a:pos x="929" y="539"/>
                    </a:cxn>
                    <a:cxn ang="0">
                      <a:pos x="993" y="567"/>
                    </a:cxn>
                    <a:cxn ang="0">
                      <a:pos x="346" y="579"/>
                    </a:cxn>
                    <a:cxn ang="0">
                      <a:pos x="406" y="864"/>
                    </a:cxn>
                    <a:cxn ang="0">
                      <a:pos x="445" y="949"/>
                    </a:cxn>
                    <a:cxn ang="0">
                      <a:pos x="341" y="1027"/>
                    </a:cxn>
                    <a:cxn ang="0">
                      <a:pos x="326" y="949"/>
                    </a:cxn>
                    <a:cxn ang="0">
                      <a:pos x="341" y="1065"/>
                    </a:cxn>
                    <a:cxn ang="0">
                      <a:pos x="307" y="1144"/>
                    </a:cxn>
                    <a:cxn ang="0">
                      <a:pos x="316" y="1209"/>
                    </a:cxn>
                    <a:cxn ang="0">
                      <a:pos x="292" y="1314"/>
                    </a:cxn>
                    <a:cxn ang="0">
                      <a:pos x="406" y="1404"/>
                    </a:cxn>
                    <a:cxn ang="0">
                      <a:pos x="657" y="1547"/>
                    </a:cxn>
                    <a:cxn ang="0">
                      <a:pos x="613" y="1767"/>
                    </a:cxn>
                    <a:cxn ang="0">
                      <a:pos x="628" y="1748"/>
                    </a:cxn>
                    <a:cxn ang="0">
                      <a:pos x="666" y="1755"/>
                    </a:cxn>
                    <a:cxn ang="0">
                      <a:pos x="666" y="1617"/>
                    </a:cxn>
                    <a:cxn ang="0">
                      <a:pos x="638" y="1794"/>
                    </a:cxn>
                    <a:cxn ang="0">
                      <a:pos x="593" y="1844"/>
                    </a:cxn>
                    <a:cxn ang="0">
                      <a:pos x="514" y="1943"/>
                    </a:cxn>
                    <a:cxn ang="0">
                      <a:pos x="608" y="2029"/>
                    </a:cxn>
                    <a:cxn ang="0">
                      <a:pos x="356" y="2268"/>
                    </a:cxn>
                    <a:cxn ang="0">
                      <a:pos x="406" y="2503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/>
                  <a:ahLst/>
                  <a:cxnLst>
                    <a:cxn ang="0">
                      <a:pos x="465" y="926"/>
                    </a:cxn>
                    <a:cxn ang="0">
                      <a:pos x="420" y="816"/>
                    </a:cxn>
                    <a:cxn ang="0">
                      <a:pos x="287" y="647"/>
                    </a:cxn>
                    <a:cxn ang="0">
                      <a:pos x="296" y="738"/>
                    </a:cxn>
                    <a:cxn ang="0">
                      <a:pos x="326" y="861"/>
                    </a:cxn>
                    <a:cxn ang="0">
                      <a:pos x="277" y="797"/>
                    </a:cxn>
                    <a:cxn ang="0">
                      <a:pos x="217" y="797"/>
                    </a:cxn>
                    <a:cxn ang="0">
                      <a:pos x="217" y="744"/>
                    </a:cxn>
                    <a:cxn ang="0">
                      <a:pos x="202" y="699"/>
                    </a:cxn>
                    <a:cxn ang="0">
                      <a:pos x="109" y="771"/>
                    </a:cxn>
                    <a:cxn ang="0">
                      <a:pos x="69" y="674"/>
                    </a:cxn>
                    <a:cxn ang="0">
                      <a:pos x="159" y="674"/>
                    </a:cxn>
                    <a:cxn ang="0">
                      <a:pos x="202" y="641"/>
                    </a:cxn>
                    <a:cxn ang="0">
                      <a:pos x="247" y="595"/>
                    </a:cxn>
                    <a:cxn ang="0">
                      <a:pos x="223" y="512"/>
                    </a:cxn>
                    <a:cxn ang="0">
                      <a:pos x="202" y="460"/>
                    </a:cxn>
                    <a:cxn ang="0">
                      <a:pos x="118" y="396"/>
                    </a:cxn>
                    <a:cxn ang="0">
                      <a:pos x="307" y="13"/>
                    </a:cxn>
                    <a:cxn ang="0">
                      <a:pos x="842" y="156"/>
                    </a:cxn>
                    <a:cxn ang="0">
                      <a:pos x="881" y="168"/>
                    </a:cxn>
                    <a:cxn ang="0">
                      <a:pos x="976" y="162"/>
                    </a:cxn>
                    <a:cxn ang="0">
                      <a:pos x="985" y="220"/>
                    </a:cxn>
                    <a:cxn ang="0">
                      <a:pos x="1070" y="272"/>
                    </a:cxn>
                    <a:cxn ang="0">
                      <a:pos x="1109" y="305"/>
                    </a:cxn>
                    <a:cxn ang="0">
                      <a:pos x="1040" y="285"/>
                    </a:cxn>
                    <a:cxn ang="0">
                      <a:pos x="1005" y="337"/>
                    </a:cxn>
                    <a:cxn ang="0">
                      <a:pos x="926" y="285"/>
                    </a:cxn>
                    <a:cxn ang="0">
                      <a:pos x="1040" y="375"/>
                    </a:cxn>
                    <a:cxn ang="0">
                      <a:pos x="1196" y="460"/>
                    </a:cxn>
                    <a:cxn ang="0">
                      <a:pos x="1094" y="454"/>
                    </a:cxn>
                    <a:cxn ang="0">
                      <a:pos x="1196" y="500"/>
                    </a:cxn>
                    <a:cxn ang="0">
                      <a:pos x="1196" y="637"/>
                    </a:cxn>
                    <a:cxn ang="0">
                      <a:pos x="1134" y="724"/>
                    </a:cxn>
                    <a:cxn ang="0">
                      <a:pos x="1173" y="816"/>
                    </a:cxn>
                    <a:cxn ang="0">
                      <a:pos x="1104" y="764"/>
                    </a:cxn>
                    <a:cxn ang="0">
                      <a:pos x="1074" y="666"/>
                    </a:cxn>
                    <a:cxn ang="0">
                      <a:pos x="965" y="692"/>
                    </a:cxn>
                    <a:cxn ang="0">
                      <a:pos x="931" y="816"/>
                    </a:cxn>
                    <a:cxn ang="0">
                      <a:pos x="881" y="705"/>
                    </a:cxn>
                    <a:cxn ang="0">
                      <a:pos x="832" y="791"/>
                    </a:cxn>
                    <a:cxn ang="0">
                      <a:pos x="822" y="783"/>
                    </a:cxn>
                    <a:cxn ang="0">
                      <a:pos x="768" y="849"/>
                    </a:cxn>
                    <a:cxn ang="0">
                      <a:pos x="634" y="771"/>
                    </a:cxn>
                    <a:cxn ang="0">
                      <a:pos x="624" y="822"/>
                    </a:cxn>
                    <a:cxn ang="0">
                      <a:pos x="728" y="893"/>
                    </a:cxn>
                    <a:cxn ang="0">
                      <a:pos x="649" y="918"/>
                    </a:cxn>
                    <a:cxn ang="0">
                      <a:pos x="866" y="959"/>
                    </a:cxn>
                    <a:cxn ang="0">
                      <a:pos x="733" y="959"/>
                    </a:cxn>
                    <a:cxn ang="0">
                      <a:pos x="733" y="997"/>
                    </a:cxn>
                    <a:cxn ang="0">
                      <a:pos x="782" y="1003"/>
                    </a:cxn>
                    <a:cxn ang="0">
                      <a:pos x="668" y="1003"/>
                    </a:cxn>
                    <a:cxn ang="0">
                      <a:pos x="624" y="1055"/>
                    </a:cxn>
                    <a:cxn ang="0">
                      <a:pos x="410" y="1049"/>
                    </a:cxn>
                    <a:cxn ang="0">
                      <a:pos x="615" y="1074"/>
                    </a:cxn>
                    <a:cxn ang="0">
                      <a:pos x="376" y="1094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/>
                  <a:ahLst/>
                  <a:cxnLst>
                    <a:cxn ang="0">
                      <a:pos x="232" y="728"/>
                    </a:cxn>
                    <a:cxn ang="0">
                      <a:pos x="160" y="787"/>
                    </a:cxn>
                    <a:cxn ang="0">
                      <a:pos x="356" y="605"/>
                    </a:cxn>
                    <a:cxn ang="0">
                      <a:pos x="340" y="605"/>
                    </a:cxn>
                    <a:cxn ang="0">
                      <a:pos x="291" y="605"/>
                    </a:cxn>
                    <a:cxn ang="0">
                      <a:pos x="311" y="527"/>
                    </a:cxn>
                    <a:cxn ang="0">
                      <a:pos x="276" y="542"/>
                    </a:cxn>
                    <a:cxn ang="0">
                      <a:pos x="218" y="624"/>
                    </a:cxn>
                    <a:cxn ang="0">
                      <a:pos x="214" y="387"/>
                    </a:cxn>
                    <a:cxn ang="0">
                      <a:pos x="238" y="289"/>
                    </a:cxn>
                    <a:cxn ang="0">
                      <a:pos x="296" y="211"/>
                    </a:cxn>
                    <a:cxn ang="0">
                      <a:pos x="252" y="251"/>
                    </a:cxn>
                    <a:cxn ang="0">
                      <a:pos x="276" y="200"/>
                    </a:cxn>
                    <a:cxn ang="0">
                      <a:pos x="243" y="167"/>
                    </a:cxn>
                    <a:cxn ang="0">
                      <a:pos x="258" y="135"/>
                    </a:cxn>
                    <a:cxn ang="0">
                      <a:pos x="243" y="109"/>
                    </a:cxn>
                    <a:cxn ang="0">
                      <a:pos x="218" y="78"/>
                    </a:cxn>
                    <a:cxn ang="0">
                      <a:pos x="77" y="0"/>
                    </a:cxn>
                    <a:cxn ang="0">
                      <a:pos x="190" y="78"/>
                    </a:cxn>
                    <a:cxn ang="0">
                      <a:pos x="199" y="115"/>
                    </a:cxn>
                    <a:cxn ang="0">
                      <a:pos x="160" y="71"/>
                    </a:cxn>
                    <a:cxn ang="0">
                      <a:pos x="121" y="90"/>
                    </a:cxn>
                    <a:cxn ang="0">
                      <a:pos x="140" y="103"/>
                    </a:cxn>
                    <a:cxn ang="0">
                      <a:pos x="194" y="129"/>
                    </a:cxn>
                    <a:cxn ang="0">
                      <a:pos x="194" y="161"/>
                    </a:cxn>
                    <a:cxn ang="0">
                      <a:pos x="160" y="148"/>
                    </a:cxn>
                    <a:cxn ang="0">
                      <a:pos x="107" y="180"/>
                    </a:cxn>
                    <a:cxn ang="0">
                      <a:pos x="155" y="167"/>
                    </a:cxn>
                    <a:cxn ang="0">
                      <a:pos x="199" y="192"/>
                    </a:cxn>
                    <a:cxn ang="0">
                      <a:pos x="184" y="192"/>
                    </a:cxn>
                    <a:cxn ang="0">
                      <a:pos x="150" y="192"/>
                    </a:cxn>
                    <a:cxn ang="0">
                      <a:pos x="150" y="251"/>
                    </a:cxn>
                    <a:cxn ang="0">
                      <a:pos x="111" y="219"/>
                    </a:cxn>
                    <a:cxn ang="0">
                      <a:pos x="96" y="142"/>
                    </a:cxn>
                    <a:cxn ang="0">
                      <a:pos x="107" y="103"/>
                    </a:cxn>
                    <a:cxn ang="0">
                      <a:pos x="77" y="109"/>
                    </a:cxn>
                    <a:cxn ang="0">
                      <a:pos x="77" y="161"/>
                    </a:cxn>
                    <a:cxn ang="0">
                      <a:pos x="34" y="154"/>
                    </a:cxn>
                    <a:cxn ang="0">
                      <a:pos x="77" y="219"/>
                    </a:cxn>
                    <a:cxn ang="0">
                      <a:pos x="53" y="257"/>
                    </a:cxn>
                    <a:cxn ang="0">
                      <a:pos x="116" y="257"/>
                    </a:cxn>
                    <a:cxn ang="0">
                      <a:pos x="63" y="283"/>
                    </a:cxn>
                    <a:cxn ang="0">
                      <a:pos x="116" y="283"/>
                    </a:cxn>
                    <a:cxn ang="0">
                      <a:pos x="160" y="310"/>
                    </a:cxn>
                    <a:cxn ang="0">
                      <a:pos x="199" y="272"/>
                    </a:cxn>
                    <a:cxn ang="0">
                      <a:pos x="184" y="316"/>
                    </a:cxn>
                    <a:cxn ang="0">
                      <a:pos x="136" y="297"/>
                    </a:cxn>
                    <a:cxn ang="0">
                      <a:pos x="180" y="406"/>
                    </a:cxn>
                    <a:cxn ang="0">
                      <a:pos x="170" y="445"/>
                    </a:cxn>
                    <a:cxn ang="0">
                      <a:pos x="118" y="692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/>
                  <a:ahLst/>
                  <a:cxnLst>
                    <a:cxn ang="0">
                      <a:pos x="88" y="863"/>
                    </a:cxn>
                    <a:cxn ang="0">
                      <a:pos x="34" y="755"/>
                    </a:cxn>
                    <a:cxn ang="0">
                      <a:pos x="88" y="773"/>
                    </a:cxn>
                    <a:cxn ang="0">
                      <a:pos x="252" y="689"/>
                    </a:cxn>
                    <a:cxn ang="0">
                      <a:pos x="242" y="566"/>
                    </a:cxn>
                    <a:cxn ang="0">
                      <a:pos x="321" y="516"/>
                    </a:cxn>
                    <a:cxn ang="0">
                      <a:pos x="465" y="244"/>
                    </a:cxn>
                    <a:cxn ang="0">
                      <a:pos x="510" y="219"/>
                    </a:cxn>
                    <a:cxn ang="0">
                      <a:pos x="634" y="160"/>
                    </a:cxn>
                    <a:cxn ang="0">
                      <a:pos x="644" y="83"/>
                    </a:cxn>
                    <a:cxn ang="0">
                      <a:pos x="640" y="44"/>
                    </a:cxn>
                    <a:cxn ang="0">
                      <a:pos x="629" y="110"/>
                    </a:cxn>
                    <a:cxn ang="0">
                      <a:pos x="649" y="141"/>
                    </a:cxn>
                    <a:cxn ang="0">
                      <a:pos x="664" y="198"/>
                    </a:cxn>
                    <a:cxn ang="0">
                      <a:pos x="698" y="192"/>
                    </a:cxn>
                    <a:cxn ang="0">
                      <a:pos x="515" y="238"/>
                    </a:cxn>
                    <a:cxn ang="0">
                      <a:pos x="545" y="238"/>
                    </a:cxn>
                    <a:cxn ang="0">
                      <a:pos x="619" y="250"/>
                    </a:cxn>
                    <a:cxn ang="0">
                      <a:pos x="640" y="244"/>
                    </a:cxn>
                    <a:cxn ang="0">
                      <a:pos x="748" y="192"/>
                    </a:cxn>
                    <a:cxn ang="0">
                      <a:pos x="792" y="173"/>
                    </a:cxn>
                    <a:cxn ang="0">
                      <a:pos x="848" y="231"/>
                    </a:cxn>
                    <a:cxn ang="0">
                      <a:pos x="1026" y="187"/>
                    </a:cxn>
                    <a:cxn ang="0">
                      <a:pos x="872" y="244"/>
                    </a:cxn>
                    <a:cxn ang="0">
                      <a:pos x="812" y="269"/>
                    </a:cxn>
                    <a:cxn ang="0">
                      <a:pos x="797" y="231"/>
                    </a:cxn>
                    <a:cxn ang="0">
                      <a:pos x="733" y="231"/>
                    </a:cxn>
                    <a:cxn ang="0">
                      <a:pos x="629" y="269"/>
                    </a:cxn>
                    <a:cxn ang="0">
                      <a:pos x="610" y="269"/>
                    </a:cxn>
                    <a:cxn ang="0">
                      <a:pos x="619" y="315"/>
                    </a:cxn>
                    <a:cxn ang="0">
                      <a:pos x="595" y="340"/>
                    </a:cxn>
                    <a:cxn ang="0">
                      <a:pos x="541" y="308"/>
                    </a:cxn>
                    <a:cxn ang="0">
                      <a:pos x="515" y="374"/>
                    </a:cxn>
                    <a:cxn ang="0">
                      <a:pos x="461" y="367"/>
                    </a:cxn>
                    <a:cxn ang="0">
                      <a:pos x="510" y="374"/>
                    </a:cxn>
                    <a:cxn ang="0">
                      <a:pos x="610" y="340"/>
                    </a:cxn>
                    <a:cxn ang="0">
                      <a:pos x="683" y="348"/>
                    </a:cxn>
                    <a:cxn ang="0">
                      <a:pos x="762" y="289"/>
                    </a:cxn>
                    <a:cxn ang="0">
                      <a:pos x="783" y="283"/>
                    </a:cxn>
                    <a:cxn ang="0">
                      <a:pos x="917" y="219"/>
                    </a:cxn>
                    <a:cxn ang="0">
                      <a:pos x="1015" y="187"/>
                    </a:cxn>
                    <a:cxn ang="0">
                      <a:pos x="897" y="263"/>
                    </a:cxn>
                    <a:cxn ang="0">
                      <a:pos x="822" y="321"/>
                    </a:cxn>
                    <a:cxn ang="0">
                      <a:pos x="595" y="418"/>
                    </a:cxn>
                    <a:cxn ang="0">
                      <a:pos x="381" y="587"/>
                    </a:cxn>
                    <a:cxn ang="0">
                      <a:pos x="405" y="612"/>
                    </a:cxn>
                    <a:cxn ang="0">
                      <a:pos x="356" y="657"/>
                    </a:cxn>
                    <a:cxn ang="0">
                      <a:pos x="306" y="689"/>
                    </a:cxn>
                    <a:cxn ang="0">
                      <a:pos x="405" y="702"/>
                    </a:cxn>
                    <a:cxn ang="0">
                      <a:pos x="381" y="723"/>
                    </a:cxn>
                    <a:cxn ang="0">
                      <a:pos x="287" y="723"/>
                    </a:cxn>
                    <a:cxn ang="0">
                      <a:pos x="69" y="1006"/>
                    </a:cxn>
                    <a:cxn ang="0">
                      <a:pos x="306" y="1012"/>
                    </a:cxn>
                    <a:cxn ang="0">
                      <a:pos x="311" y="1044"/>
                    </a:cxn>
                    <a:cxn ang="0">
                      <a:pos x="178" y="1037"/>
                    </a:cxn>
                    <a:cxn ang="0">
                      <a:pos x="0" y="929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/>
                <a:ahLst/>
                <a:cxnLst>
                  <a:cxn ang="0">
                    <a:pos x="445" y="530"/>
                  </a:cxn>
                  <a:cxn ang="0">
                    <a:pos x="461" y="318"/>
                  </a:cxn>
                  <a:cxn ang="0">
                    <a:pos x="598" y="241"/>
                  </a:cxn>
                  <a:cxn ang="0">
                    <a:pos x="569" y="256"/>
                  </a:cxn>
                  <a:cxn ang="0">
                    <a:pos x="477" y="318"/>
                  </a:cxn>
                  <a:cxn ang="0">
                    <a:pos x="522" y="226"/>
                  </a:cxn>
                  <a:cxn ang="0">
                    <a:pos x="645" y="180"/>
                  </a:cxn>
                  <a:cxn ang="0">
                    <a:pos x="692" y="151"/>
                  </a:cxn>
                  <a:cxn ang="0">
                    <a:pos x="661" y="151"/>
                  </a:cxn>
                  <a:cxn ang="0">
                    <a:pos x="598" y="151"/>
                  </a:cxn>
                  <a:cxn ang="0">
                    <a:pos x="706" y="121"/>
                  </a:cxn>
                  <a:cxn ang="0">
                    <a:pos x="721" y="44"/>
                  </a:cxn>
                  <a:cxn ang="0">
                    <a:pos x="645" y="44"/>
                  </a:cxn>
                  <a:cxn ang="0">
                    <a:pos x="614" y="90"/>
                  </a:cxn>
                  <a:cxn ang="0">
                    <a:pos x="553" y="121"/>
                  </a:cxn>
                  <a:cxn ang="0">
                    <a:pos x="477" y="180"/>
                  </a:cxn>
                  <a:cxn ang="0">
                    <a:pos x="445" y="151"/>
                  </a:cxn>
                  <a:cxn ang="0">
                    <a:pos x="506" y="121"/>
                  </a:cxn>
                  <a:cxn ang="0">
                    <a:pos x="553" y="61"/>
                  </a:cxn>
                  <a:cxn ang="0">
                    <a:pos x="506" y="61"/>
                  </a:cxn>
                  <a:cxn ang="0">
                    <a:pos x="491" y="61"/>
                  </a:cxn>
                  <a:cxn ang="0">
                    <a:pos x="506" y="0"/>
                  </a:cxn>
                  <a:cxn ang="0">
                    <a:pos x="477" y="44"/>
                  </a:cxn>
                  <a:cxn ang="0">
                    <a:pos x="430" y="44"/>
                  </a:cxn>
                  <a:cxn ang="0">
                    <a:pos x="383" y="44"/>
                  </a:cxn>
                  <a:cxn ang="0">
                    <a:pos x="399" y="90"/>
                  </a:cxn>
                  <a:cxn ang="0">
                    <a:pos x="399" y="136"/>
                  </a:cxn>
                  <a:cxn ang="0">
                    <a:pos x="369" y="151"/>
                  </a:cxn>
                  <a:cxn ang="0">
                    <a:pos x="230" y="136"/>
                  </a:cxn>
                  <a:cxn ang="0">
                    <a:pos x="184" y="105"/>
                  </a:cxn>
                  <a:cxn ang="0">
                    <a:pos x="123" y="75"/>
                  </a:cxn>
                  <a:cxn ang="0">
                    <a:pos x="47" y="61"/>
                  </a:cxn>
                  <a:cxn ang="0">
                    <a:pos x="123" y="121"/>
                  </a:cxn>
                  <a:cxn ang="0">
                    <a:pos x="61" y="136"/>
                  </a:cxn>
                  <a:cxn ang="0">
                    <a:pos x="123" y="165"/>
                  </a:cxn>
                  <a:cxn ang="0">
                    <a:pos x="230" y="211"/>
                  </a:cxn>
                  <a:cxn ang="0">
                    <a:pos x="369" y="318"/>
                  </a:cxn>
                  <a:cxn ang="0">
                    <a:pos x="184" y="196"/>
                  </a:cxn>
                  <a:cxn ang="0">
                    <a:pos x="199" y="241"/>
                  </a:cxn>
                  <a:cxn ang="0">
                    <a:pos x="262" y="287"/>
                  </a:cxn>
                  <a:cxn ang="0">
                    <a:pos x="399" y="545"/>
                  </a:cxn>
                  <a:cxn ang="0">
                    <a:pos x="445" y="605"/>
                  </a:cxn>
                  <a:cxn ang="0">
                    <a:pos x="517" y="579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/>
                <a:ahLst/>
                <a:cxnLst>
                  <a:cxn ang="0">
                    <a:pos x="4490" y="0"/>
                  </a:cxn>
                  <a:cxn ang="0">
                    <a:pos x="4292" y="93"/>
                  </a:cxn>
                  <a:cxn ang="0">
                    <a:pos x="4049" y="93"/>
                  </a:cxn>
                  <a:cxn ang="0">
                    <a:pos x="3697" y="14"/>
                  </a:cxn>
                  <a:cxn ang="0">
                    <a:pos x="3520" y="14"/>
                  </a:cxn>
                  <a:cxn ang="0">
                    <a:pos x="3410" y="78"/>
                  </a:cxn>
                  <a:cxn ang="0">
                    <a:pos x="3211" y="7"/>
                  </a:cxn>
                  <a:cxn ang="0">
                    <a:pos x="3078" y="72"/>
                  </a:cxn>
                  <a:cxn ang="0">
                    <a:pos x="2969" y="101"/>
                  </a:cxn>
                  <a:cxn ang="0">
                    <a:pos x="2814" y="42"/>
                  </a:cxn>
                  <a:cxn ang="0">
                    <a:pos x="2726" y="150"/>
                  </a:cxn>
                  <a:cxn ang="0">
                    <a:pos x="2602" y="194"/>
                  </a:cxn>
                  <a:cxn ang="0">
                    <a:pos x="2461" y="128"/>
                  </a:cxn>
                  <a:cxn ang="0">
                    <a:pos x="2263" y="116"/>
                  </a:cxn>
                  <a:cxn ang="0">
                    <a:pos x="2197" y="93"/>
                  </a:cxn>
                  <a:cxn ang="0">
                    <a:pos x="2088" y="121"/>
                  </a:cxn>
                  <a:cxn ang="0">
                    <a:pos x="1887" y="201"/>
                  </a:cxn>
                  <a:cxn ang="0">
                    <a:pos x="1735" y="273"/>
                  </a:cxn>
                  <a:cxn ang="0">
                    <a:pos x="1647" y="351"/>
                  </a:cxn>
                  <a:cxn ang="0">
                    <a:pos x="1579" y="366"/>
                  </a:cxn>
                  <a:cxn ang="0">
                    <a:pos x="1579" y="437"/>
                  </a:cxn>
                  <a:cxn ang="0">
                    <a:pos x="1404" y="496"/>
                  </a:cxn>
                  <a:cxn ang="0">
                    <a:pos x="1248" y="516"/>
                  </a:cxn>
                  <a:cxn ang="0">
                    <a:pos x="1269" y="561"/>
                  </a:cxn>
                  <a:cxn ang="0">
                    <a:pos x="1204" y="740"/>
                  </a:cxn>
                  <a:cxn ang="0">
                    <a:pos x="985" y="834"/>
                  </a:cxn>
                  <a:cxn ang="0">
                    <a:pos x="0" y="986"/>
                  </a:cxn>
                  <a:cxn ang="0">
                    <a:pos x="1072" y="1005"/>
                  </a:cxn>
                  <a:cxn ang="0">
                    <a:pos x="1116" y="956"/>
                  </a:cxn>
                  <a:cxn ang="0">
                    <a:pos x="1293" y="985"/>
                  </a:cxn>
                  <a:cxn ang="0">
                    <a:pos x="1915" y="1012"/>
                  </a:cxn>
                  <a:cxn ang="0">
                    <a:pos x="1452" y="1077"/>
                  </a:cxn>
                  <a:cxn ang="0">
                    <a:pos x="1739" y="1092"/>
                  </a:cxn>
                  <a:cxn ang="0">
                    <a:pos x="2802" y="1112"/>
                  </a:cxn>
                  <a:cxn ang="0">
                    <a:pos x="3373" y="1082"/>
                  </a:cxn>
                  <a:cxn ang="0">
                    <a:pos x="4562" y="1055"/>
                  </a:cxn>
                  <a:cxn ang="0">
                    <a:pos x="4315" y="1005"/>
                  </a:cxn>
                  <a:cxn ang="0">
                    <a:pos x="4562" y="948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505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4243-7273-4D7D-901D-E9A52D41BB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895600"/>
            <a:ext cx="9161463" cy="3960813"/>
            <a:chOff x="0" y="1824"/>
            <a:chExt cx="5771" cy="249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/>
                  <a:ahLst/>
                  <a:cxnLst>
                    <a:cxn ang="0">
                      <a:pos x="618" y="605"/>
                    </a:cxn>
                    <a:cxn ang="0">
                      <a:pos x="699" y="478"/>
                    </a:cxn>
                    <a:cxn ang="0">
                      <a:pos x="739" y="478"/>
                    </a:cxn>
                    <a:cxn ang="0">
                      <a:pos x="719" y="583"/>
                    </a:cxn>
                    <a:cxn ang="0">
                      <a:pos x="759" y="552"/>
                    </a:cxn>
                    <a:cxn ang="0">
                      <a:pos x="776" y="517"/>
                    </a:cxn>
                    <a:cxn ang="0">
                      <a:pos x="797" y="487"/>
                    </a:cxn>
                    <a:cxn ang="0">
                      <a:pos x="867" y="523"/>
                    </a:cxn>
                    <a:cxn ang="0">
                      <a:pos x="880" y="461"/>
                    </a:cxn>
                    <a:cxn ang="0">
                      <a:pos x="820" y="431"/>
                    </a:cxn>
                    <a:cxn ang="0">
                      <a:pos x="769" y="412"/>
                    </a:cxn>
                    <a:cxn ang="0">
                      <a:pos x="789" y="347"/>
                    </a:cxn>
                    <a:cxn ang="0">
                      <a:pos x="776" y="302"/>
                    </a:cxn>
                    <a:cxn ang="0">
                      <a:pos x="941" y="110"/>
                    </a:cxn>
                    <a:cxn ang="0">
                      <a:pos x="417" y="110"/>
                    </a:cxn>
                    <a:cxn ang="0">
                      <a:pos x="343" y="114"/>
                    </a:cxn>
                    <a:cxn ang="0">
                      <a:pos x="261" y="136"/>
                    </a:cxn>
                    <a:cxn ang="0">
                      <a:pos x="245" y="136"/>
                    </a:cxn>
                    <a:cxn ang="0">
                      <a:pos x="161" y="180"/>
                    </a:cxn>
                    <a:cxn ang="0">
                      <a:pos x="235" y="193"/>
                    </a:cxn>
                    <a:cxn ang="0">
                      <a:pos x="261" y="210"/>
                    </a:cxn>
                    <a:cxn ang="0">
                      <a:pos x="275" y="220"/>
                    </a:cxn>
                    <a:cxn ang="0">
                      <a:pos x="127" y="259"/>
                    </a:cxn>
                    <a:cxn ang="0">
                      <a:pos x="97" y="312"/>
                    </a:cxn>
                    <a:cxn ang="0">
                      <a:pos x="204" y="285"/>
                    </a:cxn>
                    <a:cxn ang="0">
                      <a:pos x="151" y="338"/>
                    </a:cxn>
                    <a:cxn ang="0">
                      <a:pos x="84" y="347"/>
                    </a:cxn>
                    <a:cxn ang="0">
                      <a:pos x="13" y="382"/>
                    </a:cxn>
                    <a:cxn ang="0">
                      <a:pos x="87" y="421"/>
                    </a:cxn>
                    <a:cxn ang="0">
                      <a:pos x="134" y="431"/>
                    </a:cxn>
                    <a:cxn ang="0">
                      <a:pos x="44" y="478"/>
                    </a:cxn>
                    <a:cxn ang="0">
                      <a:pos x="0" y="504"/>
                    </a:cxn>
                    <a:cxn ang="0">
                      <a:pos x="63" y="523"/>
                    </a:cxn>
                    <a:cxn ang="0">
                      <a:pos x="134" y="500"/>
                    </a:cxn>
                    <a:cxn ang="0">
                      <a:pos x="130" y="527"/>
                    </a:cxn>
                    <a:cxn ang="0">
                      <a:pos x="187" y="540"/>
                    </a:cxn>
                    <a:cxn ang="0">
                      <a:pos x="187" y="474"/>
                    </a:cxn>
                    <a:cxn ang="0">
                      <a:pos x="285" y="469"/>
                    </a:cxn>
                    <a:cxn ang="0">
                      <a:pos x="272" y="548"/>
                    </a:cxn>
                    <a:cxn ang="0">
                      <a:pos x="316" y="527"/>
                    </a:cxn>
                    <a:cxn ang="0">
                      <a:pos x="389" y="496"/>
                    </a:cxn>
                    <a:cxn ang="0">
                      <a:pos x="419" y="575"/>
                    </a:cxn>
                    <a:cxn ang="0">
                      <a:pos x="523" y="583"/>
                    </a:cxn>
                    <a:cxn ang="0">
                      <a:pos x="517" y="605"/>
                    </a:cxn>
                    <a:cxn ang="0">
                      <a:pos x="467" y="618"/>
                    </a:cxn>
                    <a:cxn ang="0">
                      <a:pos x="353" y="650"/>
                    </a:cxn>
                    <a:cxn ang="0">
                      <a:pos x="484" y="640"/>
                    </a:cxn>
                    <a:cxn ang="0">
                      <a:pos x="426" y="671"/>
                    </a:cxn>
                    <a:cxn ang="0">
                      <a:pos x="440" y="684"/>
                    </a:cxn>
                    <a:cxn ang="0">
                      <a:pos x="517" y="715"/>
                    </a:cxn>
                    <a:cxn ang="0">
                      <a:pos x="662" y="724"/>
                    </a:cxn>
                    <a:cxn ang="0">
                      <a:pos x="578" y="741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/>
                  <a:ahLst/>
                  <a:cxnLst>
                    <a:cxn ang="0">
                      <a:pos x="452" y="796"/>
                    </a:cxn>
                    <a:cxn ang="0">
                      <a:pos x="268" y="740"/>
                    </a:cxn>
                    <a:cxn ang="0">
                      <a:pos x="107" y="722"/>
                    </a:cxn>
                    <a:cxn ang="0">
                      <a:pos x="84" y="678"/>
                    </a:cxn>
                    <a:cxn ang="0">
                      <a:pos x="144" y="700"/>
                    </a:cxn>
                    <a:cxn ang="0">
                      <a:pos x="271" y="696"/>
                    </a:cxn>
                    <a:cxn ang="0">
                      <a:pos x="268" y="665"/>
                    </a:cxn>
                    <a:cxn ang="0">
                      <a:pos x="211" y="647"/>
                    </a:cxn>
                    <a:cxn ang="0">
                      <a:pos x="248" y="590"/>
                    </a:cxn>
                    <a:cxn ang="0">
                      <a:pos x="268" y="594"/>
                    </a:cxn>
                    <a:cxn ang="0">
                      <a:pos x="299" y="607"/>
                    </a:cxn>
                    <a:cxn ang="0">
                      <a:pos x="315" y="639"/>
                    </a:cxn>
                    <a:cxn ang="0">
                      <a:pos x="335" y="696"/>
                    </a:cxn>
                    <a:cxn ang="0">
                      <a:pos x="322" y="586"/>
                    </a:cxn>
                    <a:cxn ang="0">
                      <a:pos x="348" y="594"/>
                    </a:cxn>
                    <a:cxn ang="0">
                      <a:pos x="392" y="616"/>
                    </a:cxn>
                    <a:cxn ang="0">
                      <a:pos x="419" y="643"/>
                    </a:cxn>
                    <a:cxn ang="0">
                      <a:pos x="412" y="682"/>
                    </a:cxn>
                    <a:cxn ang="0">
                      <a:pos x="449" y="696"/>
                    </a:cxn>
                    <a:cxn ang="0">
                      <a:pos x="490" y="709"/>
                    </a:cxn>
                    <a:cxn ang="0">
                      <a:pos x="459" y="652"/>
                    </a:cxn>
                    <a:cxn ang="0">
                      <a:pos x="315" y="410"/>
                    </a:cxn>
                    <a:cxn ang="0">
                      <a:pos x="318" y="287"/>
                    </a:cxn>
                    <a:cxn ang="0">
                      <a:pos x="318" y="375"/>
                    </a:cxn>
                    <a:cxn ang="0">
                      <a:pos x="332" y="345"/>
                    </a:cxn>
                    <a:cxn ang="0">
                      <a:pos x="348" y="332"/>
                    </a:cxn>
                    <a:cxn ang="0">
                      <a:pos x="301" y="314"/>
                    </a:cxn>
                    <a:cxn ang="0">
                      <a:pos x="278" y="253"/>
                    </a:cxn>
                    <a:cxn ang="0">
                      <a:pos x="307" y="199"/>
                    </a:cxn>
                    <a:cxn ang="0">
                      <a:pos x="291" y="191"/>
                    </a:cxn>
                    <a:cxn ang="0">
                      <a:pos x="322" y="112"/>
                    </a:cxn>
                    <a:cxn ang="0">
                      <a:pos x="248" y="91"/>
                    </a:cxn>
                    <a:cxn ang="0">
                      <a:pos x="311" y="21"/>
                    </a:cxn>
                    <a:cxn ang="0">
                      <a:pos x="379" y="91"/>
                    </a:cxn>
                    <a:cxn ang="0">
                      <a:pos x="446" y="85"/>
                    </a:cxn>
                    <a:cxn ang="0">
                      <a:pos x="543" y="95"/>
                    </a:cxn>
                    <a:cxn ang="0">
                      <a:pos x="583" y="95"/>
                    </a:cxn>
                    <a:cxn ang="0">
                      <a:pos x="660" y="99"/>
                    </a:cxn>
                    <a:cxn ang="0">
                      <a:pos x="660" y="151"/>
                    </a:cxn>
                    <a:cxn ang="0">
                      <a:pos x="707" y="91"/>
                    </a:cxn>
                    <a:cxn ang="0">
                      <a:pos x="674" y="178"/>
                    </a:cxn>
                    <a:cxn ang="0">
                      <a:pos x="589" y="151"/>
                    </a:cxn>
                    <a:cxn ang="0">
                      <a:pos x="439" y="112"/>
                    </a:cxn>
                    <a:cxn ang="0">
                      <a:pos x="405" y="191"/>
                    </a:cxn>
                    <a:cxn ang="0">
                      <a:pos x="509" y="143"/>
                    </a:cxn>
                    <a:cxn ang="0">
                      <a:pos x="623" y="208"/>
                    </a:cxn>
                    <a:cxn ang="0">
                      <a:pos x="459" y="204"/>
                    </a:cxn>
                    <a:cxn ang="0">
                      <a:pos x="513" y="279"/>
                    </a:cxn>
                    <a:cxn ang="0">
                      <a:pos x="462" y="305"/>
                    </a:cxn>
                    <a:cxn ang="0">
                      <a:pos x="462" y="371"/>
                    </a:cxn>
                    <a:cxn ang="0">
                      <a:pos x="519" y="568"/>
                    </a:cxn>
                    <a:cxn ang="0">
                      <a:pos x="543" y="556"/>
                    </a:cxn>
                    <a:cxn ang="0">
                      <a:pos x="583" y="603"/>
                    </a:cxn>
                    <a:cxn ang="0">
                      <a:pos x="633" y="740"/>
                    </a:cxn>
                    <a:cxn ang="0">
                      <a:pos x="596" y="810"/>
                    </a:cxn>
                    <a:cxn ang="0">
                      <a:pos x="676" y="924"/>
                    </a:cxn>
                    <a:cxn ang="0">
                      <a:pos x="720" y="893"/>
                    </a:cxn>
                    <a:cxn ang="0">
                      <a:pos x="593" y="998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/>
                  <a:ahLst/>
                  <a:cxnLst>
                    <a:cxn ang="0">
                      <a:pos x="174" y="1431"/>
                    </a:cxn>
                    <a:cxn ang="0">
                      <a:pos x="147" y="1334"/>
                    </a:cxn>
                    <a:cxn ang="0">
                      <a:pos x="177" y="1330"/>
                    </a:cxn>
                    <a:cxn ang="0">
                      <a:pos x="257" y="1365"/>
                    </a:cxn>
                    <a:cxn ang="0">
                      <a:pos x="301" y="1232"/>
                    </a:cxn>
                    <a:cxn ang="0">
                      <a:pos x="220" y="1127"/>
                    </a:cxn>
                    <a:cxn ang="0">
                      <a:pos x="123" y="1141"/>
                    </a:cxn>
                    <a:cxn ang="0">
                      <a:pos x="157" y="1069"/>
                    </a:cxn>
                    <a:cxn ang="0">
                      <a:pos x="136" y="1030"/>
                    </a:cxn>
                    <a:cxn ang="0">
                      <a:pos x="163" y="1017"/>
                    </a:cxn>
                    <a:cxn ang="0">
                      <a:pos x="177" y="1060"/>
                    </a:cxn>
                    <a:cxn ang="0">
                      <a:pos x="267" y="1145"/>
                    </a:cxn>
                    <a:cxn ang="0">
                      <a:pos x="308" y="1075"/>
                    </a:cxn>
                    <a:cxn ang="0">
                      <a:pos x="130" y="924"/>
                    </a:cxn>
                    <a:cxn ang="0">
                      <a:pos x="143" y="753"/>
                    </a:cxn>
                    <a:cxn ang="0">
                      <a:pos x="140" y="669"/>
                    </a:cxn>
                    <a:cxn ang="0">
                      <a:pos x="116" y="634"/>
                    </a:cxn>
                    <a:cxn ang="0">
                      <a:pos x="67" y="554"/>
                    </a:cxn>
                    <a:cxn ang="0">
                      <a:pos x="140" y="519"/>
                    </a:cxn>
                    <a:cxn ang="0">
                      <a:pos x="116" y="467"/>
                    </a:cxn>
                    <a:cxn ang="0">
                      <a:pos x="23" y="378"/>
                    </a:cxn>
                    <a:cxn ang="0">
                      <a:pos x="254" y="0"/>
                    </a:cxn>
                    <a:cxn ang="0">
                      <a:pos x="301" y="44"/>
                    </a:cxn>
                    <a:cxn ang="0">
                      <a:pos x="355" y="39"/>
                    </a:cxn>
                    <a:cxn ang="0">
                      <a:pos x="395" y="8"/>
                    </a:cxn>
                    <a:cxn ang="0">
                      <a:pos x="441" y="22"/>
                    </a:cxn>
                    <a:cxn ang="0">
                      <a:pos x="508" y="18"/>
                    </a:cxn>
                    <a:cxn ang="0">
                      <a:pos x="515" y="74"/>
                    </a:cxn>
                    <a:cxn ang="0">
                      <a:pos x="535" y="118"/>
                    </a:cxn>
                    <a:cxn ang="0">
                      <a:pos x="479" y="92"/>
                    </a:cxn>
                    <a:cxn ang="0">
                      <a:pos x="538" y="132"/>
                    </a:cxn>
                    <a:cxn ang="0">
                      <a:pos x="589" y="159"/>
                    </a:cxn>
                    <a:cxn ang="0">
                      <a:pos x="605" y="233"/>
                    </a:cxn>
                    <a:cxn ang="0">
                      <a:pos x="669" y="281"/>
                    </a:cxn>
                    <a:cxn ang="0">
                      <a:pos x="633" y="260"/>
                    </a:cxn>
                    <a:cxn ang="0">
                      <a:pos x="572" y="295"/>
                    </a:cxn>
                    <a:cxn ang="0">
                      <a:pos x="528" y="264"/>
                    </a:cxn>
                    <a:cxn ang="0">
                      <a:pos x="528" y="281"/>
                    </a:cxn>
                    <a:cxn ang="0">
                      <a:pos x="552" y="308"/>
                    </a:cxn>
                    <a:cxn ang="0">
                      <a:pos x="569" y="320"/>
                    </a:cxn>
                    <a:cxn ang="0">
                      <a:pos x="629" y="365"/>
                    </a:cxn>
                    <a:cxn ang="0">
                      <a:pos x="672" y="384"/>
                    </a:cxn>
                    <a:cxn ang="0">
                      <a:pos x="234" y="392"/>
                    </a:cxn>
                    <a:cxn ang="0">
                      <a:pos x="275" y="585"/>
                    </a:cxn>
                    <a:cxn ang="0">
                      <a:pos x="301" y="643"/>
                    </a:cxn>
                    <a:cxn ang="0">
                      <a:pos x="231" y="696"/>
                    </a:cxn>
                    <a:cxn ang="0">
                      <a:pos x="220" y="643"/>
                    </a:cxn>
                    <a:cxn ang="0">
                      <a:pos x="231" y="722"/>
                    </a:cxn>
                    <a:cxn ang="0">
                      <a:pos x="208" y="775"/>
                    </a:cxn>
                    <a:cxn ang="0">
                      <a:pos x="214" y="819"/>
                    </a:cxn>
                    <a:cxn ang="0">
                      <a:pos x="197" y="890"/>
                    </a:cxn>
                    <a:cxn ang="0">
                      <a:pos x="275" y="951"/>
                    </a:cxn>
                    <a:cxn ang="0">
                      <a:pos x="445" y="1048"/>
                    </a:cxn>
                    <a:cxn ang="0">
                      <a:pos x="415" y="1197"/>
                    </a:cxn>
                    <a:cxn ang="0">
                      <a:pos x="425" y="1184"/>
                    </a:cxn>
                    <a:cxn ang="0">
                      <a:pos x="451" y="1189"/>
                    </a:cxn>
                    <a:cxn ang="0">
                      <a:pos x="451" y="1096"/>
                    </a:cxn>
                    <a:cxn ang="0">
                      <a:pos x="432" y="1215"/>
                    </a:cxn>
                    <a:cxn ang="0">
                      <a:pos x="401" y="1249"/>
                    </a:cxn>
                    <a:cxn ang="0">
                      <a:pos x="348" y="1317"/>
                    </a:cxn>
                    <a:cxn ang="0">
                      <a:pos x="411" y="1375"/>
                    </a:cxn>
                    <a:cxn ang="0">
                      <a:pos x="241" y="1536"/>
                    </a:cxn>
                    <a:cxn ang="0">
                      <a:pos x="275" y="1696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/>
                  <a:ahLst/>
                  <a:cxnLst>
                    <a:cxn ang="0">
                      <a:pos x="315" y="627"/>
                    </a:cxn>
                    <a:cxn ang="0">
                      <a:pos x="284" y="553"/>
                    </a:cxn>
                    <a:cxn ang="0">
                      <a:pos x="194" y="438"/>
                    </a:cxn>
                    <a:cxn ang="0">
                      <a:pos x="200" y="500"/>
                    </a:cxn>
                    <a:cxn ang="0">
                      <a:pos x="221" y="583"/>
                    </a:cxn>
                    <a:cxn ang="0">
                      <a:pos x="187" y="540"/>
                    </a:cxn>
                    <a:cxn ang="0">
                      <a:pos x="147" y="540"/>
                    </a:cxn>
                    <a:cxn ang="0">
                      <a:pos x="147" y="504"/>
                    </a:cxn>
                    <a:cxn ang="0">
                      <a:pos x="137" y="474"/>
                    </a:cxn>
                    <a:cxn ang="0">
                      <a:pos x="73" y="522"/>
                    </a:cxn>
                    <a:cxn ang="0">
                      <a:pos x="46" y="457"/>
                    </a:cxn>
                    <a:cxn ang="0">
                      <a:pos x="107" y="457"/>
                    </a:cxn>
                    <a:cxn ang="0">
                      <a:pos x="137" y="434"/>
                    </a:cxn>
                    <a:cxn ang="0">
                      <a:pos x="167" y="403"/>
                    </a:cxn>
                    <a:cxn ang="0">
                      <a:pos x="151" y="347"/>
                    </a:cxn>
                    <a:cxn ang="0">
                      <a:pos x="137" y="311"/>
                    </a:cxn>
                    <a:cxn ang="0">
                      <a:pos x="80" y="268"/>
                    </a:cxn>
                    <a:cxn ang="0">
                      <a:pos x="208" y="8"/>
                    </a:cxn>
                    <a:cxn ang="0">
                      <a:pos x="570" y="106"/>
                    </a:cxn>
                    <a:cxn ang="0">
                      <a:pos x="596" y="114"/>
                    </a:cxn>
                    <a:cxn ang="0">
                      <a:pos x="661" y="110"/>
                    </a:cxn>
                    <a:cxn ang="0">
                      <a:pos x="667" y="149"/>
                    </a:cxn>
                    <a:cxn ang="0">
                      <a:pos x="725" y="184"/>
                    </a:cxn>
                    <a:cxn ang="0">
                      <a:pos x="751" y="207"/>
                    </a:cxn>
                    <a:cxn ang="0">
                      <a:pos x="704" y="193"/>
                    </a:cxn>
                    <a:cxn ang="0">
                      <a:pos x="681" y="228"/>
                    </a:cxn>
                    <a:cxn ang="0">
                      <a:pos x="627" y="193"/>
                    </a:cxn>
                    <a:cxn ang="0">
                      <a:pos x="704" y="254"/>
                    </a:cxn>
                    <a:cxn ang="0">
                      <a:pos x="810" y="311"/>
                    </a:cxn>
                    <a:cxn ang="0">
                      <a:pos x="741" y="307"/>
                    </a:cxn>
                    <a:cxn ang="0">
                      <a:pos x="810" y="339"/>
                    </a:cxn>
                    <a:cxn ang="0">
                      <a:pos x="810" y="432"/>
                    </a:cxn>
                    <a:cxn ang="0">
                      <a:pos x="768" y="491"/>
                    </a:cxn>
                    <a:cxn ang="0">
                      <a:pos x="795" y="553"/>
                    </a:cxn>
                    <a:cxn ang="0">
                      <a:pos x="748" y="517"/>
                    </a:cxn>
                    <a:cxn ang="0">
                      <a:pos x="727" y="451"/>
                    </a:cxn>
                    <a:cxn ang="0">
                      <a:pos x="653" y="469"/>
                    </a:cxn>
                    <a:cxn ang="0">
                      <a:pos x="630" y="553"/>
                    </a:cxn>
                    <a:cxn ang="0">
                      <a:pos x="596" y="478"/>
                    </a:cxn>
                    <a:cxn ang="0">
                      <a:pos x="563" y="536"/>
                    </a:cxn>
                    <a:cxn ang="0">
                      <a:pos x="556" y="530"/>
                    </a:cxn>
                    <a:cxn ang="0">
                      <a:pos x="520" y="575"/>
                    </a:cxn>
                    <a:cxn ang="0">
                      <a:pos x="429" y="522"/>
                    </a:cxn>
                    <a:cxn ang="0">
                      <a:pos x="422" y="557"/>
                    </a:cxn>
                    <a:cxn ang="0">
                      <a:pos x="493" y="605"/>
                    </a:cxn>
                    <a:cxn ang="0">
                      <a:pos x="439" y="622"/>
                    </a:cxn>
                    <a:cxn ang="0">
                      <a:pos x="586" y="650"/>
                    </a:cxn>
                    <a:cxn ang="0">
                      <a:pos x="496" y="650"/>
                    </a:cxn>
                    <a:cxn ang="0">
                      <a:pos x="496" y="676"/>
                    </a:cxn>
                    <a:cxn ang="0">
                      <a:pos x="529" y="680"/>
                    </a:cxn>
                    <a:cxn ang="0">
                      <a:pos x="452" y="680"/>
                    </a:cxn>
                    <a:cxn ang="0">
                      <a:pos x="422" y="715"/>
                    </a:cxn>
                    <a:cxn ang="0">
                      <a:pos x="278" y="711"/>
                    </a:cxn>
                    <a:cxn ang="0">
                      <a:pos x="416" y="728"/>
                    </a:cxn>
                    <a:cxn ang="0">
                      <a:pos x="255" y="742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/>
                  <a:ahLst/>
                  <a:cxnLst>
                    <a:cxn ang="0">
                      <a:pos x="157" y="493"/>
                    </a:cxn>
                    <a:cxn ang="0">
                      <a:pos x="108" y="533"/>
                    </a:cxn>
                    <a:cxn ang="0">
                      <a:pos x="241" y="410"/>
                    </a:cxn>
                    <a:cxn ang="0">
                      <a:pos x="230" y="410"/>
                    </a:cxn>
                    <a:cxn ang="0">
                      <a:pos x="197" y="410"/>
                    </a:cxn>
                    <a:cxn ang="0">
                      <a:pos x="211" y="357"/>
                    </a:cxn>
                    <a:cxn ang="0">
                      <a:pos x="187" y="367"/>
                    </a:cxn>
                    <a:cxn ang="0">
                      <a:pos x="147" y="423"/>
                    </a:cxn>
                    <a:cxn ang="0">
                      <a:pos x="145" y="262"/>
                    </a:cxn>
                    <a:cxn ang="0">
                      <a:pos x="161" y="195"/>
                    </a:cxn>
                    <a:cxn ang="0">
                      <a:pos x="200" y="143"/>
                    </a:cxn>
                    <a:cxn ang="0">
                      <a:pos x="171" y="170"/>
                    </a:cxn>
                    <a:cxn ang="0">
                      <a:pos x="187" y="136"/>
                    </a:cxn>
                    <a:cxn ang="0">
                      <a:pos x="164" y="113"/>
                    </a:cxn>
                    <a:cxn ang="0">
                      <a:pos x="175" y="91"/>
                    </a:cxn>
                    <a:cxn ang="0">
                      <a:pos x="164" y="74"/>
                    </a:cxn>
                    <a:cxn ang="0">
                      <a:pos x="147" y="53"/>
                    </a:cxn>
                    <a:cxn ang="0">
                      <a:pos x="52" y="0"/>
                    </a:cxn>
                    <a:cxn ang="0">
                      <a:pos x="128" y="53"/>
                    </a:cxn>
                    <a:cxn ang="0">
                      <a:pos x="135" y="78"/>
                    </a:cxn>
                    <a:cxn ang="0">
                      <a:pos x="108" y="48"/>
                    </a:cxn>
                    <a:cxn ang="0">
                      <a:pos x="82" y="61"/>
                    </a:cxn>
                    <a:cxn ang="0">
                      <a:pos x="95" y="70"/>
                    </a:cxn>
                    <a:cxn ang="0">
                      <a:pos x="131" y="87"/>
                    </a:cxn>
                    <a:cxn ang="0">
                      <a:pos x="131" y="109"/>
                    </a:cxn>
                    <a:cxn ang="0">
                      <a:pos x="108" y="100"/>
                    </a:cxn>
                    <a:cxn ang="0">
                      <a:pos x="72" y="122"/>
                    </a:cxn>
                    <a:cxn ang="0">
                      <a:pos x="105" y="113"/>
                    </a:cxn>
                    <a:cxn ang="0">
                      <a:pos x="135" y="130"/>
                    </a:cxn>
                    <a:cxn ang="0">
                      <a:pos x="124" y="130"/>
                    </a:cxn>
                    <a:cxn ang="0">
                      <a:pos x="101" y="130"/>
                    </a:cxn>
                    <a:cxn ang="0">
                      <a:pos x="101" y="170"/>
                    </a:cxn>
                    <a:cxn ang="0">
                      <a:pos x="75" y="148"/>
                    </a:cxn>
                    <a:cxn ang="0">
                      <a:pos x="65" y="96"/>
                    </a:cxn>
                    <a:cxn ang="0">
                      <a:pos x="72" y="70"/>
                    </a:cxn>
                    <a:cxn ang="0">
                      <a:pos x="52" y="74"/>
                    </a:cxn>
                    <a:cxn ang="0">
                      <a:pos x="52" y="109"/>
                    </a:cxn>
                    <a:cxn ang="0">
                      <a:pos x="23" y="104"/>
                    </a:cxn>
                    <a:cxn ang="0">
                      <a:pos x="52" y="148"/>
                    </a:cxn>
                    <a:cxn ang="0">
                      <a:pos x="35" y="174"/>
                    </a:cxn>
                    <a:cxn ang="0">
                      <a:pos x="78" y="174"/>
                    </a:cxn>
                    <a:cxn ang="0">
                      <a:pos x="42" y="191"/>
                    </a:cxn>
                    <a:cxn ang="0">
                      <a:pos x="78" y="191"/>
                    </a:cxn>
                    <a:cxn ang="0">
                      <a:pos x="108" y="210"/>
                    </a:cxn>
                    <a:cxn ang="0">
                      <a:pos x="135" y="184"/>
                    </a:cxn>
                    <a:cxn ang="0">
                      <a:pos x="124" y="214"/>
                    </a:cxn>
                    <a:cxn ang="0">
                      <a:pos x="92" y="201"/>
                    </a:cxn>
                    <a:cxn ang="0">
                      <a:pos x="122" y="275"/>
                    </a:cxn>
                    <a:cxn ang="0">
                      <a:pos x="115" y="301"/>
                    </a:cxn>
                    <a:cxn ang="0">
                      <a:pos x="80" y="46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/>
                  <a:ahLst/>
                  <a:cxnLst>
                    <a:cxn ang="0">
                      <a:pos x="59" y="584"/>
                    </a:cxn>
                    <a:cxn ang="0">
                      <a:pos x="23" y="511"/>
                    </a:cxn>
                    <a:cxn ang="0">
                      <a:pos x="59" y="523"/>
                    </a:cxn>
                    <a:cxn ang="0">
                      <a:pos x="170" y="467"/>
                    </a:cxn>
                    <a:cxn ang="0">
                      <a:pos x="164" y="383"/>
                    </a:cxn>
                    <a:cxn ang="0">
                      <a:pos x="217" y="349"/>
                    </a:cxn>
                    <a:cxn ang="0">
                      <a:pos x="315" y="165"/>
                    </a:cxn>
                    <a:cxn ang="0">
                      <a:pos x="345" y="148"/>
                    </a:cxn>
                    <a:cxn ang="0">
                      <a:pos x="429" y="108"/>
                    </a:cxn>
                    <a:cxn ang="0">
                      <a:pos x="436" y="56"/>
                    </a:cxn>
                    <a:cxn ang="0">
                      <a:pos x="433" y="29"/>
                    </a:cxn>
                    <a:cxn ang="0">
                      <a:pos x="426" y="74"/>
                    </a:cxn>
                    <a:cxn ang="0">
                      <a:pos x="439" y="95"/>
                    </a:cxn>
                    <a:cxn ang="0">
                      <a:pos x="449" y="134"/>
                    </a:cxn>
                    <a:cxn ang="0">
                      <a:pos x="472" y="130"/>
                    </a:cxn>
                    <a:cxn ang="0">
                      <a:pos x="349" y="161"/>
                    </a:cxn>
                    <a:cxn ang="0">
                      <a:pos x="369" y="161"/>
                    </a:cxn>
                    <a:cxn ang="0">
                      <a:pos x="419" y="169"/>
                    </a:cxn>
                    <a:cxn ang="0">
                      <a:pos x="433" y="165"/>
                    </a:cxn>
                    <a:cxn ang="0">
                      <a:pos x="506" y="130"/>
                    </a:cxn>
                    <a:cxn ang="0">
                      <a:pos x="536" y="117"/>
                    </a:cxn>
                    <a:cxn ang="0">
                      <a:pos x="574" y="156"/>
                    </a:cxn>
                    <a:cxn ang="0">
                      <a:pos x="695" y="127"/>
                    </a:cxn>
                    <a:cxn ang="0">
                      <a:pos x="590" y="165"/>
                    </a:cxn>
                    <a:cxn ang="0">
                      <a:pos x="550" y="182"/>
                    </a:cxn>
                    <a:cxn ang="0">
                      <a:pos x="540" y="156"/>
                    </a:cxn>
                    <a:cxn ang="0">
                      <a:pos x="496" y="156"/>
                    </a:cxn>
                    <a:cxn ang="0">
                      <a:pos x="426" y="182"/>
                    </a:cxn>
                    <a:cxn ang="0">
                      <a:pos x="413" y="182"/>
                    </a:cxn>
                    <a:cxn ang="0">
                      <a:pos x="419" y="214"/>
                    </a:cxn>
                    <a:cxn ang="0">
                      <a:pos x="402" y="230"/>
                    </a:cxn>
                    <a:cxn ang="0">
                      <a:pos x="366" y="209"/>
                    </a:cxn>
                    <a:cxn ang="0">
                      <a:pos x="349" y="253"/>
                    </a:cxn>
                    <a:cxn ang="0">
                      <a:pos x="312" y="248"/>
                    </a:cxn>
                    <a:cxn ang="0">
                      <a:pos x="345" y="253"/>
                    </a:cxn>
                    <a:cxn ang="0">
                      <a:pos x="413" y="230"/>
                    </a:cxn>
                    <a:cxn ang="0">
                      <a:pos x="462" y="236"/>
                    </a:cxn>
                    <a:cxn ang="0">
                      <a:pos x="516" y="196"/>
                    </a:cxn>
                    <a:cxn ang="0">
                      <a:pos x="530" y="192"/>
                    </a:cxn>
                    <a:cxn ang="0">
                      <a:pos x="621" y="148"/>
                    </a:cxn>
                    <a:cxn ang="0">
                      <a:pos x="687" y="127"/>
                    </a:cxn>
                    <a:cxn ang="0">
                      <a:pos x="607" y="178"/>
                    </a:cxn>
                    <a:cxn ang="0">
                      <a:pos x="556" y="218"/>
                    </a:cxn>
                    <a:cxn ang="0">
                      <a:pos x="402" y="283"/>
                    </a:cxn>
                    <a:cxn ang="0">
                      <a:pos x="258" y="398"/>
                    </a:cxn>
                    <a:cxn ang="0">
                      <a:pos x="274" y="415"/>
                    </a:cxn>
                    <a:cxn ang="0">
                      <a:pos x="241" y="445"/>
                    </a:cxn>
                    <a:cxn ang="0">
                      <a:pos x="207" y="467"/>
                    </a:cxn>
                    <a:cxn ang="0">
                      <a:pos x="274" y="475"/>
                    </a:cxn>
                    <a:cxn ang="0">
                      <a:pos x="258" y="489"/>
                    </a:cxn>
                    <a:cxn ang="0">
                      <a:pos x="194" y="489"/>
                    </a:cxn>
                    <a:cxn ang="0">
                      <a:pos x="46" y="682"/>
                    </a:cxn>
                    <a:cxn ang="0">
                      <a:pos x="207" y="686"/>
                    </a:cxn>
                    <a:cxn ang="0">
                      <a:pos x="210" y="707"/>
                    </a:cxn>
                    <a:cxn ang="0">
                      <a:pos x="120" y="703"/>
                    </a:cxn>
                    <a:cxn ang="0">
                      <a:pos x="0" y="629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/>
                <a:ahLst/>
                <a:cxnLst>
                  <a:cxn ang="0">
                    <a:pos x="301" y="358"/>
                  </a:cxn>
                  <a:cxn ang="0">
                    <a:pos x="312" y="215"/>
                  </a:cxn>
                  <a:cxn ang="0">
                    <a:pos x="405" y="163"/>
                  </a:cxn>
                  <a:cxn ang="0">
                    <a:pos x="385" y="173"/>
                  </a:cxn>
                  <a:cxn ang="0">
                    <a:pos x="323" y="215"/>
                  </a:cxn>
                  <a:cxn ang="0">
                    <a:pos x="354" y="153"/>
                  </a:cxn>
                  <a:cxn ang="0">
                    <a:pos x="437" y="122"/>
                  </a:cxn>
                  <a:cxn ang="0">
                    <a:pos x="469" y="102"/>
                  </a:cxn>
                  <a:cxn ang="0">
                    <a:pos x="448" y="102"/>
                  </a:cxn>
                  <a:cxn ang="0">
                    <a:pos x="405" y="102"/>
                  </a:cxn>
                  <a:cxn ang="0">
                    <a:pos x="478" y="82"/>
                  </a:cxn>
                  <a:cxn ang="0">
                    <a:pos x="488" y="29"/>
                  </a:cxn>
                  <a:cxn ang="0">
                    <a:pos x="437" y="29"/>
                  </a:cxn>
                  <a:cxn ang="0">
                    <a:pos x="416" y="61"/>
                  </a:cxn>
                  <a:cxn ang="0">
                    <a:pos x="375" y="82"/>
                  </a:cxn>
                  <a:cxn ang="0">
                    <a:pos x="323" y="122"/>
                  </a:cxn>
                  <a:cxn ang="0">
                    <a:pos x="301" y="102"/>
                  </a:cxn>
                  <a:cxn ang="0">
                    <a:pos x="343" y="82"/>
                  </a:cxn>
                  <a:cxn ang="0">
                    <a:pos x="375" y="41"/>
                  </a:cxn>
                  <a:cxn ang="0">
                    <a:pos x="343" y="41"/>
                  </a:cxn>
                  <a:cxn ang="0">
                    <a:pos x="332" y="41"/>
                  </a:cxn>
                  <a:cxn ang="0">
                    <a:pos x="343" y="0"/>
                  </a:cxn>
                  <a:cxn ang="0">
                    <a:pos x="323" y="29"/>
                  </a:cxn>
                  <a:cxn ang="0">
                    <a:pos x="291" y="29"/>
                  </a:cxn>
                  <a:cxn ang="0">
                    <a:pos x="259" y="29"/>
                  </a:cxn>
                  <a:cxn ang="0">
                    <a:pos x="270" y="61"/>
                  </a:cxn>
                  <a:cxn ang="0">
                    <a:pos x="270" y="92"/>
                  </a:cxn>
                  <a:cxn ang="0">
                    <a:pos x="250" y="102"/>
                  </a:cxn>
                  <a:cxn ang="0">
                    <a:pos x="155" y="92"/>
                  </a:cxn>
                  <a:cxn ang="0">
                    <a:pos x="124" y="71"/>
                  </a:cxn>
                  <a:cxn ang="0">
                    <a:pos x="83" y="50"/>
                  </a:cxn>
                  <a:cxn ang="0">
                    <a:pos x="31" y="41"/>
                  </a:cxn>
                  <a:cxn ang="0">
                    <a:pos x="83" y="82"/>
                  </a:cxn>
                  <a:cxn ang="0">
                    <a:pos x="41" y="92"/>
                  </a:cxn>
                  <a:cxn ang="0">
                    <a:pos x="83" y="111"/>
                  </a:cxn>
                  <a:cxn ang="0">
                    <a:pos x="155" y="143"/>
                  </a:cxn>
                  <a:cxn ang="0">
                    <a:pos x="250" y="215"/>
                  </a:cxn>
                  <a:cxn ang="0">
                    <a:pos x="124" y="132"/>
                  </a:cxn>
                  <a:cxn ang="0">
                    <a:pos x="134" y="163"/>
                  </a:cxn>
                  <a:cxn ang="0">
                    <a:pos x="177" y="194"/>
                  </a:cxn>
                  <a:cxn ang="0">
                    <a:pos x="270" y="369"/>
                  </a:cxn>
                  <a:cxn ang="0">
                    <a:pos x="301" y="409"/>
                  </a:cxn>
                  <a:cxn ang="0">
                    <a:pos x="350" y="392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/>
                <a:ahLst/>
                <a:cxnLst>
                  <a:cxn ang="0">
                    <a:pos x="3041" y="0"/>
                  </a:cxn>
                  <a:cxn ang="0">
                    <a:pos x="2907" y="63"/>
                  </a:cxn>
                  <a:cxn ang="0">
                    <a:pos x="2742" y="63"/>
                  </a:cxn>
                  <a:cxn ang="0">
                    <a:pos x="2504" y="9"/>
                  </a:cxn>
                  <a:cxn ang="0">
                    <a:pos x="2384" y="9"/>
                  </a:cxn>
                  <a:cxn ang="0">
                    <a:pos x="2309" y="53"/>
                  </a:cxn>
                  <a:cxn ang="0">
                    <a:pos x="2175" y="4"/>
                  </a:cxn>
                  <a:cxn ang="0">
                    <a:pos x="2085" y="48"/>
                  </a:cxn>
                  <a:cxn ang="0">
                    <a:pos x="2011" y="68"/>
                  </a:cxn>
                  <a:cxn ang="0">
                    <a:pos x="1906" y="28"/>
                  </a:cxn>
                  <a:cxn ang="0">
                    <a:pos x="1846" y="102"/>
                  </a:cxn>
                  <a:cxn ang="0">
                    <a:pos x="1763" y="131"/>
                  </a:cxn>
                  <a:cxn ang="0">
                    <a:pos x="1667" y="87"/>
                  </a:cxn>
                  <a:cxn ang="0">
                    <a:pos x="1533" y="78"/>
                  </a:cxn>
                  <a:cxn ang="0">
                    <a:pos x="1488" y="63"/>
                  </a:cxn>
                  <a:cxn ang="0">
                    <a:pos x="1414" y="82"/>
                  </a:cxn>
                  <a:cxn ang="0">
                    <a:pos x="1278" y="136"/>
                  </a:cxn>
                  <a:cxn ang="0">
                    <a:pos x="1175" y="185"/>
                  </a:cxn>
                  <a:cxn ang="0">
                    <a:pos x="1115" y="238"/>
                  </a:cxn>
                  <a:cxn ang="0">
                    <a:pos x="1069" y="248"/>
                  </a:cxn>
                  <a:cxn ang="0">
                    <a:pos x="1069" y="296"/>
                  </a:cxn>
                  <a:cxn ang="0">
                    <a:pos x="951" y="336"/>
                  </a:cxn>
                  <a:cxn ang="0">
                    <a:pos x="845" y="350"/>
                  </a:cxn>
                  <a:cxn ang="0">
                    <a:pos x="860" y="380"/>
                  </a:cxn>
                  <a:cxn ang="0">
                    <a:pos x="816" y="501"/>
                  </a:cxn>
                  <a:cxn ang="0">
                    <a:pos x="667" y="565"/>
                  </a:cxn>
                  <a:cxn ang="0">
                    <a:pos x="0" y="668"/>
                  </a:cxn>
                  <a:cxn ang="0">
                    <a:pos x="726" y="681"/>
                  </a:cxn>
                  <a:cxn ang="0">
                    <a:pos x="756" y="648"/>
                  </a:cxn>
                  <a:cxn ang="0">
                    <a:pos x="876" y="667"/>
                  </a:cxn>
                  <a:cxn ang="0">
                    <a:pos x="1297" y="686"/>
                  </a:cxn>
                  <a:cxn ang="0">
                    <a:pos x="983" y="730"/>
                  </a:cxn>
                  <a:cxn ang="0">
                    <a:pos x="1178" y="740"/>
                  </a:cxn>
                  <a:cxn ang="0">
                    <a:pos x="1898" y="754"/>
                  </a:cxn>
                  <a:cxn ang="0">
                    <a:pos x="2284" y="733"/>
                  </a:cxn>
                  <a:cxn ang="0">
                    <a:pos x="3090" y="715"/>
                  </a:cxn>
                  <a:cxn ang="0">
                    <a:pos x="2923" y="681"/>
                  </a:cxn>
                  <a:cxn ang="0">
                    <a:pos x="3090" y="642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EF07E9-1DB5-4921-A185-A915EE9BA261}" type="datetimeFigureOut">
              <a:rPr lang="de-DE" smtClean="0"/>
              <a:pPr/>
              <a:t>26.08.2014</a:t>
            </a:fld>
            <a:endParaRPr lang="de-DE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FC3053-48B5-4A26-B6D2-4E5B67C23F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Makro_Frea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Textof_the_GNU_Free_Documentation_Licen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520" y="836712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Tiere und Pflanzen </a:t>
            </a:r>
          </a:p>
          <a:p>
            <a:pPr algn="ctr"/>
            <a:r>
              <a:rPr lang="de-D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der Bibel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44208" y="6093296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Roger Liebi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3140968"/>
            <a:ext cx="85689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Teil I:</a:t>
            </a:r>
          </a:p>
          <a:p>
            <a:pPr algn="ctr"/>
            <a:r>
              <a:rPr lang="de-D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Tiere im Buch der Sprüche</a:t>
            </a:r>
          </a:p>
          <a:p>
            <a:pPr algn="ctr"/>
            <a:endParaRPr lang="de-DE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184576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Drei sind es, die zu wunderbar für mich sind, und vier, die ich nicht erkenne: </a:t>
            </a: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der Weg des Adlers am Himmel,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</a:t>
            </a:r>
            <a:r>
              <a:rPr lang="de-DE" sz="2400" dirty="0" smtClean="0">
                <a:solidFill>
                  <a:srgbClr val="00FF00"/>
                </a:solidFill>
              </a:rPr>
              <a:t>der Weg einer Schlange auf dem Felsen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6444208" y="6093296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688632" cy="4968552"/>
          </a:xfrm>
        </p:spPr>
        <p:txBody>
          <a:bodyPr/>
          <a:lstStyle/>
          <a:p>
            <a:r>
              <a:rPr lang="de-DE" sz="2400" dirty="0" smtClean="0"/>
              <a:t>4 Fortbewegungstechniken: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Schlängeln:</a:t>
            </a:r>
            <a:r>
              <a:rPr lang="de-DE" sz="2000" dirty="0" smtClean="0"/>
              <a:t> Muskeln drücken sich beidseitig von kleinen Gegenständigen (Steinchen und Ästchen) ab (im Dschungel)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Gerades Kriechen: </a:t>
            </a:r>
            <a:r>
              <a:rPr lang="de-DE" sz="2000" dirty="0" smtClean="0"/>
              <a:t>periodisch verlaufende Wellen von Muskelkontraktionen (in </a:t>
            </a:r>
            <a:r>
              <a:rPr lang="de-DE" sz="2000" dirty="0" err="1" smtClean="0"/>
              <a:t>Spoalten</a:t>
            </a:r>
            <a:r>
              <a:rPr lang="de-DE" sz="2000" dirty="0" smtClean="0"/>
              <a:t> und Röhren)</a:t>
            </a:r>
          </a:p>
          <a:p>
            <a:pPr lvl="1"/>
            <a:r>
              <a:rPr lang="de-DE" sz="2000" dirty="0" smtClean="0">
                <a:solidFill>
                  <a:srgbClr val="00FF00"/>
                </a:solidFill>
              </a:rPr>
              <a:t>Seitenwinden:</a:t>
            </a:r>
            <a:r>
              <a:rPr lang="de-DE" sz="2000" dirty="0" smtClean="0"/>
              <a:t> s. Grafik, wenig Berührungsstellen (Sandwüste)</a:t>
            </a:r>
          </a:p>
          <a:p>
            <a:pPr lvl="1"/>
            <a:r>
              <a:rPr lang="de-DE" sz="2000" dirty="0" err="1" smtClean="0">
                <a:solidFill>
                  <a:srgbClr val="00FF00"/>
                </a:solidFill>
              </a:rPr>
              <a:t>Zieharmonika</a:t>
            </a:r>
            <a:r>
              <a:rPr lang="de-DE" sz="2000" dirty="0" smtClean="0">
                <a:solidFill>
                  <a:srgbClr val="00FF00"/>
                </a:solidFill>
              </a:rPr>
              <a:t>-Bewegung: </a:t>
            </a:r>
            <a:r>
              <a:rPr lang="de-DE" sz="2000" dirty="0" smtClean="0"/>
              <a:t>zieht hinteren Teil an sich in engen Schleifen, streckt Vorderteil nach vorne, zieht Schwanz nach (auf Felsen)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020272" y="6309320"/>
            <a:ext cx="1944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Preto</a:t>
            </a:r>
            <a:r>
              <a:rPr lang="de-DE" sz="1200" dirty="0" smtClean="0"/>
              <a:t>(m)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5" name="Grafik 4" descr="Sidewindingtrac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05064"/>
            <a:ext cx="3048000" cy="2286000"/>
          </a:xfrm>
          <a:prstGeom prst="rect">
            <a:avLst/>
          </a:prstGeom>
        </p:spPr>
      </p:pic>
      <p:pic>
        <p:nvPicPr>
          <p:cNvPr id="82946" name="Picture 2" descr="http://upload.wikimedia.org/wikipedia/commons/a/a9/Crotalus_scutulatus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968413" cy="223224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817240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Der Weg der Schlange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28800"/>
            <a:ext cx="3096344" cy="4114800"/>
          </a:xfrm>
        </p:spPr>
        <p:txBody>
          <a:bodyPr/>
          <a:lstStyle/>
          <a:p>
            <a:r>
              <a:rPr lang="de-DE" sz="2400" dirty="0" smtClean="0"/>
              <a:t>Fluch über die Schlange: auf dem Bauch kriechen (1Mo 3,14)</a:t>
            </a:r>
          </a:p>
          <a:p>
            <a:r>
              <a:rPr lang="de-DE" sz="2400" dirty="0" smtClean="0"/>
              <a:t>Staub fressen (1Mo 3,14)</a:t>
            </a:r>
            <a:endParaRPr lang="de-DE" sz="2400" dirty="0"/>
          </a:p>
        </p:txBody>
      </p:sp>
      <p:pic>
        <p:nvPicPr>
          <p:cNvPr id="81922" name="Picture 2" descr="File:Anal sp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1844824"/>
            <a:ext cx="5236945" cy="345638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660232" y="1484784"/>
            <a:ext cx="229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Dawson CC-BY-SA 2.5 </a:t>
            </a:r>
            <a:r>
              <a:rPr lang="de-DE" sz="1200" dirty="0" err="1" smtClean="0"/>
              <a:t>generic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3779912" y="537321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Ansätze von Beinen beim Becken (Python)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1285875" y="3857625"/>
            <a:ext cx="642938" cy="1928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1571625" y="4000500"/>
            <a:ext cx="1000125" cy="1857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3000375" y="4143375"/>
            <a:ext cx="71438" cy="2143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580112" y="6309320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0"/>
            <a:ext cx="52720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3357563" y="6357938"/>
            <a:ext cx="2327275" cy="246062"/>
          </a:xfr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000" dirty="0" smtClean="0"/>
              <a:t>Jens </a:t>
            </a:r>
            <a:r>
              <a:rPr lang="de-DE" sz="1000" dirty="0" err="1" smtClean="0"/>
              <a:t>Raschendorf</a:t>
            </a:r>
            <a:r>
              <a:rPr lang="de-DE" sz="1000" dirty="0" smtClean="0"/>
              <a:t> CC-BY-SA 2.5</a:t>
            </a:r>
            <a:endParaRPr lang="de-DE" sz="1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428750"/>
            <a:ext cx="8964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Infrarotrezeptoren zur Wahrnehmung von Temperaturunterschieden bis zu 0.026 </a:t>
            </a:r>
            <a:r>
              <a:rPr lang="de-CH" sz="32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Damit kann die Schlange im Dunkeln sehen!</a:t>
            </a: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5796136" y="5805264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-41275"/>
            <a:ext cx="10474326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Die Labialgruben der Python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53252" name="Textfeld 4"/>
          <p:cNvSpPr txBox="1">
            <a:spLocks noChangeArrowheads="1"/>
          </p:cNvSpPr>
          <p:nvPr/>
        </p:nvSpPr>
        <p:spPr bwMode="auto">
          <a:xfrm>
            <a:off x="5580112" y="6309320"/>
            <a:ext cx="2556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Rainer Altenkamp, Berlin, GNU 1.2</a:t>
            </a:r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500063" y="4214813"/>
            <a:ext cx="1377950" cy="246062"/>
          </a:xfrm>
        </p:spPr>
        <p:txBody>
          <a:bodyPr wrap="none" rtlCol="0">
            <a:spAutoFit/>
          </a:bodyPr>
          <a:lstStyle/>
          <a:p>
            <a:pPr>
              <a:buFontTx/>
              <a:buNone/>
              <a:defRPr/>
            </a:pPr>
            <a:r>
              <a:rPr lang="de-DE" sz="1000" dirty="0" smtClean="0"/>
              <a:t>Arno / </a:t>
            </a:r>
            <a:r>
              <a:rPr lang="de-DE" sz="1000" dirty="0" err="1" smtClean="0"/>
              <a:t>Coen</a:t>
            </a:r>
            <a:r>
              <a:rPr lang="de-DE" sz="1000" dirty="0" smtClean="0"/>
              <a:t> GNU 1.2</a:t>
            </a:r>
            <a:endParaRPr lang="de-DE" sz="1000" dirty="0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572000"/>
            <a:ext cx="38481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428750"/>
            <a:ext cx="8964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Infrarotrezeptoren zur Wahrnehmung von Temperaturunterschieden bis zu 0.026 </a:t>
            </a:r>
            <a:r>
              <a:rPr lang="de-CH" sz="3200" kern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Damit kann die Schlange im Dunkeln sehen!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Die gespaltene Zunge kann gleichzeitig zwei verschiedene Duftstoffe aufnehmen.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de-DE" sz="30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Im </a:t>
            </a:r>
            <a:r>
              <a:rPr lang="de-CH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Jacobschen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Organ (zwei kleine </a:t>
            </a:r>
            <a:r>
              <a:rPr lang="de-CH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Vertie-fungen</a:t>
            </a: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im Gaumen) werden die Moleküle analysiert.</a:t>
            </a: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b="87"/>
          <a:stretch>
            <a:fillRect/>
          </a:stretch>
        </p:blipFill>
        <p:spPr bwMode="auto">
          <a:xfrm>
            <a:off x="0" y="-571500"/>
            <a:ext cx="9144000" cy="762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715375" cy="13843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</a:rPr>
              <a:t>Das </a:t>
            </a:r>
            <a:r>
              <a:rPr lang="de-DE" dirty="0" err="1" smtClean="0">
                <a:solidFill>
                  <a:srgbClr val="00FF00"/>
                </a:solidFill>
              </a:rPr>
              <a:t>Jacobsche</a:t>
            </a:r>
            <a:r>
              <a:rPr lang="de-DE" dirty="0" smtClean="0">
                <a:solidFill>
                  <a:srgbClr val="00FF00"/>
                </a:solidFill>
              </a:rPr>
              <a:t> Organ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9388" y="1600200"/>
            <a:ext cx="8964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de-CH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Dadurch kann sich die Schlange durch stetes Züngeln räumlich orientieren!</a:t>
            </a:r>
            <a:endParaRPr lang="de-DE" sz="30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6325" name="Textfeld 4"/>
          <p:cNvSpPr txBox="1">
            <a:spLocks noChangeArrowheads="1"/>
          </p:cNvSpPr>
          <p:nvPr/>
        </p:nvSpPr>
        <p:spPr bwMode="auto">
          <a:xfrm>
            <a:off x="214313" y="6143625"/>
            <a:ext cx="1891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Patrick </a:t>
            </a:r>
            <a:r>
              <a:rPr lang="de-DE" sz="1200" dirty="0" err="1"/>
              <a:t>Coin</a:t>
            </a:r>
            <a:r>
              <a:rPr lang="de-DE" sz="1200" dirty="0"/>
              <a:t> cc-</a:t>
            </a:r>
            <a:r>
              <a:rPr lang="de-DE" sz="1200" dirty="0" err="1"/>
              <a:t>by</a:t>
            </a:r>
            <a:r>
              <a:rPr lang="de-DE" sz="1200" dirty="0"/>
              <a:t>-</a:t>
            </a:r>
            <a:r>
              <a:rPr lang="de-DE" sz="1200" dirty="0" err="1"/>
              <a:t>sa</a:t>
            </a:r>
            <a:r>
              <a:rPr lang="de-DE" sz="1200" dirty="0"/>
              <a:t> 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le:Phoenician 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166"/>
            <a:ext cx="9220642" cy="699416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3. Der Weg des Schiffes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653136"/>
            <a:ext cx="5184576" cy="468914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…	</a:t>
            </a:r>
            <a:r>
              <a:rPr lang="de-DE" sz="2400" dirty="0" smtClean="0">
                <a:solidFill>
                  <a:srgbClr val="00FF00"/>
                </a:solidFill>
              </a:rPr>
              <a:t>der Weg eines Schiffes im Herzen des Meeres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76256" y="6237312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Elie plus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551723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Phönizisches Schiff</a:t>
            </a:r>
          </a:p>
          <a:p>
            <a:r>
              <a:rPr lang="de-DE" dirty="0" smtClean="0"/>
              <a:t>auf einem </a:t>
            </a:r>
            <a:r>
              <a:rPr lang="de-DE" dirty="0" err="1" smtClean="0"/>
              <a:t>Sakrophag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2276872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Archimedische Prinzip</a:t>
            </a:r>
          </a:p>
          <a:p>
            <a:r>
              <a:rPr lang="de-DE" dirty="0" smtClean="0"/>
              <a:t>entdeckt: 212 v. Chr.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457200"/>
            <a:ext cx="8352928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Beispiel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von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Jesus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Christus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9512" y="1828800"/>
            <a:ext cx="8784976" cy="4114800"/>
          </a:xfrm>
        </p:spPr>
        <p:txBody>
          <a:bodyPr/>
          <a:lstStyle/>
          <a:p>
            <a:r>
              <a:rPr lang="de-DE" sz="2400" dirty="0" smtClean="0"/>
              <a:t>Luk 12,7: </a:t>
            </a:r>
            <a:r>
              <a:rPr lang="de-DE" sz="2400" dirty="0" smtClean="0">
                <a:solidFill>
                  <a:srgbClr val="FFFF00"/>
                </a:solidFill>
              </a:rPr>
              <a:t>Ihr seid vorzüglicher als viele </a:t>
            </a:r>
            <a:r>
              <a:rPr lang="de-DE" sz="2400" dirty="0" smtClean="0">
                <a:solidFill>
                  <a:srgbClr val="00FF00"/>
                </a:solidFill>
              </a:rPr>
              <a:t>Sperlinge</a:t>
            </a:r>
            <a:r>
              <a:rPr lang="de-DE" sz="2400" dirty="0" smtClean="0">
                <a:solidFill>
                  <a:srgbClr val="FFFF00"/>
                </a:solidFill>
              </a:rPr>
              <a:t> …</a:t>
            </a:r>
          </a:p>
          <a:p>
            <a:r>
              <a:rPr lang="de-DE" sz="2400" dirty="0" smtClean="0"/>
              <a:t>Luk 12,24: </a:t>
            </a:r>
            <a:r>
              <a:rPr lang="de-DE" sz="2400" dirty="0" smtClean="0">
                <a:solidFill>
                  <a:srgbClr val="FFFF00"/>
                </a:solidFill>
              </a:rPr>
              <a:t>Betrachtet die </a:t>
            </a:r>
            <a:r>
              <a:rPr lang="de-DE" sz="2400" dirty="0" smtClean="0">
                <a:solidFill>
                  <a:srgbClr val="00FF00"/>
                </a:solidFill>
              </a:rPr>
              <a:t>Raben</a:t>
            </a:r>
            <a:r>
              <a:rPr lang="de-DE" sz="2400" dirty="0" smtClean="0">
                <a:solidFill>
                  <a:srgbClr val="FFFF00"/>
                </a:solidFill>
              </a:rPr>
              <a:t>, dass sie nicht …</a:t>
            </a:r>
          </a:p>
          <a:p>
            <a:r>
              <a:rPr lang="de-DE" sz="2400" dirty="0" smtClean="0"/>
              <a:t>Luk 12,27: </a:t>
            </a:r>
            <a:r>
              <a:rPr lang="de-DE" sz="2400" dirty="0" smtClean="0">
                <a:solidFill>
                  <a:srgbClr val="FFFF00"/>
                </a:solidFill>
              </a:rPr>
              <a:t>Betrachtet die </a:t>
            </a:r>
            <a:r>
              <a:rPr lang="de-DE" sz="2400" dirty="0" smtClean="0">
                <a:solidFill>
                  <a:srgbClr val="00FF00"/>
                </a:solidFill>
              </a:rPr>
              <a:t>Lilien</a:t>
            </a:r>
            <a:r>
              <a:rPr lang="de-DE" sz="2400" dirty="0" smtClean="0">
                <a:solidFill>
                  <a:srgbClr val="FFFF00"/>
                </a:solidFill>
              </a:rPr>
              <a:t>, …</a:t>
            </a:r>
          </a:p>
          <a:p>
            <a:r>
              <a:rPr lang="de-DE" sz="2400" dirty="0" err="1" smtClean="0"/>
              <a:t>Joh</a:t>
            </a:r>
            <a:r>
              <a:rPr lang="de-DE" sz="2400" dirty="0" smtClean="0"/>
              <a:t> 12,24: </a:t>
            </a:r>
            <a:r>
              <a:rPr lang="de-DE" sz="2400" dirty="0" smtClean="0">
                <a:solidFill>
                  <a:srgbClr val="FFFF00"/>
                </a:solidFill>
              </a:rPr>
              <a:t>Wenn das </a:t>
            </a:r>
            <a:r>
              <a:rPr lang="de-DE" sz="2400" dirty="0" smtClean="0">
                <a:solidFill>
                  <a:srgbClr val="00FF00"/>
                </a:solidFill>
              </a:rPr>
              <a:t>Weizenkorn</a:t>
            </a:r>
            <a:r>
              <a:rPr lang="de-DE" sz="2400" dirty="0" smtClean="0">
                <a:solidFill>
                  <a:srgbClr val="FFFF00"/>
                </a:solidFill>
              </a:rPr>
              <a:t> nicht in die Erde fällt und </a:t>
            </a:r>
            <a:r>
              <a:rPr lang="de-DE" sz="2400" dirty="0" err="1" smtClean="0">
                <a:solidFill>
                  <a:srgbClr val="FFFF00"/>
                </a:solidFill>
              </a:rPr>
              <a:t>stribt</a:t>
            </a:r>
            <a:r>
              <a:rPr lang="de-DE" sz="2400" dirty="0" smtClean="0">
                <a:solidFill>
                  <a:srgbClr val="FFFF00"/>
                </a:solidFill>
              </a:rPr>
              <a:t>, …</a:t>
            </a:r>
          </a:p>
          <a:p>
            <a:r>
              <a:rPr lang="de-DE" sz="2400" dirty="0" smtClean="0"/>
              <a:t>Mat 10,16: </a:t>
            </a:r>
            <a:r>
              <a:rPr lang="de-DE" sz="2400" dirty="0" smtClean="0">
                <a:solidFill>
                  <a:srgbClr val="FFFF00"/>
                </a:solidFill>
              </a:rPr>
              <a:t>Seid nun klug wie die </a:t>
            </a:r>
            <a:r>
              <a:rPr lang="de-DE" sz="2400" dirty="0" smtClean="0">
                <a:solidFill>
                  <a:srgbClr val="00FF00"/>
                </a:solidFill>
              </a:rPr>
              <a:t>Schlangen</a:t>
            </a:r>
            <a:r>
              <a:rPr lang="de-DE" sz="2400" dirty="0" smtClean="0">
                <a:solidFill>
                  <a:srgbClr val="FFFF00"/>
                </a:solidFill>
              </a:rPr>
              <a:t> und einfältig wie die </a:t>
            </a:r>
            <a:r>
              <a:rPr lang="de-DE" sz="2400" dirty="0" smtClean="0">
                <a:solidFill>
                  <a:srgbClr val="00FF00"/>
                </a:solidFill>
              </a:rPr>
              <a:t>Tauben</a:t>
            </a:r>
            <a:r>
              <a:rPr lang="de-DE" sz="2400" dirty="0" smtClean="0">
                <a:solidFill>
                  <a:srgbClr val="FFFF00"/>
                </a:solidFill>
              </a:rPr>
              <a:t> …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24328" y="6309320"/>
            <a:ext cx="35618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smtClean="0"/>
              <a:t>RL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Weg des Mannes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168860"/>
            <a:ext cx="5184576" cy="468914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…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</a:t>
            </a:r>
            <a:r>
              <a:rPr lang="de-DE" sz="2400" dirty="0" smtClean="0">
                <a:solidFill>
                  <a:srgbClr val="00FF00"/>
                </a:solidFill>
              </a:rPr>
              <a:t>und der Weg eines Mannes zu einer Jungfrau</a:t>
            </a:r>
            <a:r>
              <a:rPr lang="de-DE" sz="2400" dirty="0" smtClean="0">
                <a:solidFill>
                  <a:srgbClr val="FFFF00"/>
                </a:solidFill>
              </a:rPr>
              <a:t>. </a:t>
            </a:r>
            <a:endParaRPr lang="de-DE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II. Die vier Kleinen der Erde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800" baseline="30000" dirty="0" smtClean="0">
                <a:solidFill>
                  <a:srgbClr val="FFFF00"/>
                </a:solidFill>
              </a:rPr>
              <a:t>24</a:t>
            </a:r>
            <a:r>
              <a:rPr lang="de-DE" sz="2800" dirty="0" smtClean="0">
                <a:solidFill>
                  <a:srgbClr val="FFFF00"/>
                </a:solidFill>
              </a:rPr>
              <a:t> Vier sind die Kleinen der Erde, und doch sind sie mit Weisheit wohl versehen: </a:t>
            </a:r>
            <a:r>
              <a:rPr lang="de-DE" sz="2800" baseline="30000" dirty="0" smtClean="0">
                <a:solidFill>
                  <a:srgbClr val="FFFF00"/>
                </a:solidFill>
              </a:rPr>
              <a:t>25</a:t>
            </a:r>
            <a:r>
              <a:rPr lang="de-DE" sz="2800" dirty="0" smtClean="0">
                <a:solidFill>
                  <a:srgbClr val="FFFF00"/>
                </a:solidFill>
              </a:rPr>
              <a:t> die Ameisen, ein nicht starkes Volk, und doch bereiten sie im Sommer ihre Speise; </a:t>
            </a:r>
            <a:r>
              <a:rPr lang="de-DE" sz="2800" baseline="30000" dirty="0" smtClean="0">
                <a:solidFill>
                  <a:srgbClr val="FFFF00"/>
                </a:solidFill>
              </a:rPr>
              <a:t>26</a:t>
            </a:r>
            <a:r>
              <a:rPr lang="de-DE" sz="2800" dirty="0" smtClean="0">
                <a:solidFill>
                  <a:srgbClr val="FFFF00"/>
                </a:solidFill>
              </a:rPr>
              <a:t> die </a:t>
            </a:r>
            <a:r>
              <a:rPr lang="de-DE" sz="2800" dirty="0" err="1" smtClean="0">
                <a:solidFill>
                  <a:srgbClr val="FFFF00"/>
                </a:solidFill>
              </a:rPr>
              <a:t>Klippendächse</a:t>
            </a:r>
            <a:r>
              <a:rPr lang="de-DE" sz="2800" dirty="0" smtClean="0">
                <a:solidFill>
                  <a:srgbClr val="FFFF00"/>
                </a:solidFill>
              </a:rPr>
              <a:t>, ein nicht kräftiges Volk, und doch setzen sie ihr Haus auf den Felsen;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27</a:t>
            </a:r>
            <a:r>
              <a:rPr lang="de-DE" sz="2800" dirty="0" smtClean="0">
                <a:solidFill>
                  <a:srgbClr val="FFFF00"/>
                </a:solidFill>
              </a:rPr>
              <a:t> die Heuschrecken haben keinen König, und doch ziehen sie allesamt aus in geordneten Scharen;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28</a:t>
            </a:r>
            <a:r>
              <a:rPr lang="de-DE" sz="2800" dirty="0" smtClean="0">
                <a:solidFill>
                  <a:srgbClr val="FFFF00"/>
                </a:solidFill>
              </a:rPr>
              <a:t> den Gecko kannst du mit Händen fangen, und doch ist er in den Palästen der Könige.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ile:Camponotus sideview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1430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Die Ameisen: Vorsorge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30,4: </a:t>
            </a:r>
            <a:r>
              <a:rPr lang="de-DE" sz="2800" baseline="30000" dirty="0" smtClean="0">
                <a:solidFill>
                  <a:srgbClr val="FFFF00"/>
                </a:solidFill>
              </a:rPr>
              <a:t>24</a:t>
            </a:r>
            <a:r>
              <a:rPr lang="de-DE" sz="2800" dirty="0" smtClean="0">
                <a:solidFill>
                  <a:srgbClr val="FFFF00"/>
                </a:solidFill>
              </a:rPr>
              <a:t> Vier sind die Kleinen der Erde, und doch sind sie mit Weisheit wohl versehen: </a:t>
            </a:r>
            <a:r>
              <a:rPr lang="de-DE" sz="2800" baseline="30000" dirty="0" smtClean="0">
                <a:solidFill>
                  <a:srgbClr val="FFFF00"/>
                </a:solidFill>
              </a:rPr>
              <a:t>25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smtClean="0">
                <a:solidFill>
                  <a:srgbClr val="00FF00"/>
                </a:solidFill>
              </a:rPr>
              <a:t>die Ameisen, ein nicht starkes Volk, und doch bereiten sie im Sommer ihre Speise</a:t>
            </a:r>
            <a:r>
              <a:rPr lang="de-DE" sz="2800" dirty="0" smtClean="0">
                <a:solidFill>
                  <a:srgbClr val="FFFF00"/>
                </a:solidFill>
              </a:rPr>
              <a:t>; </a:t>
            </a:r>
            <a:r>
              <a:rPr lang="de-DE" sz="2800" baseline="30000" dirty="0" smtClean="0">
                <a:solidFill>
                  <a:srgbClr val="FFFF00"/>
                </a:solidFill>
              </a:rPr>
              <a:t>26</a:t>
            </a:r>
            <a:r>
              <a:rPr lang="de-DE" sz="2800" dirty="0" smtClean="0">
                <a:solidFill>
                  <a:srgbClr val="FFFF00"/>
                </a:solidFill>
              </a:rPr>
              <a:t> die </a:t>
            </a:r>
            <a:r>
              <a:rPr lang="de-DE" sz="2800" dirty="0" err="1" smtClean="0">
                <a:solidFill>
                  <a:srgbClr val="FFFF00"/>
                </a:solidFill>
              </a:rPr>
              <a:t>Klippendächse</a:t>
            </a:r>
            <a:r>
              <a:rPr lang="de-DE" sz="2800" dirty="0" smtClean="0">
                <a:solidFill>
                  <a:srgbClr val="FFFF00"/>
                </a:solidFill>
              </a:rPr>
              <a:t>, ein nicht kräftiges Volk, und doch setzen sie ihr Haus auf den Felsen;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27</a:t>
            </a:r>
            <a:r>
              <a:rPr lang="de-DE" sz="2800" dirty="0" smtClean="0">
                <a:solidFill>
                  <a:srgbClr val="FFFF00"/>
                </a:solidFill>
              </a:rPr>
              <a:t> die Heuschrecken haben keinen König, und doch ziehen sie allesamt aus in geordneten Scharen; </a:t>
            </a:r>
            <a:r>
              <a:rPr lang="de-DE" sz="2800" baseline="30000" dirty="0" smtClean="0">
                <a:solidFill>
                  <a:srgbClr val="FFFF00"/>
                </a:solidFill>
              </a:rPr>
              <a:t>28</a:t>
            </a:r>
            <a:r>
              <a:rPr lang="de-DE" sz="2800" dirty="0" smtClean="0">
                <a:solidFill>
                  <a:srgbClr val="FFFF00"/>
                </a:solidFill>
              </a:rPr>
              <a:t> den Gecko kannst du mit Händen fangen, und doch ist er in den Palästen der Könige.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19872" y="6309320"/>
            <a:ext cx="4034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Bartz, </a:t>
            </a:r>
            <a:r>
              <a:rPr lang="de-DE" sz="12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User:Makro Freak"/>
              </a:rPr>
              <a:t>Makro Freak </a:t>
            </a:r>
            <a:r>
              <a:rPr lang="de-DE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CC-BY-SA 2.5 gen.</a:t>
            </a:r>
            <a:endParaRPr lang="de-DE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66FF33"/>
                </a:solidFill>
              </a:rPr>
              <a:t>Die Ameise legt doch </a:t>
            </a:r>
            <a:br>
              <a:rPr lang="de-DE" sz="4000" dirty="0" smtClean="0">
                <a:solidFill>
                  <a:srgbClr val="66FF33"/>
                </a:solidFill>
              </a:rPr>
            </a:br>
            <a:r>
              <a:rPr lang="de-DE" sz="4000" dirty="0" smtClean="0">
                <a:solidFill>
                  <a:srgbClr val="66FF33"/>
                </a:solidFill>
              </a:rPr>
              <a:t>Wintervorräte an…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3492500" y="4941888"/>
            <a:ext cx="5194300" cy="10779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400" smtClean="0">
                <a:effectLst/>
              </a:rPr>
              <a:t>	</a:t>
            </a:r>
            <a:r>
              <a:rPr lang="de-DE" sz="2400" smtClean="0"/>
              <a:t>Spr 30,25: </a:t>
            </a:r>
            <a:r>
              <a:rPr lang="de-DE" sz="2400" smtClean="0">
                <a:solidFill>
                  <a:srgbClr val="FFFF00"/>
                </a:solidFill>
              </a:rPr>
              <a:t>…die Ameisen, ein nicht starkes Volk, </a:t>
            </a:r>
            <a:r>
              <a:rPr lang="de-DE" sz="2400" smtClean="0">
                <a:solidFill>
                  <a:srgbClr val="66FF33"/>
                </a:solidFill>
              </a:rPr>
              <a:t>und doch bereiten sie im Sommer ihre Speise;</a:t>
            </a:r>
            <a:r>
              <a:rPr lang="en-US" sz="2400" smtClean="0">
                <a:solidFill>
                  <a:srgbClr val="66FF33"/>
                </a:solidFill>
              </a:rPr>
              <a:t> </a:t>
            </a:r>
            <a:endParaRPr lang="de-DE" sz="2400" smtClean="0">
              <a:solidFill>
                <a:srgbClr val="66FF33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7084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effectLst/>
              </a:rPr>
              <a:t>	</a:t>
            </a:r>
            <a:r>
              <a:rPr lang="de-DE" sz="2400" smtClean="0"/>
              <a:t>Spr 6: </a:t>
            </a:r>
            <a:r>
              <a:rPr lang="de-DE" sz="2400" smtClean="0">
                <a:solidFill>
                  <a:srgbClr val="FFFF00"/>
                </a:solidFill>
              </a:rPr>
              <a:t>6 Geh hin zur Ameise, du Fauler, sieh ihre Wege und werde weise. 7 Sie, die keinen Richter, Vorsteher und Gebieter hat, 8 </a:t>
            </a:r>
            <a:r>
              <a:rPr lang="de-DE" sz="2400" smtClean="0">
                <a:solidFill>
                  <a:srgbClr val="66FF33"/>
                </a:solidFill>
              </a:rPr>
              <a:t>sie bereitet im Sommer ihr Brot, hat in der Ernte ihre Nahrung eingesammelt.</a:t>
            </a:r>
            <a:r>
              <a:rPr lang="de-DE" sz="2400" smtClean="0">
                <a:solidFill>
                  <a:srgbClr val="FFFF00"/>
                </a:solidFill>
              </a:rPr>
              <a:t> 9 Bis wann willst du liegen, du Fauler? Wann willst du von deinem Schlafe aufstehen? 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44675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feld 6"/>
          <p:cNvSpPr txBox="1">
            <a:spLocks noChangeArrowheads="1"/>
          </p:cNvSpPr>
          <p:nvPr/>
        </p:nvSpPr>
        <p:spPr bwMode="auto">
          <a:xfrm>
            <a:off x="6443663" y="1557338"/>
            <a:ext cx="154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Drosdp GNU 1.2 or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66FF33"/>
                </a:solidFill>
              </a:rPr>
              <a:t>Die Ameise legt doch </a:t>
            </a:r>
            <a:br>
              <a:rPr lang="de-DE" sz="4000" dirty="0" smtClean="0">
                <a:solidFill>
                  <a:srgbClr val="66FF33"/>
                </a:solidFill>
              </a:rPr>
            </a:br>
            <a:r>
              <a:rPr lang="de-DE" sz="4000" dirty="0" smtClean="0">
                <a:solidFill>
                  <a:srgbClr val="66FF33"/>
                </a:solidFill>
              </a:rPr>
              <a:t>Wintervorräte an…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3708400" cy="547211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/>
              <a:t>Die Forschung glaubte nicht an Wintervorräte bei Ameisen.</a:t>
            </a:r>
          </a:p>
          <a:p>
            <a:pPr eaLnBrk="1" hangingPunct="1">
              <a:defRPr/>
            </a:pPr>
            <a:r>
              <a:rPr lang="de-DE" sz="2800" smtClean="0"/>
              <a:t>J.T. Moggridge und H. McCook machten die Entdeckung um 1880.</a:t>
            </a:r>
          </a:p>
          <a:p>
            <a:pPr eaLnBrk="1" hangingPunct="1">
              <a:defRPr/>
            </a:pPr>
            <a:r>
              <a:rPr lang="de-DE" sz="2800" smtClean="0"/>
              <a:t>Messor semirufus</a:t>
            </a:r>
            <a:endParaRPr lang="de-DE" sz="2800" b="1" smtClean="0">
              <a:solidFill>
                <a:srgbClr val="FFFF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492500" y="4941888"/>
            <a:ext cx="5194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de-DE" sz="2400" dirty="0"/>
              <a:t>	</a:t>
            </a:r>
            <a:r>
              <a:rPr lang="de-DE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Spr</a:t>
            </a: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30,25: 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die </a:t>
            </a:r>
            <a:r>
              <a:rPr lang="de-DE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Ameisen, ein nicht starkes Volk, </a:t>
            </a:r>
            <a:r>
              <a:rPr lang="de-DE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 doch bereiten sie im Sommer ihre Speise;</a:t>
            </a:r>
            <a: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 sz="24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44675"/>
            <a:ext cx="410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feld 6"/>
          <p:cNvSpPr txBox="1">
            <a:spLocks noChangeArrowheads="1"/>
          </p:cNvSpPr>
          <p:nvPr/>
        </p:nvSpPr>
        <p:spPr bwMode="auto">
          <a:xfrm>
            <a:off x="6443663" y="1557338"/>
            <a:ext cx="1547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Drosdp GNU 1.2 or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Elda (Stand 1.September 2010)\Pictures\alle Familienfotos etc\Israel_2010\Israel_2010 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de-D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Klippendächse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Sicherheit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00808"/>
            <a:ext cx="8820472" cy="7641468"/>
          </a:xfrm>
        </p:spPr>
        <p:txBody>
          <a:bodyPr/>
          <a:lstStyle/>
          <a:p>
            <a:r>
              <a:rPr lang="de-DE" sz="2800" dirty="0" err="1" smtClean="0"/>
              <a:t>Spr</a:t>
            </a:r>
            <a:r>
              <a:rPr lang="de-DE" sz="2800" dirty="0" smtClean="0"/>
              <a:t> 30: </a:t>
            </a:r>
            <a:r>
              <a:rPr lang="de-DE" sz="2800" dirty="0" smtClean="0">
                <a:solidFill>
                  <a:srgbClr val="FFFF00"/>
                </a:solidFill>
              </a:rPr>
              <a:t>…</a:t>
            </a:r>
            <a:r>
              <a:rPr lang="de-DE" sz="2800" dirty="0" smtClean="0"/>
              <a:t> </a:t>
            </a:r>
            <a:r>
              <a:rPr lang="de-DE" sz="2800" baseline="30000" dirty="0" smtClean="0">
                <a:solidFill>
                  <a:srgbClr val="00FF00"/>
                </a:solidFill>
              </a:rPr>
              <a:t>26</a:t>
            </a:r>
            <a:r>
              <a:rPr lang="de-DE" sz="2800" dirty="0" smtClean="0">
                <a:solidFill>
                  <a:srgbClr val="00FF00"/>
                </a:solidFill>
              </a:rPr>
              <a:t> die </a:t>
            </a:r>
            <a:r>
              <a:rPr lang="de-DE" sz="2800" dirty="0" err="1" smtClean="0">
                <a:solidFill>
                  <a:srgbClr val="00FF00"/>
                </a:solidFill>
              </a:rPr>
              <a:t>Klippendächse</a:t>
            </a:r>
            <a:r>
              <a:rPr lang="de-DE" sz="2800" dirty="0" smtClean="0">
                <a:solidFill>
                  <a:srgbClr val="00FF00"/>
                </a:solidFill>
              </a:rPr>
              <a:t>, ein nicht kräftiges Volk, und doch setzen sie ihr Haus auf den Felsen</a:t>
            </a:r>
            <a:r>
              <a:rPr lang="de-DE" sz="2800" dirty="0" smtClean="0">
                <a:solidFill>
                  <a:srgbClr val="FFFF00"/>
                </a:solidFill>
              </a:rPr>
              <a:t>; …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Elda (Stand 1.September 2010)\Pictures\alle Familienfotos etc\Israel_2010\Israel_2010 20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899592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172400" y="609329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ger\Eigene Bilder\PictureProject\0026\DSCN584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499992" y="1828800"/>
            <a:ext cx="3958208" cy="4114800"/>
          </a:xfrm>
        </p:spPr>
        <p:txBody>
          <a:bodyPr/>
          <a:lstStyle/>
          <a:p>
            <a:r>
              <a:rPr lang="de-DE" dirty="0" smtClean="0"/>
              <a:t>Stockzähne und </a:t>
            </a:r>
            <a:r>
              <a:rPr lang="de-DE" dirty="0" err="1" smtClean="0"/>
              <a:t>Füsse</a:t>
            </a:r>
            <a:r>
              <a:rPr lang="de-DE" dirty="0" smtClean="0"/>
              <a:t> verwandt mit denen der Elefanten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558924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09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868144" y="6309320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Arikk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539552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ger\Eigene Bilder\PictureProject\0018\DSCN448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Der Klippendachs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52120" y="558924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820472" cy="1143000"/>
          </a:xfrm>
        </p:spPr>
        <p:txBody>
          <a:bodyPr/>
          <a:lstStyle/>
          <a:p>
            <a:r>
              <a:rPr lang="de-DE" dirty="0" smtClean="0"/>
              <a:t>I. Die vier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7992888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Drei</a:t>
            </a:r>
            <a:r>
              <a:rPr lang="de-DE" sz="2400" dirty="0" smtClean="0">
                <a:solidFill>
                  <a:srgbClr val="FFFF00"/>
                </a:solidFill>
              </a:rPr>
              <a:t> sind es, die zu wunderbar für mich sind,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</a:t>
            </a:r>
            <a:r>
              <a:rPr lang="de-DE" sz="2400" dirty="0" smtClean="0">
                <a:solidFill>
                  <a:srgbClr val="00FF00"/>
                </a:solidFill>
              </a:rPr>
              <a:t>vier</a:t>
            </a:r>
            <a:r>
              <a:rPr lang="de-DE" sz="2400" dirty="0" smtClean="0">
                <a:solidFill>
                  <a:srgbClr val="FFFF00"/>
                </a:solidFill>
              </a:rPr>
              <a:t>, die ich nicht erkenne: </a:t>
            </a:r>
          </a:p>
          <a:p>
            <a:pPr>
              <a:buNone/>
            </a:pPr>
            <a:endParaRPr lang="de-DE" sz="2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des Adlers am Himmel,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einer Schlange auf dem Felsen,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</a:t>
            </a:r>
            <a:r>
              <a:rPr lang="de-DE" sz="2400" dirty="0" smtClean="0">
                <a:solidFill>
                  <a:srgbClr val="00FF00"/>
                </a:solidFill>
              </a:rPr>
              <a:t>Weg</a:t>
            </a:r>
            <a:r>
              <a:rPr lang="de-DE" sz="2400" dirty="0" smtClean="0">
                <a:solidFill>
                  <a:srgbClr val="FFFF00"/>
                </a:solidFill>
              </a:rPr>
              <a:t> eines Mannes zu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Elda (Stand 1.September 2010)\Pictures\alle Familienfotos etc\Israel_2010\Israel_2010 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Der Klippendachs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FFC000"/>
                </a:solidFill>
              </a:rPr>
              <a:t>von Natur aus unrein (3Mos 11; </a:t>
            </a:r>
            <a:r>
              <a:rPr lang="de-DE" sz="2400" dirty="0" err="1" smtClean="0">
                <a:solidFill>
                  <a:srgbClr val="FFC000"/>
                </a:solidFill>
              </a:rPr>
              <a:t>Röm</a:t>
            </a:r>
            <a:r>
              <a:rPr lang="de-DE" sz="2400" dirty="0" smtClean="0">
                <a:solidFill>
                  <a:srgbClr val="FFC000"/>
                </a:solidFill>
              </a:rPr>
              <a:t> 3,23)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sucht Zuflucht im Felsen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10,4)</a:t>
            </a:r>
          </a:p>
          <a:p>
            <a:pPr>
              <a:buNone/>
            </a:pP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 </a:t>
            </a:r>
            <a:r>
              <a:rPr lang="de-DE" sz="2400" dirty="0" err="1" smtClean="0">
                <a:solidFill>
                  <a:srgbClr val="FFC000"/>
                </a:solidFill>
                <a:sym typeface="Wingdings" pitchFamily="2" charset="2"/>
              </a:rPr>
              <a:t>hebr</a:t>
            </a: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de-DE" sz="2400" i="1" dirty="0" err="1" smtClean="0">
                <a:solidFill>
                  <a:srgbClr val="FFC000"/>
                </a:solidFill>
                <a:sym typeface="Wingdings" pitchFamily="2" charset="2"/>
              </a:rPr>
              <a:t>schaphan</a:t>
            </a:r>
            <a:r>
              <a:rPr lang="de-DE" sz="2400" dirty="0" smtClean="0">
                <a:solidFill>
                  <a:srgbClr val="FFC000"/>
                </a:solidFill>
                <a:sym typeface="Wingdings" pitchFamily="2" charset="2"/>
              </a:rPr>
              <a:t> = </a:t>
            </a:r>
            <a:r>
              <a:rPr lang="de-DE" sz="2400" dirty="0" err="1" smtClean="0">
                <a:solidFill>
                  <a:srgbClr val="FFC000"/>
                </a:solidFill>
                <a:sym typeface="Wingdings" pitchFamily="2" charset="2"/>
              </a:rPr>
              <a:t>Verstecker</a:t>
            </a:r>
            <a:endParaRPr lang="de-DE" sz="2400" dirty="0" smtClean="0">
              <a:solidFill>
                <a:srgbClr val="FFC000"/>
              </a:solidFill>
            </a:endParaRPr>
          </a:p>
          <a:p>
            <a:r>
              <a:rPr lang="de-DE" sz="2400" dirty="0" smtClean="0">
                <a:solidFill>
                  <a:srgbClr val="FFC000"/>
                </a:solidFill>
              </a:rPr>
              <a:t>Lebt als kleines Volk zusammen (Heb 10,24-25)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Wächter warnen das Volk (Heb 10,24)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die kleinen der Erde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1,26ff)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ein nicht starkes Volk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1,26ff)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mit Weisheit wohl versehen (</a:t>
            </a:r>
            <a:r>
              <a:rPr lang="de-DE" sz="2400" dirty="0" err="1" smtClean="0">
                <a:solidFill>
                  <a:srgbClr val="FFC000"/>
                </a:solidFill>
              </a:rPr>
              <a:t>Spr</a:t>
            </a:r>
            <a:r>
              <a:rPr lang="de-DE" sz="2400" dirty="0" smtClean="0">
                <a:solidFill>
                  <a:srgbClr val="FFC000"/>
                </a:solidFill>
              </a:rPr>
              <a:t> 30; 1Kor 1,30)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„klebt“ an dem Felsen (Ps 63,11)</a:t>
            </a:r>
          </a:p>
          <a:p>
            <a:endParaRPr lang="de-DE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3/37/Heupferd_f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612"/>
            <a:ext cx="9144000" cy="659038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Heuschrecken: Ordnung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589240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dirty="0" smtClean="0">
                <a:solidFill>
                  <a:srgbClr val="FFFF00"/>
                </a:solidFill>
              </a:rPr>
              <a:t>…</a:t>
            </a:r>
            <a:r>
              <a:rPr lang="de-DE" sz="2400" dirty="0" smtClean="0"/>
              <a:t> </a:t>
            </a:r>
            <a:r>
              <a:rPr lang="de-DE" sz="2400" baseline="30000" dirty="0" smtClean="0">
                <a:solidFill>
                  <a:srgbClr val="00FF00"/>
                </a:solidFill>
              </a:rPr>
              <a:t>27</a:t>
            </a:r>
            <a:r>
              <a:rPr lang="de-DE" sz="2400" dirty="0" smtClean="0">
                <a:solidFill>
                  <a:srgbClr val="00FF00"/>
                </a:solidFill>
              </a:rPr>
              <a:t> die Heuschrecken haben keinen König, und doch ziehen sie allesamt aus in geordneten Scharen</a:t>
            </a:r>
            <a:r>
              <a:rPr lang="de-DE" sz="2400" dirty="0" smtClean="0">
                <a:solidFill>
                  <a:srgbClr val="FFFF00"/>
                </a:solidFill>
              </a:rPr>
              <a:t>; …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8024" y="6453336"/>
            <a:ext cx="280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Fritz Geller-Grimm CC-BY-SA 2.5 gen.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upload.wikimedia.org/wikipedia/commons/a/a2/Hemidactylus_turci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1" y="1196752"/>
            <a:ext cx="9171421" cy="72454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Gecko: Würde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229200"/>
            <a:ext cx="8820472" cy="7641468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30: </a:t>
            </a:r>
            <a:r>
              <a:rPr lang="de-DE" sz="2400" dirty="0" smtClean="0">
                <a:solidFill>
                  <a:srgbClr val="FFFF00"/>
                </a:solidFill>
              </a:rPr>
              <a:t>…</a:t>
            </a:r>
            <a:r>
              <a:rPr lang="de-DE" sz="2400" dirty="0" smtClean="0"/>
              <a:t> </a:t>
            </a:r>
            <a:r>
              <a:rPr lang="de-DE" sz="2400" baseline="30000" dirty="0" smtClean="0">
                <a:solidFill>
                  <a:srgbClr val="00FF00"/>
                </a:solidFill>
              </a:rPr>
              <a:t>28</a:t>
            </a:r>
            <a:r>
              <a:rPr lang="de-DE" sz="2400" dirty="0" smtClean="0">
                <a:solidFill>
                  <a:srgbClr val="00FF00"/>
                </a:solidFill>
              </a:rPr>
              <a:t> den Gecko kannst du mit Händen fangen, und doch ist er in den Palästen der Könige</a:t>
            </a:r>
            <a:r>
              <a:rPr lang="de-DE" sz="2400" dirty="0" smtClean="0">
                <a:solidFill>
                  <a:srgbClr val="FFFF00"/>
                </a:solidFill>
              </a:rPr>
              <a:t>.</a:t>
            </a:r>
          </a:p>
          <a:p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6453336"/>
            <a:ext cx="2143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Hexasoft</a:t>
            </a:r>
            <a:r>
              <a:rPr lang="de-DE" sz="1200" dirty="0" smtClean="0"/>
              <a:t> CC-BY-SA 2.5 gen.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1143000"/>
          </a:xfrm>
        </p:spPr>
        <p:txBody>
          <a:bodyPr/>
          <a:lstStyle/>
          <a:p>
            <a:r>
              <a:rPr lang="de-DE" dirty="0" smtClean="0"/>
              <a:t>III. Die vier würdevoll Gehenden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baseline="30000" dirty="0" smtClean="0">
                <a:solidFill>
                  <a:srgbClr val="FFFF00"/>
                </a:solidFill>
              </a:rPr>
              <a:t>29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00FF00"/>
                </a:solidFill>
              </a:rPr>
              <a:t>Drei</a:t>
            </a:r>
            <a:r>
              <a:rPr lang="de-DE" dirty="0" smtClean="0">
                <a:solidFill>
                  <a:srgbClr val="FFFF00"/>
                </a:solidFill>
              </a:rPr>
              <a:t> haben einen stattlichen Schritt, und </a:t>
            </a:r>
            <a:r>
              <a:rPr lang="de-DE" dirty="0" smtClean="0">
                <a:solidFill>
                  <a:srgbClr val="00FF00"/>
                </a:solidFill>
              </a:rPr>
              <a:t>vier</a:t>
            </a:r>
            <a:r>
              <a:rPr lang="de-DE" dirty="0" smtClean="0">
                <a:solidFill>
                  <a:srgbClr val="FFFF00"/>
                </a:solidFill>
              </a:rPr>
              <a:t> einen stattlichen Gang: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</a:t>
            </a:r>
            <a:r>
              <a:rPr lang="de-DE" dirty="0" smtClean="0">
                <a:solidFill>
                  <a:srgbClr val="00FF00"/>
                </a:solidFill>
              </a:rPr>
              <a:t>Löwe</a:t>
            </a:r>
            <a:r>
              <a:rPr lang="de-DE" dirty="0" smtClean="0">
                <a:solidFill>
                  <a:srgbClr val="FFFF00"/>
                </a:solidFill>
              </a:rPr>
              <a:t>, der Held unter den Tieren, und der vor nichts zurückweicht;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gesattelte </a:t>
            </a:r>
            <a:r>
              <a:rPr lang="de-DE" dirty="0" smtClean="0">
                <a:solidFill>
                  <a:srgbClr val="00FF00"/>
                </a:solidFill>
              </a:rPr>
              <a:t>Pferd</a:t>
            </a:r>
            <a:r>
              <a:rPr lang="de-DE" dirty="0" smtClean="0">
                <a:solidFill>
                  <a:srgbClr val="FFFF00"/>
                </a:solidFill>
              </a:rPr>
              <a:t>, oder der </a:t>
            </a:r>
            <a:r>
              <a:rPr lang="de-DE" dirty="0" smtClean="0">
                <a:solidFill>
                  <a:srgbClr val="00FF00"/>
                </a:solidFill>
              </a:rPr>
              <a:t>Ziegenbock</a:t>
            </a:r>
            <a:r>
              <a:rPr lang="de-DE" dirty="0" smtClean="0">
                <a:solidFill>
                  <a:srgbClr val="FFFF00"/>
                </a:solidFill>
              </a:rPr>
              <a:t>; und der </a:t>
            </a:r>
            <a:r>
              <a:rPr lang="de-DE" dirty="0" smtClean="0">
                <a:solidFill>
                  <a:srgbClr val="00FF00"/>
                </a:solidFill>
              </a:rPr>
              <a:t>König</a:t>
            </a:r>
            <a:r>
              <a:rPr lang="de-DE" dirty="0" smtClean="0">
                <a:solidFill>
                  <a:srgbClr val="FFFF00"/>
                </a:solidFill>
              </a:rPr>
              <a:t>, bei welchem das Volk ist.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File:Lion in masai 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Löwe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301208"/>
            <a:ext cx="8496944" cy="2530624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</a:t>
            </a:r>
            <a:r>
              <a:rPr lang="de-DE" dirty="0" smtClean="0">
                <a:solidFill>
                  <a:srgbClr val="00FF00"/>
                </a:solidFill>
              </a:rPr>
              <a:t>Löwe</a:t>
            </a:r>
            <a:r>
              <a:rPr lang="de-DE" dirty="0" smtClean="0">
                <a:solidFill>
                  <a:srgbClr val="FFFF00"/>
                </a:solidFill>
              </a:rPr>
              <a:t>, der Held unter den Tieren, und der vor nichts zurückweicht; …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388424" y="4797152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upload.wikimedia.org/wikipedia/commons/2/21/Palomino_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456384" cy="37563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Das Pferd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51920" y="4941168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5517232"/>
            <a:ext cx="7772400" cy="4114800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</a:t>
            </a:r>
            <a:r>
              <a:rPr lang="de-DE" dirty="0" smtClean="0">
                <a:solidFill>
                  <a:srgbClr val="00FF00"/>
                </a:solidFill>
              </a:rPr>
              <a:t>gesattelte Pferd</a:t>
            </a:r>
            <a:r>
              <a:rPr lang="de-DE" dirty="0" smtClean="0">
                <a:solidFill>
                  <a:srgbClr val="FFFF00"/>
                </a:solidFill>
              </a:rPr>
              <a:t>,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Vlaamse g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556792"/>
            <a:ext cx="5568619" cy="41764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Der Ziegenbock 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23928" y="5445224"/>
            <a:ext cx="2466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Jan FRANCOIS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27584" y="5805264"/>
            <a:ext cx="7772400" cy="4042792"/>
          </a:xfrm>
        </p:spPr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dirty="0" smtClean="0">
                <a:solidFill>
                  <a:srgbClr val="FFFF00"/>
                </a:solidFill>
              </a:rPr>
              <a:t>…</a:t>
            </a:r>
            <a:r>
              <a:rPr lang="de-DE" dirty="0" smtClean="0"/>
              <a:t>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… </a:t>
            </a:r>
            <a:r>
              <a:rPr lang="de-DE" dirty="0" smtClean="0">
                <a:solidFill>
                  <a:srgbClr val="00FF00"/>
                </a:solidFill>
              </a:rPr>
              <a:t>der Ziegenbock</a:t>
            </a:r>
            <a:r>
              <a:rPr lang="de-DE" dirty="0" smtClean="0">
                <a:solidFill>
                  <a:srgbClr val="FFFF00"/>
                </a:solidFill>
              </a:rPr>
              <a:t>,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Der König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Spr</a:t>
            </a:r>
            <a:r>
              <a:rPr lang="de-DE" dirty="0" smtClean="0"/>
              <a:t> 30: </a:t>
            </a:r>
            <a:r>
              <a:rPr lang="de-DE" baseline="30000" dirty="0" smtClean="0">
                <a:solidFill>
                  <a:srgbClr val="FFFF00"/>
                </a:solidFill>
              </a:rPr>
              <a:t>29</a:t>
            </a:r>
            <a:r>
              <a:rPr lang="de-DE" dirty="0" smtClean="0">
                <a:solidFill>
                  <a:srgbClr val="FFFF00"/>
                </a:solidFill>
              </a:rPr>
              <a:t> Drei haben einen stattlichen Schritt, und vier einen stattlichen Gang: </a:t>
            </a:r>
            <a:r>
              <a:rPr lang="de-DE" baseline="30000" dirty="0" smtClean="0">
                <a:solidFill>
                  <a:srgbClr val="FFFF00"/>
                </a:solidFill>
              </a:rPr>
              <a:t>30</a:t>
            </a:r>
            <a:r>
              <a:rPr lang="de-DE" dirty="0" smtClean="0">
                <a:solidFill>
                  <a:srgbClr val="FFFF00"/>
                </a:solidFill>
              </a:rPr>
              <a:t> der Löwe, der Held unter den Tieren, und der vor nichts zurückweicht; </a:t>
            </a:r>
            <a:r>
              <a:rPr lang="de-DE" baseline="30000" dirty="0" smtClean="0">
                <a:solidFill>
                  <a:srgbClr val="FFFF00"/>
                </a:solidFill>
              </a:rPr>
              <a:t>31</a:t>
            </a:r>
            <a:r>
              <a:rPr lang="de-DE" dirty="0" smtClean="0">
                <a:solidFill>
                  <a:srgbClr val="FFFF00"/>
                </a:solidFill>
              </a:rPr>
              <a:t> das gesattelte Pferd, oder der Ziegenbock; und </a:t>
            </a:r>
            <a:r>
              <a:rPr lang="de-DE" dirty="0" smtClean="0">
                <a:solidFill>
                  <a:srgbClr val="00FF00"/>
                </a:solidFill>
              </a:rPr>
              <a:t>der König</a:t>
            </a:r>
            <a:r>
              <a:rPr lang="de-DE" dirty="0" smtClean="0">
                <a:solidFill>
                  <a:srgbClr val="FFFF00"/>
                </a:solidFill>
              </a:rPr>
              <a:t>, bei welchem das Volk ist.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File:Dortmund-Zoo-IMG 5481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Die Hirschkuh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5085184"/>
            <a:ext cx="8712968" cy="2010544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die liebliche Hirschkuh </a:t>
            </a:r>
            <a:r>
              <a:rPr lang="de-DE" sz="2400" dirty="0" smtClean="0">
                <a:solidFill>
                  <a:srgbClr val="FFFF00"/>
                </a:solidFill>
              </a:rPr>
              <a:t>und das anmutige Steinbockweibchen,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52120" y="5589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RL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6372200" y="548680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Matthias </a:t>
            </a:r>
            <a:r>
              <a:rPr lang="de-DE" sz="1200" dirty="0" err="1" smtClean="0"/>
              <a:t>Bigge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ájl:Szarvasborj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de-DE" dirty="0" smtClean="0"/>
              <a:t>IV. Die Hirschkuh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5013176"/>
            <a:ext cx="8712968" cy="1650504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die liebliche Hirschkuh </a:t>
            </a:r>
            <a:r>
              <a:rPr lang="de-DE" sz="2400" dirty="0" smtClean="0">
                <a:solidFill>
                  <a:srgbClr val="FFFF00"/>
                </a:solidFill>
              </a:rPr>
              <a:t>und das anmutige Steinbockweibchen,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458112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FB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5184576" cy="4968552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30,4: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Drei sind es, die zu wunderbar für mich sind, und vier, die ich nicht erkenne: </a:t>
            </a:r>
          </a:p>
          <a:p>
            <a:pPr>
              <a:buNone/>
            </a:pPr>
            <a:r>
              <a:rPr lang="de-DE" sz="2400" baseline="30000" dirty="0" smtClean="0">
                <a:solidFill>
                  <a:srgbClr val="FFFF00"/>
                </a:solidFill>
              </a:rPr>
              <a:t>	19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>
                <a:solidFill>
                  <a:srgbClr val="00FF00"/>
                </a:solidFill>
              </a:rPr>
              <a:t>der Weg des Adlers am Himmel</a:t>
            </a:r>
            <a:r>
              <a:rPr lang="de-DE" sz="2400" dirty="0" smtClean="0">
                <a:solidFill>
                  <a:srgbClr val="FFFF00"/>
                </a:solidFill>
              </a:rPr>
              <a:t>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einer Schlange auf dem Felsen,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der Weg eines Schiffes im Herzen des Meeres, </a:t>
            </a:r>
          </a:p>
          <a:p>
            <a:pPr>
              <a:buNone/>
            </a:pPr>
            <a:r>
              <a:rPr lang="de-DE" sz="2400" dirty="0" smtClean="0">
                <a:solidFill>
                  <a:srgbClr val="FFFF00"/>
                </a:solidFill>
              </a:rPr>
              <a:t>	und der Weg eines Mannes mit einer Jungfrau. </a:t>
            </a:r>
            <a:endParaRPr lang="de-DE" sz="2400" dirty="0">
              <a:solidFill>
                <a:srgbClr val="FFFF00"/>
              </a:solidFill>
            </a:endParaRPr>
          </a:p>
        </p:txBody>
      </p:sp>
      <p:pic>
        <p:nvPicPr>
          <p:cNvPr id="79874" name="Picture 2" descr="File:Aquila chrysaetos USF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347864" cy="4599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316416" y="630932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ger\Eigene Bilder\PictureProject\0018\DSCN44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Der Steinbock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79512" y="1828800"/>
            <a:ext cx="3672408" cy="4114800"/>
          </a:xfrm>
        </p:spPr>
        <p:txBody>
          <a:bodyPr/>
          <a:lstStyle/>
          <a:p>
            <a:r>
              <a:rPr lang="de-DE" sz="2400" dirty="0" err="1" smtClean="0"/>
              <a:t>Spr</a:t>
            </a:r>
            <a:r>
              <a:rPr lang="de-DE" sz="2400" dirty="0" smtClean="0"/>
              <a:t> 5: </a:t>
            </a:r>
            <a:r>
              <a:rPr lang="de-DE" sz="2400" baseline="30000" dirty="0" smtClean="0">
                <a:solidFill>
                  <a:srgbClr val="FFFF00"/>
                </a:solidFill>
              </a:rPr>
              <a:t>18</a:t>
            </a:r>
            <a:r>
              <a:rPr lang="de-DE" sz="2400" dirty="0" smtClean="0">
                <a:solidFill>
                  <a:srgbClr val="FFFF00"/>
                </a:solidFill>
              </a:rPr>
              <a:t> Deine Quelle sei gesegnet, und erfreue dich an der Frau deiner Jugend; </a:t>
            </a:r>
            <a:r>
              <a:rPr lang="de-DE" sz="2400" baseline="30000" dirty="0" smtClean="0">
                <a:solidFill>
                  <a:srgbClr val="FFFF00"/>
                </a:solidFill>
              </a:rPr>
              <a:t>19</a:t>
            </a:r>
            <a:r>
              <a:rPr lang="de-DE" sz="2400" dirty="0" smtClean="0">
                <a:solidFill>
                  <a:srgbClr val="FFFF00"/>
                </a:solidFill>
              </a:rPr>
              <a:t> die liebliche Hirschkuh und </a:t>
            </a:r>
            <a:r>
              <a:rPr lang="de-DE" sz="2400" dirty="0" smtClean="0">
                <a:solidFill>
                  <a:srgbClr val="00FF00"/>
                </a:solidFill>
              </a:rPr>
              <a:t>das anmutige Steinbockweibchen</a:t>
            </a:r>
            <a:r>
              <a:rPr lang="de-DE" sz="2400" dirty="0" smtClean="0">
                <a:solidFill>
                  <a:srgbClr val="FFFF00"/>
                </a:solidFill>
              </a:rPr>
              <a:t>, ihre Brüste mögen dich berauschen zu aller Zeit, taumle stets in ihrer Liebe.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652120" y="558924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RL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ffectLst/>
                <a:latin typeface="Arial" charset="0"/>
              </a:rPr>
              <a:t>Bildquellen und Lizenzen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32038"/>
            <a:ext cx="8686800" cy="2833687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99FF33"/>
                </a:solidFill>
                <a:effectLst/>
                <a:latin typeface="Arial" charset="0"/>
              </a:rPr>
              <a:t>GNU 1.2 or later </a:t>
            </a:r>
          </a:p>
          <a:p>
            <a:pPr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99FF33"/>
              </a:solidFill>
              <a:effectLst/>
              <a:latin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effectLst/>
                <a:latin typeface="Arial" charset="0"/>
              </a:rPr>
              <a:t>Genaue</a:t>
            </a:r>
            <a:r>
              <a:rPr lang="en-GB" dirty="0" smtClean="0">
                <a:effectLst/>
                <a:latin typeface="Arial" charset="0"/>
              </a:rPr>
              <a:t> Information </a:t>
            </a:r>
            <a:r>
              <a:rPr lang="en-GB" dirty="0" err="1" smtClean="0">
                <a:effectLst/>
                <a:latin typeface="Arial" charset="0"/>
              </a:rPr>
              <a:t>zur</a:t>
            </a:r>
            <a:r>
              <a:rPr lang="en-GB" dirty="0" smtClean="0">
                <a:effectLst/>
                <a:latin typeface="Arial" charset="0"/>
              </a:rPr>
              <a:t> </a:t>
            </a:r>
            <a:r>
              <a:rPr lang="en-GB" dirty="0" err="1" smtClean="0">
                <a:effectLst/>
                <a:latin typeface="Arial" charset="0"/>
              </a:rPr>
              <a:t>Lizenz</a:t>
            </a:r>
            <a:r>
              <a:rPr lang="en-GB" dirty="0" smtClean="0">
                <a:effectLst/>
                <a:latin typeface="Arial" charset="0"/>
              </a:rPr>
              <a:t> GNU FDL: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http://en.wikipedia.org/wiki/Wikipedia:Text </a:t>
            </a:r>
            <a:r>
              <a:rPr lang="en-GB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of_the_GNU_Free_Documentation_License</a:t>
            </a:r>
            <a:endParaRPr lang="en-GB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effectLst/>
              </a:rPr>
              <a:t>Bildquellen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441700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effectLst/>
              </a:rPr>
              <a:t>FB = </a:t>
            </a:r>
            <a:r>
              <a:rPr lang="en-GB" dirty="0" err="1" smtClean="0">
                <a:effectLst/>
              </a:rPr>
              <a:t>Freies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Bild</a:t>
            </a:r>
            <a:r>
              <a:rPr lang="en-GB" dirty="0" smtClean="0">
                <a:effectLst/>
              </a:rPr>
              <a:t> (public domain)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effectLst/>
              </a:rPr>
              <a:t>RL = Roger </a:t>
            </a:r>
            <a:r>
              <a:rPr lang="en-GB" dirty="0" err="1" smtClean="0">
                <a:effectLst/>
              </a:rPr>
              <a:t>Liebi</a:t>
            </a:r>
            <a:r>
              <a:rPr lang="en-GB" dirty="0" smtClean="0">
                <a:effectLst/>
              </a:rPr>
              <a:t>; EL = Elda </a:t>
            </a:r>
            <a:r>
              <a:rPr lang="en-GB" dirty="0" err="1" smtClean="0">
                <a:effectLst/>
              </a:rPr>
              <a:t>Liebi</a:t>
            </a:r>
            <a:endParaRPr lang="en-GB" dirty="0" smtClean="0">
              <a:effectLst/>
            </a:endParaRP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effectLst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effectLst/>
              </a:rPr>
              <a:t>Bibelzitate</a:t>
            </a:r>
            <a:r>
              <a:rPr lang="en-GB" dirty="0" smtClean="0">
                <a:effectLst/>
              </a:rPr>
              <a:t>: </a:t>
            </a:r>
            <a:r>
              <a:rPr lang="en-GB" dirty="0" err="1" smtClean="0">
                <a:effectLst/>
              </a:rPr>
              <a:t>Elberfelder</a:t>
            </a:r>
            <a:r>
              <a:rPr lang="en-GB" dirty="0" smtClean="0">
                <a:effectLst/>
              </a:rPr>
              <a:t> 1905 (</a:t>
            </a:r>
            <a:r>
              <a:rPr lang="en-GB" dirty="0" err="1" smtClean="0">
                <a:effectLst/>
              </a:rPr>
              <a:t>leicht</a:t>
            </a:r>
            <a:r>
              <a:rPr lang="en-GB" dirty="0" smtClean="0">
                <a:effectLst/>
              </a:rPr>
              <a:t> rev. von RL)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solidFill>
                  <a:schemeClr val="tx1"/>
                </a:solidFill>
                <a:latin typeface="Arial" pitchFamily="34" charset="0"/>
              </a:rPr>
              <a:t>CCA</a:t>
            </a:r>
            <a:r>
              <a:rPr lang="de-CH"/>
              <a:t> </a:t>
            </a:r>
            <a:endParaRPr lang="de-DE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858125" cy="4525962"/>
          </a:xfrm>
        </p:spPr>
        <p:txBody>
          <a:bodyPr/>
          <a:lstStyle/>
          <a:p>
            <a:pPr>
              <a:defRPr/>
            </a:pP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Creative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Commons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(CC):</a:t>
            </a:r>
          </a:p>
          <a:p>
            <a:pPr>
              <a:defRPr/>
            </a:pPr>
            <a:r>
              <a:rPr lang="de-DE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0"/>
            <a:ext cx="8229600" cy="762000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99FF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rgbClr val="99FF33"/>
                </a:solidFill>
                <a:effectLst/>
              </a:rPr>
              <a:t>Verwendung dieser PPP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1554163"/>
          </a:xfrm>
          <a:noFill/>
        </p:spPr>
        <p:txBody>
          <a:bodyPr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>
                <a:effectLst/>
              </a:rPr>
              <a:t>Sie können diese Präsentation frei verwenden für Gemeinden, Hauskreise, Jugendarbeit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88224" y="5661248"/>
            <a:ext cx="188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Aiger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80898" name="Picture 2" descr="File:Aquila chrysaetos dis(Aiger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352425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55576" y="544522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Verbreitungsgebiet des Steinadlers (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aquila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chrysaetos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dunkelgrün: ganzes Jahr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hellgrün: Sommer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blau: Winter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1143000"/>
          </a:xfrm>
        </p:spPr>
        <p:txBody>
          <a:bodyPr/>
          <a:lstStyle/>
          <a:p>
            <a:r>
              <a:rPr lang="de-DE" dirty="0" smtClean="0"/>
              <a:t>1. Der Weg des Adlers am Himmel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828800"/>
            <a:ext cx="4752528" cy="4408512"/>
          </a:xfrm>
        </p:spPr>
        <p:txBody>
          <a:bodyPr/>
          <a:lstStyle/>
          <a:p>
            <a:r>
              <a:rPr lang="de-DE" sz="2400" dirty="0" smtClean="0"/>
              <a:t>Steinadler = </a:t>
            </a:r>
            <a:r>
              <a:rPr lang="de-DE" sz="2400" dirty="0" err="1" smtClean="0"/>
              <a:t>grösste</a:t>
            </a:r>
            <a:r>
              <a:rPr lang="de-DE" sz="2400" dirty="0" smtClean="0"/>
              <a:t> </a:t>
            </a:r>
            <a:r>
              <a:rPr lang="de-DE" sz="2400" dirty="0" err="1" smtClean="0"/>
              <a:t>Adlerart</a:t>
            </a:r>
            <a:endParaRPr lang="de-DE" sz="2400" dirty="0" smtClean="0"/>
          </a:p>
          <a:p>
            <a:r>
              <a:rPr lang="de-DE" sz="2400" dirty="0" smtClean="0"/>
              <a:t>Spannweite bis 2,2 (m), 2,3m (w)</a:t>
            </a:r>
          </a:p>
          <a:p>
            <a:r>
              <a:rPr lang="de-DE" sz="2400" dirty="0" smtClean="0"/>
              <a:t>W: 3,8-6,7 kg; m: 2,8-4,6 kg</a:t>
            </a:r>
          </a:p>
          <a:p>
            <a:r>
              <a:rPr lang="de-DE" sz="2400" dirty="0" smtClean="0"/>
              <a:t>- 15 kg Beutegewicht</a:t>
            </a:r>
          </a:p>
          <a:p>
            <a:r>
              <a:rPr lang="de-DE" sz="2400" dirty="0" smtClean="0"/>
              <a:t>11 Handschwingen (- 60cm), 17 Armschwingen (- 40cm), 12 Steuerfedern (- 42cm)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588224" y="5661248"/>
            <a:ext cx="188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A. </a:t>
            </a:r>
            <a:r>
              <a:rPr lang="de-DE" sz="1200" dirty="0" err="1" smtClean="0"/>
              <a:t>Aiger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9" name="Picture 2" descr="File:Aquila chrysaetos USF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347864" cy="4599475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8316416" y="6309320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US/FB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le:Chrysaetos La Cañada 201201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902215" cy="659735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9505056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Der Weg des Adlers am Himmel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509120"/>
            <a:ext cx="4788024" cy="2348880"/>
          </a:xfrm>
        </p:spPr>
        <p:txBody>
          <a:bodyPr/>
          <a:lstStyle/>
          <a:p>
            <a:r>
              <a:rPr lang="de-DE" sz="2400" dirty="0" err="1" smtClean="0"/>
              <a:t>Joh</a:t>
            </a:r>
            <a:r>
              <a:rPr lang="de-DE" sz="2400" dirty="0" smtClean="0"/>
              <a:t> 16: </a:t>
            </a:r>
            <a:r>
              <a:rPr lang="de-DE" sz="2400" baseline="30000" dirty="0" smtClean="0">
                <a:solidFill>
                  <a:srgbClr val="FFFF00"/>
                </a:solidFill>
              </a:rPr>
              <a:t>28</a:t>
            </a:r>
            <a:r>
              <a:rPr lang="de-DE" sz="2400" dirty="0" smtClean="0">
                <a:solidFill>
                  <a:srgbClr val="FFFF00"/>
                </a:solidFill>
              </a:rPr>
              <a:t> Ich bin von dem Vater ausgegangen und bin in die Welt gekommen; wiederum verlasse ich die Welt und gehe zum Vater.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07904" y="6309320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Juan </a:t>
            </a:r>
            <a:r>
              <a:rPr lang="de-DE" sz="1200" dirty="0" err="1" smtClean="0"/>
              <a:t>Lacruz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le:Steinadler Baby vierzehn Tage alt 12052007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9292083" cy="623731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Auf Adlers Flügeln getragen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 Ausflüge mach 74-80 Tagen</a:t>
            </a:r>
          </a:p>
          <a:p>
            <a:r>
              <a:rPr lang="de-DE" dirty="0" smtClean="0"/>
              <a:t>Erster Flug kann letzter Flug sein</a:t>
            </a:r>
          </a:p>
          <a:p>
            <a:r>
              <a:rPr lang="de-DE" dirty="0" smtClean="0">
                <a:sym typeface="Wingdings" pitchFamily="2" charset="2"/>
              </a:rPr>
              <a:t> Adlermutter fängt abstürzende Junge auf und trägt sie auf den Flügeln (- 2,3m Spannweite)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76056" y="6021288"/>
            <a:ext cx="2258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Johann Jaritz GNU 1.2 </a:t>
            </a:r>
            <a:r>
              <a:rPr lang="de-DE" sz="1200" dirty="0" err="1" smtClean="0">
                <a:solidFill>
                  <a:schemeClr val="bg2"/>
                </a:solidFill>
              </a:rPr>
              <a:t>or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later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le:Chrysaetos La Cañada 2012011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902215" cy="659735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FF00"/>
                </a:solidFill>
              </a:rPr>
              <a:t>Auf Adlers Flügeln getragen</a:t>
            </a: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509120"/>
            <a:ext cx="4788024" cy="2348880"/>
          </a:xfrm>
        </p:spPr>
        <p:txBody>
          <a:bodyPr/>
          <a:lstStyle/>
          <a:p>
            <a:r>
              <a:rPr lang="de-DE" sz="2400" dirty="0" smtClean="0"/>
              <a:t>2Mo 19: </a:t>
            </a:r>
            <a:r>
              <a:rPr lang="de-DE" sz="2400" baseline="30000" dirty="0" smtClean="0">
                <a:solidFill>
                  <a:srgbClr val="FFFF00"/>
                </a:solidFill>
              </a:rPr>
              <a:t>4</a:t>
            </a:r>
            <a:r>
              <a:rPr lang="de-DE" sz="2400" dirty="0" smtClean="0">
                <a:solidFill>
                  <a:srgbClr val="FFFF00"/>
                </a:solidFill>
              </a:rPr>
              <a:t> Ihr habt gesehen, was ich an den Ägyptern getan habe, wie ich euch </a:t>
            </a:r>
            <a:r>
              <a:rPr lang="de-DE" sz="2400" dirty="0" smtClean="0">
                <a:solidFill>
                  <a:srgbClr val="00FF00"/>
                </a:solidFill>
              </a:rPr>
              <a:t>getragen auf Adlers Flügeln</a:t>
            </a:r>
            <a:r>
              <a:rPr lang="de-DE" sz="2400" dirty="0" smtClean="0">
                <a:solidFill>
                  <a:srgbClr val="FFFF00"/>
                </a:solidFill>
              </a:rPr>
              <a:t> und euch zu mir gebracht habe. </a:t>
            </a: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07904" y="6309320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Juan </a:t>
            </a:r>
            <a:r>
              <a:rPr lang="de-DE" sz="1200" dirty="0" err="1" smtClean="0"/>
              <a:t>Lacruz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nd design template">
  <a:themeElements>
    <a:clrScheme name="Standarddesign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Island design template</Template>
  <TotalTime>0</TotalTime>
  <Words>1535</Words>
  <Application>Microsoft Office PowerPoint</Application>
  <PresentationFormat>Bildschirmpräsentation (4:3)</PresentationFormat>
  <Paragraphs>186</Paragraphs>
  <Slides>44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Island design template</vt:lpstr>
      <vt:lpstr>PowerPoint-Präsentation</vt:lpstr>
      <vt:lpstr>Das Beispiel von Jesus Christus</vt:lpstr>
      <vt:lpstr>I. Die vier Wege</vt:lpstr>
      <vt:lpstr>1. Der Weg des Adlers am Himmel</vt:lpstr>
      <vt:lpstr>1. Der Weg des Adlers am Himmel</vt:lpstr>
      <vt:lpstr>1. Der Weg des Adlers am Himmel</vt:lpstr>
      <vt:lpstr>1. Der Weg des Adlers am Himmel</vt:lpstr>
      <vt:lpstr>Auf Adlers Flügeln getragen</vt:lpstr>
      <vt:lpstr>Auf Adlers Flügeln getragen</vt:lpstr>
      <vt:lpstr>2. Der Weg der Schlange</vt:lpstr>
      <vt:lpstr>2. Der Weg der Schlange</vt:lpstr>
      <vt:lpstr>2. Der Weg der Schlange</vt:lpstr>
      <vt:lpstr>Die Labialgruben der Python</vt:lpstr>
      <vt:lpstr>Die Labialgruben der Python</vt:lpstr>
      <vt:lpstr>Die Labialgruben der Python</vt:lpstr>
      <vt:lpstr>Das Jacobsche Organ</vt:lpstr>
      <vt:lpstr>Das Jacobsche Organ</vt:lpstr>
      <vt:lpstr>Das Jacobsche Organ</vt:lpstr>
      <vt:lpstr>3. Der Weg des Schiffes</vt:lpstr>
      <vt:lpstr>4. Der Weg des Mannes</vt:lpstr>
      <vt:lpstr>II. Die vier Kleinen der Erde</vt:lpstr>
      <vt:lpstr>1. Die Ameisen: Vorsorge</vt:lpstr>
      <vt:lpstr>Die Ameise legt doch  Wintervorräte an…</vt:lpstr>
      <vt:lpstr>Die Ameise legt doch  Wintervorräte an…</vt:lpstr>
      <vt:lpstr>2. Klippendächse: Sicherheit</vt:lpstr>
      <vt:lpstr>PowerPoint-Präsentation</vt:lpstr>
      <vt:lpstr>PowerPoint-Präsentation</vt:lpstr>
      <vt:lpstr>PowerPoint-Präsentation</vt:lpstr>
      <vt:lpstr>Der Klippendachs</vt:lpstr>
      <vt:lpstr>PowerPoint-Präsentation</vt:lpstr>
      <vt:lpstr>3. Heuschrecken: Ordnung</vt:lpstr>
      <vt:lpstr>4. Der Gecko: Würde</vt:lpstr>
      <vt:lpstr>III. Die vier würdevoll Gehenden </vt:lpstr>
      <vt:lpstr>1. Der Löwe </vt:lpstr>
      <vt:lpstr>2. Das Pferd </vt:lpstr>
      <vt:lpstr>3. Der Ziegenbock </vt:lpstr>
      <vt:lpstr>4. Der König</vt:lpstr>
      <vt:lpstr>IV. Die Hirschkuh</vt:lpstr>
      <vt:lpstr>IV. Die Hirschkuh</vt:lpstr>
      <vt:lpstr>IV. Der Steinbock</vt:lpstr>
      <vt:lpstr>Bildquellen und Lizenzen</vt:lpstr>
      <vt:lpstr>Bildquellen</vt:lpstr>
      <vt:lpstr>CCA </vt:lpstr>
      <vt:lpstr>Verwendung dieser PPP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Roger</dc:creator>
  <cp:lastModifiedBy>Katrin</cp:lastModifiedBy>
  <cp:revision>244</cp:revision>
  <dcterms:created xsi:type="dcterms:W3CDTF">2011-06-14T12:31:49Z</dcterms:created>
  <dcterms:modified xsi:type="dcterms:W3CDTF">2014-08-26T07:25:04Z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4545654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D5.1.3</vt:lpwstr>
  </property>
</Properties>
</file>